
<file path=[Content_Types].xml><?xml version="1.0" encoding="utf-8"?>
<Types xmlns="http://schemas.openxmlformats.org/package/2006/content-types">
  <Default Extension="bin" ContentType="image/png"/>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9.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0.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21.xml" ContentType="application/vnd.openxmlformats-officedocument.presentationml.tags+xml"/>
  <Override PartName="/ppt/tags/tag22.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14"/>
  </p:sldMasterIdLst>
  <p:notesMasterIdLst>
    <p:notesMasterId r:id="rId128"/>
  </p:notesMasterIdLst>
  <p:handoutMasterIdLst>
    <p:handoutMasterId r:id="rId129"/>
  </p:handoutMasterIdLst>
  <p:sldIdLst>
    <p:sldId id="341" r:id="rId115"/>
    <p:sldId id="342" r:id="rId116"/>
    <p:sldId id="273" r:id="rId117"/>
    <p:sldId id="274" r:id="rId118"/>
    <p:sldId id="275" r:id="rId119"/>
    <p:sldId id="276" r:id="rId120"/>
    <p:sldId id="279" r:id="rId121"/>
    <p:sldId id="281" r:id="rId122"/>
    <p:sldId id="283" r:id="rId123"/>
    <p:sldId id="287" r:id="rId124"/>
    <p:sldId id="387" r:id="rId125"/>
    <p:sldId id="343" r:id="rId126"/>
    <p:sldId id="256" r:id="rId1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8" autoAdjust="0"/>
    <p:restoredTop sz="96327" autoAdjust="0"/>
  </p:normalViewPr>
  <p:slideViewPr>
    <p:cSldViewPr snapToGrid="0" showGuides="1">
      <p:cViewPr varScale="1">
        <p:scale>
          <a:sx n="114" d="100"/>
          <a:sy n="114" d="100"/>
        </p:scale>
        <p:origin x="456" y="184"/>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2" d="100"/>
          <a:sy n="92" d="100"/>
        </p:scale>
        <p:origin x="3648" y="10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3.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6" Type="http://schemas.openxmlformats.org/officeDocument/2006/relationships/customXml" Target="../customXml/item16.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slide" Target="slides/slide9.xml"/><Relationship Id="rId128" Type="http://schemas.openxmlformats.org/officeDocument/2006/relationships/notesMaster" Target="notesMasters/notesMaster1.xml"/><Relationship Id="rId5" Type="http://schemas.openxmlformats.org/officeDocument/2006/relationships/customXml" Target="../customXml/item5.xml"/><Relationship Id="rId90" Type="http://schemas.openxmlformats.org/officeDocument/2006/relationships/customXml" Target="../customXml/item90.xml"/><Relationship Id="rId95" Type="http://schemas.openxmlformats.org/officeDocument/2006/relationships/customXml" Target="../customXml/item95.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113" Type="http://schemas.openxmlformats.org/officeDocument/2006/relationships/customXml" Target="../customXml/item113.xml"/><Relationship Id="rId118" Type="http://schemas.openxmlformats.org/officeDocument/2006/relationships/slide" Target="slides/slide4.xml"/><Relationship Id="rId80" Type="http://schemas.openxmlformats.org/officeDocument/2006/relationships/customXml" Target="../customXml/item80.xml"/><Relationship Id="rId85" Type="http://schemas.openxmlformats.org/officeDocument/2006/relationships/customXml" Target="../customXml/item85.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08" Type="http://schemas.openxmlformats.org/officeDocument/2006/relationships/customXml" Target="../customXml/item108.xml"/><Relationship Id="rId124" Type="http://schemas.openxmlformats.org/officeDocument/2006/relationships/slide" Target="slides/slide10.xml"/><Relationship Id="rId129" Type="http://schemas.openxmlformats.org/officeDocument/2006/relationships/handoutMaster" Target="handoutMasters/handoutMaster1.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customXml" Target="../customXml/item75.xml"/><Relationship Id="rId91" Type="http://schemas.openxmlformats.org/officeDocument/2006/relationships/customXml" Target="../customXml/item91.xml"/><Relationship Id="rId96" Type="http://schemas.openxmlformats.org/officeDocument/2006/relationships/customXml" Target="../customXml/item96.xml"/><Relationship Id="rId1" Type="http://schemas.openxmlformats.org/officeDocument/2006/relationships/customXml" Target="../customXml/item1.xml"/><Relationship Id="rId6" Type="http://schemas.openxmlformats.org/officeDocument/2006/relationships/customXml" Target="../customXml/item6.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slideMaster" Target="slideMasters/slideMaster1.xml"/><Relationship Id="rId119" Type="http://schemas.openxmlformats.org/officeDocument/2006/relationships/slide" Target="slides/slide5.xml"/><Relationship Id="rId44" Type="http://schemas.openxmlformats.org/officeDocument/2006/relationships/customXml" Target="../customXml/item44.xml"/><Relationship Id="rId60" Type="http://schemas.openxmlformats.org/officeDocument/2006/relationships/customXml" Target="../customXml/item60.xml"/><Relationship Id="rId65" Type="http://schemas.openxmlformats.org/officeDocument/2006/relationships/customXml" Target="../customXml/item65.xml"/><Relationship Id="rId81" Type="http://schemas.openxmlformats.org/officeDocument/2006/relationships/customXml" Target="../customXml/item81.xml"/><Relationship Id="rId86" Type="http://schemas.openxmlformats.org/officeDocument/2006/relationships/customXml" Target="../customXml/item86.xml"/><Relationship Id="rId130" Type="http://schemas.openxmlformats.org/officeDocument/2006/relationships/presProps" Target="presProps.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slide" Target="slides/slide6.xml"/><Relationship Id="rId125" Type="http://schemas.openxmlformats.org/officeDocument/2006/relationships/slide" Target="slides/slide11.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slide" Target="slides/slide1.xml"/><Relationship Id="rId131" Type="http://schemas.openxmlformats.org/officeDocument/2006/relationships/viewProps" Target="viewProps.xml"/><Relationship Id="rId61" Type="http://schemas.openxmlformats.org/officeDocument/2006/relationships/customXml" Target="../customXml/item61.xml"/><Relationship Id="rId82" Type="http://schemas.openxmlformats.org/officeDocument/2006/relationships/customXml" Target="../customXml/item82.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slide" Target="slides/slide12.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slide" Target="slides/slide7.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slide" Target="slides/slide2.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theme" Target="theme/theme1.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slide" Target="slides/slide13.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slide" Target="slides/slide8.xml"/><Relationship Id="rId4" Type="http://schemas.openxmlformats.org/officeDocument/2006/relationships/customXml" Target="../customXml/item4.xml"/><Relationship Id="rId9" Type="http://schemas.openxmlformats.org/officeDocument/2006/relationships/customXml" Target="../customXml/item9.xml"/><Relationship Id="rId26" Type="http://schemas.openxmlformats.org/officeDocument/2006/relationships/customXml" Target="../customXml/item26.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5E7AA2-9FD0-45F5-BE79-12582CE1C082}"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42603893-62D7-4BF1-9CE1-B4E373E74B6D}">
      <dgm:prSet/>
      <dgm:spPr/>
      <dgm:t>
        <a:bodyPr/>
        <a:lstStyle/>
        <a:p>
          <a:r>
            <a:rPr lang="en-US"/>
            <a:t>Business ownership/investment</a:t>
          </a:r>
        </a:p>
      </dgm:t>
    </dgm:pt>
    <dgm:pt modelId="{A5FAD7AD-D8EF-47BA-AFB0-89D792E295AC}" type="parTrans" cxnId="{C5405DEF-E464-4702-8AD5-64785758CCD3}">
      <dgm:prSet/>
      <dgm:spPr/>
      <dgm:t>
        <a:bodyPr/>
        <a:lstStyle/>
        <a:p>
          <a:endParaRPr lang="en-US"/>
        </a:p>
      </dgm:t>
    </dgm:pt>
    <dgm:pt modelId="{BBD3A6FE-E930-43FE-918E-8E28C732705B}" type="sibTrans" cxnId="{C5405DEF-E464-4702-8AD5-64785758CCD3}">
      <dgm:prSet/>
      <dgm:spPr/>
      <dgm:t>
        <a:bodyPr/>
        <a:lstStyle/>
        <a:p>
          <a:endParaRPr lang="en-US"/>
        </a:p>
      </dgm:t>
    </dgm:pt>
    <dgm:pt modelId="{4CBE70CF-AB3E-4978-A84A-06E1717FECA2}">
      <dgm:prSet/>
      <dgm:spPr/>
      <dgm:t>
        <a:bodyPr/>
        <a:lstStyle/>
        <a:p>
          <a:r>
            <a:rPr lang="en-US"/>
            <a:t>Curricular Practical Training</a:t>
          </a:r>
        </a:p>
      </dgm:t>
    </dgm:pt>
    <dgm:pt modelId="{AD7D7F2F-DF1E-4623-B64A-2C38B1DD236C}" type="parTrans" cxnId="{830E635C-0271-4106-B635-9835CC63A4FB}">
      <dgm:prSet/>
      <dgm:spPr/>
      <dgm:t>
        <a:bodyPr/>
        <a:lstStyle/>
        <a:p>
          <a:endParaRPr lang="en-US"/>
        </a:p>
      </dgm:t>
    </dgm:pt>
    <dgm:pt modelId="{44C09107-FDEE-48AA-B605-D4B15FEE1259}" type="sibTrans" cxnId="{830E635C-0271-4106-B635-9835CC63A4FB}">
      <dgm:prSet/>
      <dgm:spPr/>
      <dgm:t>
        <a:bodyPr/>
        <a:lstStyle/>
        <a:p>
          <a:endParaRPr lang="en-US"/>
        </a:p>
      </dgm:t>
    </dgm:pt>
    <dgm:pt modelId="{B1176F32-5E22-4B90-9E3E-66F18C57CE78}">
      <dgm:prSet/>
      <dgm:spPr/>
      <dgm:t>
        <a:bodyPr/>
        <a:lstStyle/>
        <a:p>
          <a:r>
            <a:rPr lang="en-US"/>
            <a:t>Optional Practical Training</a:t>
          </a:r>
        </a:p>
      </dgm:t>
    </dgm:pt>
    <dgm:pt modelId="{A78FFEF7-FA53-4D7A-A66C-16F391466C29}" type="parTrans" cxnId="{E178A0C8-5D15-4203-AB39-B02B564FF2D3}">
      <dgm:prSet/>
      <dgm:spPr/>
      <dgm:t>
        <a:bodyPr/>
        <a:lstStyle/>
        <a:p>
          <a:endParaRPr lang="en-US"/>
        </a:p>
      </dgm:t>
    </dgm:pt>
    <dgm:pt modelId="{8141D533-05C9-4458-8AAE-EB3F2D52982A}" type="sibTrans" cxnId="{E178A0C8-5D15-4203-AB39-B02B564FF2D3}">
      <dgm:prSet/>
      <dgm:spPr/>
      <dgm:t>
        <a:bodyPr/>
        <a:lstStyle/>
        <a:p>
          <a:endParaRPr lang="en-US"/>
        </a:p>
      </dgm:t>
    </dgm:pt>
    <dgm:pt modelId="{A02941D9-A1B9-4E06-BBAE-0C256A77B4FF}">
      <dgm:prSet/>
      <dgm:spPr/>
      <dgm:t>
        <a:bodyPr/>
        <a:lstStyle/>
        <a:p>
          <a:r>
            <a:rPr lang="en-US"/>
            <a:t>STEM OPT</a:t>
          </a:r>
        </a:p>
      </dgm:t>
    </dgm:pt>
    <dgm:pt modelId="{830B20EA-4824-4F71-918E-F3B7E58453FC}" type="parTrans" cxnId="{583F4DE2-AD49-426B-8CC5-BE6CD81FA29B}">
      <dgm:prSet/>
      <dgm:spPr/>
      <dgm:t>
        <a:bodyPr/>
        <a:lstStyle/>
        <a:p>
          <a:endParaRPr lang="en-US"/>
        </a:p>
      </dgm:t>
    </dgm:pt>
    <dgm:pt modelId="{67038EE6-79AF-46CF-A1D4-ED32791E047F}" type="sibTrans" cxnId="{583F4DE2-AD49-426B-8CC5-BE6CD81FA29B}">
      <dgm:prSet/>
      <dgm:spPr/>
      <dgm:t>
        <a:bodyPr/>
        <a:lstStyle/>
        <a:p>
          <a:endParaRPr lang="en-US"/>
        </a:p>
      </dgm:t>
    </dgm:pt>
    <dgm:pt modelId="{7C616389-BAD6-48DA-968D-4C7D9F6E6B21}" type="pres">
      <dgm:prSet presAssocID="{F85E7AA2-9FD0-45F5-BE79-12582CE1C082}" presName="diagram" presStyleCnt="0">
        <dgm:presLayoutVars>
          <dgm:dir/>
          <dgm:resizeHandles val="exact"/>
        </dgm:presLayoutVars>
      </dgm:prSet>
      <dgm:spPr/>
    </dgm:pt>
    <dgm:pt modelId="{3A50505F-A3DC-4F53-945B-69882D2146B8}" type="pres">
      <dgm:prSet presAssocID="{42603893-62D7-4BF1-9CE1-B4E373E74B6D}" presName="node" presStyleLbl="node1" presStyleIdx="0" presStyleCnt="4">
        <dgm:presLayoutVars>
          <dgm:bulletEnabled val="1"/>
        </dgm:presLayoutVars>
      </dgm:prSet>
      <dgm:spPr/>
    </dgm:pt>
    <dgm:pt modelId="{A39AA115-F794-4C5E-B842-E911D2448947}" type="pres">
      <dgm:prSet presAssocID="{BBD3A6FE-E930-43FE-918E-8E28C732705B}" presName="sibTrans" presStyleCnt="0"/>
      <dgm:spPr/>
    </dgm:pt>
    <dgm:pt modelId="{F633511D-CC53-4E78-9909-D4AC0AB99D51}" type="pres">
      <dgm:prSet presAssocID="{4CBE70CF-AB3E-4978-A84A-06E1717FECA2}" presName="node" presStyleLbl="node1" presStyleIdx="1" presStyleCnt="4">
        <dgm:presLayoutVars>
          <dgm:bulletEnabled val="1"/>
        </dgm:presLayoutVars>
      </dgm:prSet>
      <dgm:spPr/>
    </dgm:pt>
    <dgm:pt modelId="{729824A1-A94E-41CB-9D30-FD64509C4B20}" type="pres">
      <dgm:prSet presAssocID="{44C09107-FDEE-48AA-B605-D4B15FEE1259}" presName="sibTrans" presStyleCnt="0"/>
      <dgm:spPr/>
    </dgm:pt>
    <dgm:pt modelId="{F051A6B1-9F3A-47DF-90DA-15982AB135B9}" type="pres">
      <dgm:prSet presAssocID="{B1176F32-5E22-4B90-9E3E-66F18C57CE78}" presName="node" presStyleLbl="node1" presStyleIdx="2" presStyleCnt="4">
        <dgm:presLayoutVars>
          <dgm:bulletEnabled val="1"/>
        </dgm:presLayoutVars>
      </dgm:prSet>
      <dgm:spPr/>
    </dgm:pt>
    <dgm:pt modelId="{3EF0E526-7260-43E7-BA61-FCB22EF35BE4}" type="pres">
      <dgm:prSet presAssocID="{8141D533-05C9-4458-8AAE-EB3F2D52982A}" presName="sibTrans" presStyleCnt="0"/>
      <dgm:spPr/>
    </dgm:pt>
    <dgm:pt modelId="{95A00FEF-3A96-483F-B41F-E8A248F68811}" type="pres">
      <dgm:prSet presAssocID="{A02941D9-A1B9-4E06-BBAE-0C256A77B4FF}" presName="node" presStyleLbl="node1" presStyleIdx="3" presStyleCnt="4">
        <dgm:presLayoutVars>
          <dgm:bulletEnabled val="1"/>
        </dgm:presLayoutVars>
      </dgm:prSet>
      <dgm:spPr/>
    </dgm:pt>
  </dgm:ptLst>
  <dgm:cxnLst>
    <dgm:cxn modelId="{A1C5CF2E-0899-46F8-8AA5-C0C48C006C68}" type="presOf" srcId="{F85E7AA2-9FD0-45F5-BE79-12582CE1C082}" destId="{7C616389-BAD6-48DA-968D-4C7D9F6E6B21}" srcOrd="0" destOrd="0" presId="urn:microsoft.com/office/officeart/2005/8/layout/default"/>
    <dgm:cxn modelId="{17CB9542-3716-4BC4-8578-84776A085216}" type="presOf" srcId="{4CBE70CF-AB3E-4978-A84A-06E1717FECA2}" destId="{F633511D-CC53-4E78-9909-D4AC0AB99D51}" srcOrd="0" destOrd="0" presId="urn:microsoft.com/office/officeart/2005/8/layout/default"/>
    <dgm:cxn modelId="{830E635C-0271-4106-B635-9835CC63A4FB}" srcId="{F85E7AA2-9FD0-45F5-BE79-12582CE1C082}" destId="{4CBE70CF-AB3E-4978-A84A-06E1717FECA2}" srcOrd="1" destOrd="0" parTransId="{AD7D7F2F-DF1E-4623-B64A-2C38B1DD236C}" sibTransId="{44C09107-FDEE-48AA-B605-D4B15FEE1259}"/>
    <dgm:cxn modelId="{B9B49E83-7213-4C34-BEE8-B5564757F8A2}" type="presOf" srcId="{B1176F32-5E22-4B90-9E3E-66F18C57CE78}" destId="{F051A6B1-9F3A-47DF-90DA-15982AB135B9}" srcOrd="0" destOrd="0" presId="urn:microsoft.com/office/officeart/2005/8/layout/default"/>
    <dgm:cxn modelId="{4982E59E-0145-4966-8716-BDFF7BEB129D}" type="presOf" srcId="{42603893-62D7-4BF1-9CE1-B4E373E74B6D}" destId="{3A50505F-A3DC-4F53-945B-69882D2146B8}" srcOrd="0" destOrd="0" presId="urn:microsoft.com/office/officeart/2005/8/layout/default"/>
    <dgm:cxn modelId="{E178A0C8-5D15-4203-AB39-B02B564FF2D3}" srcId="{F85E7AA2-9FD0-45F5-BE79-12582CE1C082}" destId="{B1176F32-5E22-4B90-9E3E-66F18C57CE78}" srcOrd="2" destOrd="0" parTransId="{A78FFEF7-FA53-4D7A-A66C-16F391466C29}" sibTransId="{8141D533-05C9-4458-8AAE-EB3F2D52982A}"/>
    <dgm:cxn modelId="{583F4DE2-AD49-426B-8CC5-BE6CD81FA29B}" srcId="{F85E7AA2-9FD0-45F5-BE79-12582CE1C082}" destId="{A02941D9-A1B9-4E06-BBAE-0C256A77B4FF}" srcOrd="3" destOrd="0" parTransId="{830B20EA-4824-4F71-918E-F3B7E58453FC}" sibTransId="{67038EE6-79AF-46CF-A1D4-ED32791E047F}"/>
    <dgm:cxn modelId="{C5405DEF-E464-4702-8AD5-64785758CCD3}" srcId="{F85E7AA2-9FD0-45F5-BE79-12582CE1C082}" destId="{42603893-62D7-4BF1-9CE1-B4E373E74B6D}" srcOrd="0" destOrd="0" parTransId="{A5FAD7AD-D8EF-47BA-AFB0-89D792E295AC}" sibTransId="{BBD3A6FE-E930-43FE-918E-8E28C732705B}"/>
    <dgm:cxn modelId="{57A091F8-310B-406C-858B-B1144C1667EE}" type="presOf" srcId="{A02941D9-A1B9-4E06-BBAE-0C256A77B4FF}" destId="{95A00FEF-3A96-483F-B41F-E8A248F68811}" srcOrd="0" destOrd="0" presId="urn:microsoft.com/office/officeart/2005/8/layout/default"/>
    <dgm:cxn modelId="{418F03D7-2BC1-4351-BD0F-8CA577921690}" type="presParOf" srcId="{7C616389-BAD6-48DA-968D-4C7D9F6E6B21}" destId="{3A50505F-A3DC-4F53-945B-69882D2146B8}" srcOrd="0" destOrd="0" presId="urn:microsoft.com/office/officeart/2005/8/layout/default"/>
    <dgm:cxn modelId="{F2B1E613-795C-489A-A03D-81779A0A391E}" type="presParOf" srcId="{7C616389-BAD6-48DA-968D-4C7D9F6E6B21}" destId="{A39AA115-F794-4C5E-B842-E911D2448947}" srcOrd="1" destOrd="0" presId="urn:microsoft.com/office/officeart/2005/8/layout/default"/>
    <dgm:cxn modelId="{0B0B9CF0-8846-4AC3-B1D8-0D9109F1C10E}" type="presParOf" srcId="{7C616389-BAD6-48DA-968D-4C7D9F6E6B21}" destId="{F633511D-CC53-4E78-9909-D4AC0AB99D51}" srcOrd="2" destOrd="0" presId="urn:microsoft.com/office/officeart/2005/8/layout/default"/>
    <dgm:cxn modelId="{F0F6FEAA-8DC5-4CF6-9AA8-F481C1CD42CF}" type="presParOf" srcId="{7C616389-BAD6-48DA-968D-4C7D9F6E6B21}" destId="{729824A1-A94E-41CB-9D30-FD64509C4B20}" srcOrd="3" destOrd="0" presId="urn:microsoft.com/office/officeart/2005/8/layout/default"/>
    <dgm:cxn modelId="{08D5A2A2-492A-478A-A3D8-A74DF833465A}" type="presParOf" srcId="{7C616389-BAD6-48DA-968D-4C7D9F6E6B21}" destId="{F051A6B1-9F3A-47DF-90DA-15982AB135B9}" srcOrd="4" destOrd="0" presId="urn:microsoft.com/office/officeart/2005/8/layout/default"/>
    <dgm:cxn modelId="{AFB8BC6A-727E-4133-8585-D38AFB68800C}" type="presParOf" srcId="{7C616389-BAD6-48DA-968D-4C7D9F6E6B21}" destId="{3EF0E526-7260-43E7-BA61-FCB22EF35BE4}" srcOrd="5" destOrd="0" presId="urn:microsoft.com/office/officeart/2005/8/layout/default"/>
    <dgm:cxn modelId="{0B8749C9-D8D3-425F-AD96-59F789A3BBEA}" type="presParOf" srcId="{7C616389-BAD6-48DA-968D-4C7D9F6E6B21}" destId="{95A00FEF-3A96-483F-B41F-E8A248F68811}"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F4C45B-ADA1-4C0A-86EB-760C5788A4E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A7CCF18-83CD-4B80-A8F0-462433CD257D}">
      <dgm:prSet/>
      <dgm:spPr/>
      <dgm:t>
        <a:bodyPr/>
        <a:lstStyle/>
        <a:p>
          <a:r>
            <a:rPr lang="en-US"/>
            <a:t>Ownership of business – possible?</a:t>
          </a:r>
        </a:p>
      </dgm:t>
    </dgm:pt>
    <dgm:pt modelId="{C329B351-22C6-4DC5-B6DF-D3F78E08F040}" type="parTrans" cxnId="{096BDFC4-205A-42B7-819B-36442E680173}">
      <dgm:prSet/>
      <dgm:spPr/>
      <dgm:t>
        <a:bodyPr/>
        <a:lstStyle/>
        <a:p>
          <a:endParaRPr lang="en-US"/>
        </a:p>
      </dgm:t>
    </dgm:pt>
    <dgm:pt modelId="{47ADBE55-4189-44E9-BDEB-C3577FD9E5F5}" type="sibTrans" cxnId="{096BDFC4-205A-42B7-819B-36442E680173}">
      <dgm:prSet/>
      <dgm:spPr/>
      <dgm:t>
        <a:bodyPr/>
        <a:lstStyle/>
        <a:p>
          <a:endParaRPr lang="en-US"/>
        </a:p>
      </dgm:t>
    </dgm:pt>
    <dgm:pt modelId="{C9650868-C5E1-4B7B-859F-B03E8506F138}">
      <dgm:prSet/>
      <dgm:spPr/>
      <dgm:t>
        <a:bodyPr/>
        <a:lstStyle/>
        <a:p>
          <a:r>
            <a:rPr lang="en-US"/>
            <a:t>Beneficiary of H-1B petition</a:t>
          </a:r>
        </a:p>
      </dgm:t>
    </dgm:pt>
    <dgm:pt modelId="{82C86504-3881-4E84-A61A-6F5E450C8679}" type="parTrans" cxnId="{E8B9C89D-7B25-4CDB-A665-015CE52E5AF5}">
      <dgm:prSet/>
      <dgm:spPr/>
      <dgm:t>
        <a:bodyPr/>
        <a:lstStyle/>
        <a:p>
          <a:endParaRPr lang="en-US"/>
        </a:p>
      </dgm:t>
    </dgm:pt>
    <dgm:pt modelId="{0D536C95-E1CE-418B-A566-8BEA62878BA8}" type="sibTrans" cxnId="{E8B9C89D-7B25-4CDB-A665-015CE52E5AF5}">
      <dgm:prSet/>
      <dgm:spPr/>
      <dgm:t>
        <a:bodyPr/>
        <a:lstStyle/>
        <a:p>
          <a:endParaRPr lang="en-US"/>
        </a:p>
      </dgm:t>
    </dgm:pt>
    <dgm:pt modelId="{CC31CE05-391A-4994-91AB-D87228409B38}">
      <dgm:prSet/>
      <dgm:spPr/>
      <dgm:t>
        <a:bodyPr/>
        <a:lstStyle/>
        <a:p>
          <a:r>
            <a:rPr lang="en-US">
              <a:solidFill>
                <a:schemeClr val="tx2"/>
              </a:solidFill>
            </a:rPr>
            <a:t>Basic requirements</a:t>
          </a:r>
          <a:endParaRPr lang="en-US" dirty="0">
            <a:solidFill>
              <a:schemeClr val="tx2"/>
            </a:solidFill>
          </a:endParaRPr>
        </a:p>
      </dgm:t>
    </dgm:pt>
    <dgm:pt modelId="{4D5245C0-374F-4773-B6E8-E54D70DE387E}" type="parTrans" cxnId="{A8F89551-FEC1-4E52-943C-B3B75DCFDD86}">
      <dgm:prSet/>
      <dgm:spPr/>
      <dgm:t>
        <a:bodyPr/>
        <a:lstStyle/>
        <a:p>
          <a:endParaRPr lang="en-US"/>
        </a:p>
      </dgm:t>
    </dgm:pt>
    <dgm:pt modelId="{9FECA89D-BD6B-470A-AF6B-405F587A5152}" type="sibTrans" cxnId="{A8F89551-FEC1-4E52-943C-B3B75DCFDD86}">
      <dgm:prSet/>
      <dgm:spPr/>
      <dgm:t>
        <a:bodyPr/>
        <a:lstStyle/>
        <a:p>
          <a:endParaRPr lang="en-US"/>
        </a:p>
      </dgm:t>
    </dgm:pt>
    <dgm:pt modelId="{702CDC58-F94C-4A01-A4C8-707500F634F8}">
      <dgm:prSet/>
      <dgm:spPr/>
      <dgm:t>
        <a:bodyPr/>
        <a:lstStyle/>
        <a:p>
          <a:r>
            <a:rPr lang="en-US" dirty="0">
              <a:solidFill>
                <a:schemeClr val="tx2"/>
              </a:solidFill>
            </a:rPr>
            <a:t>Process</a:t>
          </a:r>
        </a:p>
      </dgm:t>
    </dgm:pt>
    <dgm:pt modelId="{1F5FAE70-B4B7-4CF9-B493-26EADBC5224C}" type="parTrans" cxnId="{50B2401B-1B6F-4CA0-BF7F-F2BFE8C3FD69}">
      <dgm:prSet/>
      <dgm:spPr/>
      <dgm:t>
        <a:bodyPr/>
        <a:lstStyle/>
        <a:p>
          <a:endParaRPr lang="en-US"/>
        </a:p>
      </dgm:t>
    </dgm:pt>
    <dgm:pt modelId="{DD96AFEA-81A8-4DD0-8B23-F79CA8FC3286}" type="sibTrans" cxnId="{50B2401B-1B6F-4CA0-BF7F-F2BFE8C3FD69}">
      <dgm:prSet/>
      <dgm:spPr/>
      <dgm:t>
        <a:bodyPr/>
        <a:lstStyle/>
        <a:p>
          <a:endParaRPr lang="en-US"/>
        </a:p>
      </dgm:t>
    </dgm:pt>
    <dgm:pt modelId="{0E726C03-7F31-4D2A-9444-F5C3BA9E5978}">
      <dgm:prSet/>
      <dgm:spPr/>
      <dgm:t>
        <a:bodyPr/>
        <a:lstStyle/>
        <a:p>
          <a:r>
            <a:rPr lang="en-US" dirty="0">
              <a:solidFill>
                <a:schemeClr val="tx2"/>
              </a:solidFill>
            </a:rPr>
            <a:t>Timing/costs</a:t>
          </a:r>
        </a:p>
      </dgm:t>
    </dgm:pt>
    <dgm:pt modelId="{65EBBF3F-01C9-4D91-AA68-06DBDE674D91}" type="parTrans" cxnId="{1084D065-E85C-42AC-A996-40F3F3EF87A1}">
      <dgm:prSet/>
      <dgm:spPr/>
      <dgm:t>
        <a:bodyPr/>
        <a:lstStyle/>
        <a:p>
          <a:endParaRPr lang="en-US"/>
        </a:p>
      </dgm:t>
    </dgm:pt>
    <dgm:pt modelId="{536AF93C-1006-4880-9781-2EA02E721B2C}" type="sibTrans" cxnId="{1084D065-E85C-42AC-A996-40F3F3EF87A1}">
      <dgm:prSet/>
      <dgm:spPr/>
      <dgm:t>
        <a:bodyPr/>
        <a:lstStyle/>
        <a:p>
          <a:endParaRPr lang="en-US"/>
        </a:p>
      </dgm:t>
    </dgm:pt>
    <dgm:pt modelId="{0FDFA7B8-E649-4B64-9F97-F5889602FED8}">
      <dgm:prSet/>
      <dgm:spPr/>
      <dgm:t>
        <a:bodyPr/>
        <a:lstStyle/>
        <a:p>
          <a:r>
            <a:rPr lang="en-US"/>
            <a:t>H-1B “cap”/quota</a:t>
          </a:r>
        </a:p>
      </dgm:t>
    </dgm:pt>
    <dgm:pt modelId="{00F6F0FE-F3C0-4045-9F36-33CC3BBEFE46}" type="parTrans" cxnId="{52DA645A-F40F-47A2-ABD0-A705CBE8D8BC}">
      <dgm:prSet/>
      <dgm:spPr/>
      <dgm:t>
        <a:bodyPr/>
        <a:lstStyle/>
        <a:p>
          <a:endParaRPr lang="en-US"/>
        </a:p>
      </dgm:t>
    </dgm:pt>
    <dgm:pt modelId="{3560814B-276E-4DAA-BDD3-5094471D51D6}" type="sibTrans" cxnId="{52DA645A-F40F-47A2-ABD0-A705CBE8D8BC}">
      <dgm:prSet/>
      <dgm:spPr/>
      <dgm:t>
        <a:bodyPr/>
        <a:lstStyle/>
        <a:p>
          <a:endParaRPr lang="en-US"/>
        </a:p>
      </dgm:t>
    </dgm:pt>
    <dgm:pt modelId="{347D0CAE-884A-4ADF-B18B-A2DF50D50699}" type="pres">
      <dgm:prSet presAssocID="{16F4C45B-ADA1-4C0A-86EB-760C5788A4E2}" presName="linear" presStyleCnt="0">
        <dgm:presLayoutVars>
          <dgm:animLvl val="lvl"/>
          <dgm:resizeHandles val="exact"/>
        </dgm:presLayoutVars>
      </dgm:prSet>
      <dgm:spPr/>
    </dgm:pt>
    <dgm:pt modelId="{64C6398D-12D2-4AA4-915F-BDFD1482D106}" type="pres">
      <dgm:prSet presAssocID="{AA7CCF18-83CD-4B80-A8F0-462433CD257D}" presName="parentText" presStyleLbl="node1" presStyleIdx="0" presStyleCnt="3">
        <dgm:presLayoutVars>
          <dgm:chMax val="0"/>
          <dgm:bulletEnabled val="1"/>
        </dgm:presLayoutVars>
      </dgm:prSet>
      <dgm:spPr/>
    </dgm:pt>
    <dgm:pt modelId="{18BCFC28-6C82-4BA1-BBE5-B167E8201A98}" type="pres">
      <dgm:prSet presAssocID="{47ADBE55-4189-44E9-BDEB-C3577FD9E5F5}" presName="spacer" presStyleCnt="0"/>
      <dgm:spPr/>
    </dgm:pt>
    <dgm:pt modelId="{BFD92EF0-5EF7-4995-A149-E6A59CFBD1D4}" type="pres">
      <dgm:prSet presAssocID="{C9650868-C5E1-4B7B-859F-B03E8506F138}" presName="parentText" presStyleLbl="node1" presStyleIdx="1" presStyleCnt="3">
        <dgm:presLayoutVars>
          <dgm:chMax val="0"/>
          <dgm:bulletEnabled val="1"/>
        </dgm:presLayoutVars>
      </dgm:prSet>
      <dgm:spPr/>
    </dgm:pt>
    <dgm:pt modelId="{30A1F3E1-E381-4086-BFF9-B0010FD214EA}" type="pres">
      <dgm:prSet presAssocID="{C9650868-C5E1-4B7B-859F-B03E8506F138}" presName="childText" presStyleLbl="revTx" presStyleIdx="0" presStyleCnt="1">
        <dgm:presLayoutVars>
          <dgm:bulletEnabled val="1"/>
        </dgm:presLayoutVars>
      </dgm:prSet>
      <dgm:spPr/>
    </dgm:pt>
    <dgm:pt modelId="{4AF776AA-BF46-4136-98F9-6ACB80C862E8}" type="pres">
      <dgm:prSet presAssocID="{0FDFA7B8-E649-4B64-9F97-F5889602FED8}" presName="parentText" presStyleLbl="node1" presStyleIdx="2" presStyleCnt="3">
        <dgm:presLayoutVars>
          <dgm:chMax val="0"/>
          <dgm:bulletEnabled val="1"/>
        </dgm:presLayoutVars>
      </dgm:prSet>
      <dgm:spPr/>
    </dgm:pt>
  </dgm:ptLst>
  <dgm:cxnLst>
    <dgm:cxn modelId="{A22EE209-044B-4AB4-8076-1FBC953F3938}" type="presOf" srcId="{702CDC58-F94C-4A01-A4C8-707500F634F8}" destId="{30A1F3E1-E381-4086-BFF9-B0010FD214EA}" srcOrd="0" destOrd="1" presId="urn:microsoft.com/office/officeart/2005/8/layout/vList2"/>
    <dgm:cxn modelId="{735EB71A-89D9-4943-9BBF-DACD6417A399}" type="presOf" srcId="{16F4C45B-ADA1-4C0A-86EB-760C5788A4E2}" destId="{347D0CAE-884A-4ADF-B18B-A2DF50D50699}" srcOrd="0" destOrd="0" presId="urn:microsoft.com/office/officeart/2005/8/layout/vList2"/>
    <dgm:cxn modelId="{50B2401B-1B6F-4CA0-BF7F-F2BFE8C3FD69}" srcId="{C9650868-C5E1-4B7B-859F-B03E8506F138}" destId="{702CDC58-F94C-4A01-A4C8-707500F634F8}" srcOrd="1" destOrd="0" parTransId="{1F5FAE70-B4B7-4CF9-B493-26EADBC5224C}" sibTransId="{DD96AFEA-81A8-4DD0-8B23-F79CA8FC3286}"/>
    <dgm:cxn modelId="{30A4AC26-C8A0-47F8-89B3-8EAE28A6358C}" type="presOf" srcId="{C9650868-C5E1-4B7B-859F-B03E8506F138}" destId="{BFD92EF0-5EF7-4995-A149-E6A59CFBD1D4}" srcOrd="0" destOrd="0" presId="urn:microsoft.com/office/officeart/2005/8/layout/vList2"/>
    <dgm:cxn modelId="{45C48D3D-D347-4356-A0B3-5761A66B35A0}" type="presOf" srcId="{0FDFA7B8-E649-4B64-9F97-F5889602FED8}" destId="{4AF776AA-BF46-4136-98F9-6ACB80C862E8}" srcOrd="0" destOrd="0" presId="urn:microsoft.com/office/officeart/2005/8/layout/vList2"/>
    <dgm:cxn modelId="{A8F89551-FEC1-4E52-943C-B3B75DCFDD86}" srcId="{C9650868-C5E1-4B7B-859F-B03E8506F138}" destId="{CC31CE05-391A-4994-91AB-D87228409B38}" srcOrd="0" destOrd="0" parTransId="{4D5245C0-374F-4773-B6E8-E54D70DE387E}" sibTransId="{9FECA89D-BD6B-470A-AF6B-405F587A5152}"/>
    <dgm:cxn modelId="{52DA645A-F40F-47A2-ABD0-A705CBE8D8BC}" srcId="{16F4C45B-ADA1-4C0A-86EB-760C5788A4E2}" destId="{0FDFA7B8-E649-4B64-9F97-F5889602FED8}" srcOrd="2" destOrd="0" parTransId="{00F6F0FE-F3C0-4045-9F36-33CC3BBEFE46}" sibTransId="{3560814B-276E-4DAA-BDD3-5094471D51D6}"/>
    <dgm:cxn modelId="{1084D065-E85C-42AC-A996-40F3F3EF87A1}" srcId="{C9650868-C5E1-4B7B-859F-B03E8506F138}" destId="{0E726C03-7F31-4D2A-9444-F5C3BA9E5978}" srcOrd="2" destOrd="0" parTransId="{65EBBF3F-01C9-4D91-AA68-06DBDE674D91}" sibTransId="{536AF93C-1006-4880-9781-2EA02E721B2C}"/>
    <dgm:cxn modelId="{A08C0C78-5230-4D06-B28B-C7B0B2D72805}" type="presOf" srcId="{AA7CCF18-83CD-4B80-A8F0-462433CD257D}" destId="{64C6398D-12D2-4AA4-915F-BDFD1482D106}" srcOrd="0" destOrd="0" presId="urn:microsoft.com/office/officeart/2005/8/layout/vList2"/>
    <dgm:cxn modelId="{78A0269A-CA14-4D05-B268-B2DEF537CF34}" type="presOf" srcId="{CC31CE05-391A-4994-91AB-D87228409B38}" destId="{30A1F3E1-E381-4086-BFF9-B0010FD214EA}" srcOrd="0" destOrd="0" presId="urn:microsoft.com/office/officeart/2005/8/layout/vList2"/>
    <dgm:cxn modelId="{E8B9C89D-7B25-4CDB-A665-015CE52E5AF5}" srcId="{16F4C45B-ADA1-4C0A-86EB-760C5788A4E2}" destId="{C9650868-C5E1-4B7B-859F-B03E8506F138}" srcOrd="1" destOrd="0" parTransId="{82C86504-3881-4E84-A61A-6F5E450C8679}" sibTransId="{0D536C95-E1CE-418B-A566-8BEA62878BA8}"/>
    <dgm:cxn modelId="{5595CD9E-91E8-4294-87E7-2BC983E98B9E}" type="presOf" srcId="{0E726C03-7F31-4D2A-9444-F5C3BA9E5978}" destId="{30A1F3E1-E381-4086-BFF9-B0010FD214EA}" srcOrd="0" destOrd="2" presId="urn:microsoft.com/office/officeart/2005/8/layout/vList2"/>
    <dgm:cxn modelId="{096BDFC4-205A-42B7-819B-36442E680173}" srcId="{16F4C45B-ADA1-4C0A-86EB-760C5788A4E2}" destId="{AA7CCF18-83CD-4B80-A8F0-462433CD257D}" srcOrd="0" destOrd="0" parTransId="{C329B351-22C6-4DC5-B6DF-D3F78E08F040}" sibTransId="{47ADBE55-4189-44E9-BDEB-C3577FD9E5F5}"/>
    <dgm:cxn modelId="{5C48E7BD-DB4B-4CD9-A792-CC7F7BA7ACF0}" type="presParOf" srcId="{347D0CAE-884A-4ADF-B18B-A2DF50D50699}" destId="{64C6398D-12D2-4AA4-915F-BDFD1482D106}" srcOrd="0" destOrd="0" presId="urn:microsoft.com/office/officeart/2005/8/layout/vList2"/>
    <dgm:cxn modelId="{EBEEA0C7-4B11-45BE-A6EF-83092375364D}" type="presParOf" srcId="{347D0CAE-884A-4ADF-B18B-A2DF50D50699}" destId="{18BCFC28-6C82-4BA1-BBE5-B167E8201A98}" srcOrd="1" destOrd="0" presId="urn:microsoft.com/office/officeart/2005/8/layout/vList2"/>
    <dgm:cxn modelId="{4B9059A0-7BDC-4507-A35A-4D09F381C675}" type="presParOf" srcId="{347D0CAE-884A-4ADF-B18B-A2DF50D50699}" destId="{BFD92EF0-5EF7-4995-A149-E6A59CFBD1D4}" srcOrd="2" destOrd="0" presId="urn:microsoft.com/office/officeart/2005/8/layout/vList2"/>
    <dgm:cxn modelId="{C33E46FC-59CA-4E81-9525-8E75BE82F54C}" type="presParOf" srcId="{347D0CAE-884A-4ADF-B18B-A2DF50D50699}" destId="{30A1F3E1-E381-4086-BFF9-B0010FD214EA}" srcOrd="3" destOrd="0" presId="urn:microsoft.com/office/officeart/2005/8/layout/vList2"/>
    <dgm:cxn modelId="{077963A5-270B-4D51-8629-2B43B2BA49FA}" type="presParOf" srcId="{347D0CAE-884A-4ADF-B18B-A2DF50D50699}" destId="{4AF776AA-BF46-4136-98F9-6ACB80C862E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443CC9-0CC0-4255-95E5-D7D2E2C6C645}" type="doc">
      <dgm:prSet loTypeId="urn:microsoft.com/office/officeart/2005/8/layout/hList6" loCatId="list" qsTypeId="urn:microsoft.com/office/officeart/2005/8/quickstyle/simple1" qsCatId="simple" csTypeId="urn:microsoft.com/office/officeart/2005/8/colors/accent1_4" csCatId="accent1"/>
      <dgm:spPr/>
      <dgm:t>
        <a:bodyPr/>
        <a:lstStyle/>
        <a:p>
          <a:endParaRPr lang="en-US"/>
        </a:p>
      </dgm:t>
    </dgm:pt>
    <dgm:pt modelId="{E6D21FB9-85A9-4213-82B3-3E0F71339588}">
      <dgm:prSet/>
      <dgm:spPr/>
      <dgm:t>
        <a:bodyPr/>
        <a:lstStyle/>
        <a:p>
          <a:r>
            <a:rPr lang="en-US"/>
            <a:t>Ownership of business</a:t>
          </a:r>
        </a:p>
      </dgm:t>
    </dgm:pt>
    <dgm:pt modelId="{E1F2BDBB-A7CE-4F26-95F6-CEBA91A8F41F}" type="parTrans" cxnId="{23FE4C6B-A2D2-44D3-A604-410CE80C8742}">
      <dgm:prSet/>
      <dgm:spPr/>
      <dgm:t>
        <a:bodyPr/>
        <a:lstStyle/>
        <a:p>
          <a:endParaRPr lang="en-US"/>
        </a:p>
      </dgm:t>
    </dgm:pt>
    <dgm:pt modelId="{D6BA8214-E302-435A-9F76-086381C72F95}" type="sibTrans" cxnId="{23FE4C6B-A2D2-44D3-A604-410CE80C8742}">
      <dgm:prSet/>
      <dgm:spPr/>
      <dgm:t>
        <a:bodyPr/>
        <a:lstStyle/>
        <a:p>
          <a:endParaRPr lang="en-US"/>
        </a:p>
      </dgm:t>
    </dgm:pt>
    <dgm:pt modelId="{46E5B1D3-CB88-46FB-9901-46E35F9F03D9}">
      <dgm:prSet/>
      <dgm:spPr/>
      <dgm:t>
        <a:bodyPr/>
        <a:lstStyle/>
        <a:p>
          <a:r>
            <a:rPr lang="en-US"/>
            <a:t>Other requirements</a:t>
          </a:r>
        </a:p>
      </dgm:t>
    </dgm:pt>
    <dgm:pt modelId="{675F87C3-01E0-4F5E-8B08-AB87B156D715}" type="parTrans" cxnId="{1B0D4D4E-FA5C-46F1-95E0-D41E0DD37951}">
      <dgm:prSet/>
      <dgm:spPr/>
      <dgm:t>
        <a:bodyPr/>
        <a:lstStyle/>
        <a:p>
          <a:endParaRPr lang="en-US"/>
        </a:p>
      </dgm:t>
    </dgm:pt>
    <dgm:pt modelId="{304C8CB3-66A1-45AA-A1E2-039D2700BE6F}" type="sibTrans" cxnId="{1B0D4D4E-FA5C-46F1-95E0-D41E0DD37951}">
      <dgm:prSet/>
      <dgm:spPr/>
      <dgm:t>
        <a:bodyPr/>
        <a:lstStyle/>
        <a:p>
          <a:endParaRPr lang="en-US"/>
        </a:p>
      </dgm:t>
    </dgm:pt>
    <dgm:pt modelId="{22E5DDE4-7F26-4B12-8751-E701E594A348}">
      <dgm:prSet/>
      <dgm:spPr/>
      <dgm:t>
        <a:bodyPr/>
        <a:lstStyle/>
        <a:p>
          <a:r>
            <a:rPr lang="en-US" u="sng"/>
            <a:t>How much</a:t>
          </a:r>
          <a:r>
            <a:rPr lang="en-US"/>
            <a:t> money needs to be invested?</a:t>
          </a:r>
        </a:p>
      </dgm:t>
    </dgm:pt>
    <dgm:pt modelId="{7AFA54E0-D70C-4F47-8606-A93E25C72AD0}" type="parTrans" cxnId="{B0DDBA5D-97A1-4CD5-8135-A20E3155794B}">
      <dgm:prSet/>
      <dgm:spPr/>
      <dgm:t>
        <a:bodyPr/>
        <a:lstStyle/>
        <a:p>
          <a:endParaRPr lang="en-US"/>
        </a:p>
      </dgm:t>
    </dgm:pt>
    <dgm:pt modelId="{E9D9F9EC-6D18-4FD8-9E3B-4341D438E17B}" type="sibTrans" cxnId="{B0DDBA5D-97A1-4CD5-8135-A20E3155794B}">
      <dgm:prSet/>
      <dgm:spPr/>
      <dgm:t>
        <a:bodyPr/>
        <a:lstStyle/>
        <a:p>
          <a:endParaRPr lang="en-US"/>
        </a:p>
      </dgm:t>
    </dgm:pt>
    <dgm:pt modelId="{3C873493-871F-4D10-BE16-48B6300DB2D2}">
      <dgm:prSet/>
      <dgm:spPr/>
      <dgm:t>
        <a:bodyPr/>
        <a:lstStyle/>
        <a:p>
          <a:r>
            <a:rPr lang="en-US"/>
            <a:t>Immigration process</a:t>
          </a:r>
        </a:p>
      </dgm:t>
    </dgm:pt>
    <dgm:pt modelId="{E64A11E7-D4E1-426C-96E6-699EED53752E}" type="parTrans" cxnId="{36D792A2-8D32-48B2-B8A6-1D63C0CFAE6B}">
      <dgm:prSet/>
      <dgm:spPr/>
      <dgm:t>
        <a:bodyPr/>
        <a:lstStyle/>
        <a:p>
          <a:endParaRPr lang="en-US"/>
        </a:p>
      </dgm:t>
    </dgm:pt>
    <dgm:pt modelId="{9AB67DBA-FE9F-4218-B421-CF9726F867E6}" type="sibTrans" cxnId="{36D792A2-8D32-48B2-B8A6-1D63C0CFAE6B}">
      <dgm:prSet/>
      <dgm:spPr/>
      <dgm:t>
        <a:bodyPr/>
        <a:lstStyle/>
        <a:p>
          <a:endParaRPr lang="en-US"/>
        </a:p>
      </dgm:t>
    </dgm:pt>
    <dgm:pt modelId="{99EDE364-76CE-4663-957F-9AFC054AD40F}">
      <dgm:prSet/>
      <dgm:spPr/>
      <dgm:t>
        <a:bodyPr/>
        <a:lstStyle/>
        <a:p>
          <a:r>
            <a:rPr lang="en-US" u="sng"/>
            <a:t>Not</a:t>
          </a:r>
          <a:r>
            <a:rPr lang="en-US"/>
            <a:t> a path to a green card</a:t>
          </a:r>
        </a:p>
      </dgm:t>
    </dgm:pt>
    <dgm:pt modelId="{D3CA5180-E4CE-455D-9999-0F0A87DE5894}" type="parTrans" cxnId="{EA779980-2026-4157-BEB7-D80593F78DF2}">
      <dgm:prSet/>
      <dgm:spPr/>
      <dgm:t>
        <a:bodyPr/>
        <a:lstStyle/>
        <a:p>
          <a:endParaRPr lang="en-US"/>
        </a:p>
      </dgm:t>
    </dgm:pt>
    <dgm:pt modelId="{88412899-501F-4CAB-8BCB-7B1B31801BD4}" type="sibTrans" cxnId="{EA779980-2026-4157-BEB7-D80593F78DF2}">
      <dgm:prSet/>
      <dgm:spPr/>
      <dgm:t>
        <a:bodyPr/>
        <a:lstStyle/>
        <a:p>
          <a:endParaRPr lang="en-US"/>
        </a:p>
      </dgm:t>
    </dgm:pt>
    <dgm:pt modelId="{D044EBF9-C0DF-4E78-8141-5C4C12A28DC4}" type="pres">
      <dgm:prSet presAssocID="{AC443CC9-0CC0-4255-95E5-D7D2E2C6C645}" presName="Name0" presStyleCnt="0">
        <dgm:presLayoutVars>
          <dgm:dir/>
          <dgm:resizeHandles val="exact"/>
        </dgm:presLayoutVars>
      </dgm:prSet>
      <dgm:spPr/>
    </dgm:pt>
    <dgm:pt modelId="{F8D70342-C62E-49FE-885C-1CE3118B9D83}" type="pres">
      <dgm:prSet presAssocID="{E6D21FB9-85A9-4213-82B3-3E0F71339588}" presName="node" presStyleLbl="node1" presStyleIdx="0" presStyleCnt="5">
        <dgm:presLayoutVars>
          <dgm:bulletEnabled val="1"/>
        </dgm:presLayoutVars>
      </dgm:prSet>
      <dgm:spPr/>
    </dgm:pt>
    <dgm:pt modelId="{BA853455-8183-4696-B198-A7A6091879E4}" type="pres">
      <dgm:prSet presAssocID="{D6BA8214-E302-435A-9F76-086381C72F95}" presName="sibTrans" presStyleCnt="0"/>
      <dgm:spPr/>
    </dgm:pt>
    <dgm:pt modelId="{61F6F349-77CE-4F03-8FB6-FF5546CF51B1}" type="pres">
      <dgm:prSet presAssocID="{46E5B1D3-CB88-46FB-9901-46E35F9F03D9}" presName="node" presStyleLbl="node1" presStyleIdx="1" presStyleCnt="5">
        <dgm:presLayoutVars>
          <dgm:bulletEnabled val="1"/>
        </dgm:presLayoutVars>
      </dgm:prSet>
      <dgm:spPr/>
    </dgm:pt>
    <dgm:pt modelId="{CB757CB7-F05B-4F9A-9FDE-B0F028436EFA}" type="pres">
      <dgm:prSet presAssocID="{304C8CB3-66A1-45AA-A1E2-039D2700BE6F}" presName="sibTrans" presStyleCnt="0"/>
      <dgm:spPr/>
    </dgm:pt>
    <dgm:pt modelId="{5C0CE30C-0A39-4DA7-A036-EC879389EA5D}" type="pres">
      <dgm:prSet presAssocID="{22E5DDE4-7F26-4B12-8751-E701E594A348}" presName="node" presStyleLbl="node1" presStyleIdx="2" presStyleCnt="5">
        <dgm:presLayoutVars>
          <dgm:bulletEnabled val="1"/>
        </dgm:presLayoutVars>
      </dgm:prSet>
      <dgm:spPr/>
    </dgm:pt>
    <dgm:pt modelId="{67D069D6-5497-48EC-BF18-BEA4021332C3}" type="pres">
      <dgm:prSet presAssocID="{E9D9F9EC-6D18-4FD8-9E3B-4341D438E17B}" presName="sibTrans" presStyleCnt="0"/>
      <dgm:spPr/>
    </dgm:pt>
    <dgm:pt modelId="{216A0055-90B0-42D0-AB68-620994983DF8}" type="pres">
      <dgm:prSet presAssocID="{3C873493-871F-4D10-BE16-48B6300DB2D2}" presName="node" presStyleLbl="node1" presStyleIdx="3" presStyleCnt="5">
        <dgm:presLayoutVars>
          <dgm:bulletEnabled val="1"/>
        </dgm:presLayoutVars>
      </dgm:prSet>
      <dgm:spPr/>
    </dgm:pt>
    <dgm:pt modelId="{D7D6ABFE-C2AD-42D5-AD32-4CC81B11544B}" type="pres">
      <dgm:prSet presAssocID="{9AB67DBA-FE9F-4218-B421-CF9726F867E6}" presName="sibTrans" presStyleCnt="0"/>
      <dgm:spPr/>
    </dgm:pt>
    <dgm:pt modelId="{996F3876-27E6-4543-A161-4FF46C6A6798}" type="pres">
      <dgm:prSet presAssocID="{99EDE364-76CE-4663-957F-9AFC054AD40F}" presName="node" presStyleLbl="node1" presStyleIdx="4" presStyleCnt="5">
        <dgm:presLayoutVars>
          <dgm:bulletEnabled val="1"/>
        </dgm:presLayoutVars>
      </dgm:prSet>
      <dgm:spPr/>
    </dgm:pt>
  </dgm:ptLst>
  <dgm:cxnLst>
    <dgm:cxn modelId="{1441500D-30EF-4466-B37C-F2C5E7940083}" type="presOf" srcId="{22E5DDE4-7F26-4B12-8751-E701E594A348}" destId="{5C0CE30C-0A39-4DA7-A036-EC879389EA5D}" srcOrd="0" destOrd="0" presId="urn:microsoft.com/office/officeart/2005/8/layout/hList6"/>
    <dgm:cxn modelId="{FF9D2E4B-9E6F-437F-A04E-4288C5A94E14}" type="presOf" srcId="{E6D21FB9-85A9-4213-82B3-3E0F71339588}" destId="{F8D70342-C62E-49FE-885C-1CE3118B9D83}" srcOrd="0" destOrd="0" presId="urn:microsoft.com/office/officeart/2005/8/layout/hList6"/>
    <dgm:cxn modelId="{1B0D4D4E-FA5C-46F1-95E0-D41E0DD37951}" srcId="{AC443CC9-0CC0-4255-95E5-D7D2E2C6C645}" destId="{46E5B1D3-CB88-46FB-9901-46E35F9F03D9}" srcOrd="1" destOrd="0" parTransId="{675F87C3-01E0-4F5E-8B08-AB87B156D715}" sibTransId="{304C8CB3-66A1-45AA-A1E2-039D2700BE6F}"/>
    <dgm:cxn modelId="{B0DDBA5D-97A1-4CD5-8135-A20E3155794B}" srcId="{AC443CC9-0CC0-4255-95E5-D7D2E2C6C645}" destId="{22E5DDE4-7F26-4B12-8751-E701E594A348}" srcOrd="2" destOrd="0" parTransId="{7AFA54E0-D70C-4F47-8606-A93E25C72AD0}" sibTransId="{E9D9F9EC-6D18-4FD8-9E3B-4341D438E17B}"/>
    <dgm:cxn modelId="{A397965E-DA87-4E64-B588-1A72A6AD47F4}" type="presOf" srcId="{AC443CC9-0CC0-4255-95E5-D7D2E2C6C645}" destId="{D044EBF9-C0DF-4E78-8141-5C4C12A28DC4}" srcOrd="0" destOrd="0" presId="urn:microsoft.com/office/officeart/2005/8/layout/hList6"/>
    <dgm:cxn modelId="{23FE4C6B-A2D2-44D3-A604-410CE80C8742}" srcId="{AC443CC9-0CC0-4255-95E5-D7D2E2C6C645}" destId="{E6D21FB9-85A9-4213-82B3-3E0F71339588}" srcOrd="0" destOrd="0" parTransId="{E1F2BDBB-A7CE-4F26-95F6-CEBA91A8F41F}" sibTransId="{D6BA8214-E302-435A-9F76-086381C72F95}"/>
    <dgm:cxn modelId="{EA779980-2026-4157-BEB7-D80593F78DF2}" srcId="{AC443CC9-0CC0-4255-95E5-D7D2E2C6C645}" destId="{99EDE364-76CE-4663-957F-9AFC054AD40F}" srcOrd="4" destOrd="0" parTransId="{D3CA5180-E4CE-455D-9999-0F0A87DE5894}" sibTransId="{88412899-501F-4CAB-8BCB-7B1B31801BD4}"/>
    <dgm:cxn modelId="{E41B0D9E-6BF2-40D2-AAAE-C1BE4E547F70}" type="presOf" srcId="{3C873493-871F-4D10-BE16-48B6300DB2D2}" destId="{216A0055-90B0-42D0-AB68-620994983DF8}" srcOrd="0" destOrd="0" presId="urn:microsoft.com/office/officeart/2005/8/layout/hList6"/>
    <dgm:cxn modelId="{36D792A2-8D32-48B2-B8A6-1D63C0CFAE6B}" srcId="{AC443CC9-0CC0-4255-95E5-D7D2E2C6C645}" destId="{3C873493-871F-4D10-BE16-48B6300DB2D2}" srcOrd="3" destOrd="0" parTransId="{E64A11E7-D4E1-426C-96E6-699EED53752E}" sibTransId="{9AB67DBA-FE9F-4218-B421-CF9726F867E6}"/>
    <dgm:cxn modelId="{242F4DBB-0945-4F3D-9F9E-901206AE9354}" type="presOf" srcId="{99EDE364-76CE-4663-957F-9AFC054AD40F}" destId="{996F3876-27E6-4543-A161-4FF46C6A6798}" srcOrd="0" destOrd="0" presId="urn:microsoft.com/office/officeart/2005/8/layout/hList6"/>
    <dgm:cxn modelId="{764248ED-711C-45DC-AB9E-AB74F6B8E6B9}" type="presOf" srcId="{46E5B1D3-CB88-46FB-9901-46E35F9F03D9}" destId="{61F6F349-77CE-4F03-8FB6-FF5546CF51B1}" srcOrd="0" destOrd="0" presId="urn:microsoft.com/office/officeart/2005/8/layout/hList6"/>
    <dgm:cxn modelId="{424F2775-7BBF-4AD3-A3FD-4F4F62B2AE8E}" type="presParOf" srcId="{D044EBF9-C0DF-4E78-8141-5C4C12A28DC4}" destId="{F8D70342-C62E-49FE-885C-1CE3118B9D83}" srcOrd="0" destOrd="0" presId="urn:microsoft.com/office/officeart/2005/8/layout/hList6"/>
    <dgm:cxn modelId="{6B5A38F4-BB2F-4EB2-B996-7DE957CC640A}" type="presParOf" srcId="{D044EBF9-C0DF-4E78-8141-5C4C12A28DC4}" destId="{BA853455-8183-4696-B198-A7A6091879E4}" srcOrd="1" destOrd="0" presId="urn:microsoft.com/office/officeart/2005/8/layout/hList6"/>
    <dgm:cxn modelId="{3EB6AF0B-C18F-457F-AFCA-98304FEBD844}" type="presParOf" srcId="{D044EBF9-C0DF-4E78-8141-5C4C12A28DC4}" destId="{61F6F349-77CE-4F03-8FB6-FF5546CF51B1}" srcOrd="2" destOrd="0" presId="urn:microsoft.com/office/officeart/2005/8/layout/hList6"/>
    <dgm:cxn modelId="{F5E79651-3073-434C-B060-BB9666004BE7}" type="presParOf" srcId="{D044EBF9-C0DF-4E78-8141-5C4C12A28DC4}" destId="{CB757CB7-F05B-4F9A-9FDE-B0F028436EFA}" srcOrd="3" destOrd="0" presId="urn:microsoft.com/office/officeart/2005/8/layout/hList6"/>
    <dgm:cxn modelId="{A3D4CF97-0BBB-4E9A-8B0F-F897450C1252}" type="presParOf" srcId="{D044EBF9-C0DF-4E78-8141-5C4C12A28DC4}" destId="{5C0CE30C-0A39-4DA7-A036-EC879389EA5D}" srcOrd="4" destOrd="0" presId="urn:microsoft.com/office/officeart/2005/8/layout/hList6"/>
    <dgm:cxn modelId="{30A74C2E-19D7-4249-81A3-49F7BE922478}" type="presParOf" srcId="{D044EBF9-C0DF-4E78-8141-5C4C12A28DC4}" destId="{67D069D6-5497-48EC-BF18-BEA4021332C3}" srcOrd="5" destOrd="0" presId="urn:microsoft.com/office/officeart/2005/8/layout/hList6"/>
    <dgm:cxn modelId="{967A91D5-2E19-4A5E-84A7-D64945188A17}" type="presParOf" srcId="{D044EBF9-C0DF-4E78-8141-5C4C12A28DC4}" destId="{216A0055-90B0-42D0-AB68-620994983DF8}" srcOrd="6" destOrd="0" presId="urn:microsoft.com/office/officeart/2005/8/layout/hList6"/>
    <dgm:cxn modelId="{38EC08D4-C01E-475B-B180-3517877B928F}" type="presParOf" srcId="{D044EBF9-C0DF-4E78-8141-5C4C12A28DC4}" destId="{D7D6ABFE-C2AD-42D5-AD32-4CC81B11544B}" srcOrd="7" destOrd="0" presId="urn:microsoft.com/office/officeart/2005/8/layout/hList6"/>
    <dgm:cxn modelId="{D3889E62-F111-44B7-AB64-6AC31523ABF6}" type="presParOf" srcId="{D044EBF9-C0DF-4E78-8141-5C4C12A28DC4}" destId="{996F3876-27E6-4543-A161-4FF46C6A6798}"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C0E7EF-328E-436E-82A1-384BDBED49A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D0B104-110F-46A4-8F60-D2DD807D5A43}">
      <dgm:prSet/>
      <dgm:spPr/>
      <dgm:t>
        <a:bodyPr/>
        <a:lstStyle/>
        <a:p>
          <a:r>
            <a:rPr lang="en-US"/>
            <a:t>TN (Trade NAFTA)</a:t>
          </a:r>
        </a:p>
      </dgm:t>
    </dgm:pt>
    <dgm:pt modelId="{19B7A5E3-4E3E-4EA2-8914-820822EE980F}" type="parTrans" cxnId="{0101407F-6E62-48E0-8CCC-140E218CAD4E}">
      <dgm:prSet/>
      <dgm:spPr/>
      <dgm:t>
        <a:bodyPr/>
        <a:lstStyle/>
        <a:p>
          <a:endParaRPr lang="en-US"/>
        </a:p>
      </dgm:t>
    </dgm:pt>
    <dgm:pt modelId="{735071B9-444F-4338-B276-2FE87960017D}" type="sibTrans" cxnId="{0101407F-6E62-48E0-8CCC-140E218CAD4E}">
      <dgm:prSet/>
      <dgm:spPr/>
      <dgm:t>
        <a:bodyPr/>
        <a:lstStyle/>
        <a:p>
          <a:endParaRPr lang="en-US"/>
        </a:p>
      </dgm:t>
    </dgm:pt>
    <dgm:pt modelId="{D359632E-0089-4877-B665-2FD54FC6FA81}">
      <dgm:prSet/>
      <dgm:spPr/>
      <dgm:t>
        <a:bodyPr/>
        <a:lstStyle/>
        <a:p>
          <a:r>
            <a:rPr lang="en-US"/>
            <a:t>L-1 (Intracompany Transfer)</a:t>
          </a:r>
        </a:p>
      </dgm:t>
    </dgm:pt>
    <dgm:pt modelId="{E1C0A0FA-9900-48B2-A301-AD441C0710A5}" type="parTrans" cxnId="{94D3C7AC-6A42-421E-888A-9B4079772B86}">
      <dgm:prSet/>
      <dgm:spPr/>
      <dgm:t>
        <a:bodyPr/>
        <a:lstStyle/>
        <a:p>
          <a:endParaRPr lang="en-US"/>
        </a:p>
      </dgm:t>
    </dgm:pt>
    <dgm:pt modelId="{8945161C-22BF-4660-B35A-979BD06E86A2}" type="sibTrans" cxnId="{94D3C7AC-6A42-421E-888A-9B4079772B86}">
      <dgm:prSet/>
      <dgm:spPr/>
      <dgm:t>
        <a:bodyPr/>
        <a:lstStyle/>
        <a:p>
          <a:endParaRPr lang="en-US"/>
        </a:p>
      </dgm:t>
    </dgm:pt>
    <dgm:pt modelId="{792A7A11-6123-46C3-96FA-2B238CCEA469}">
      <dgm:prSet/>
      <dgm:spPr/>
      <dgm:t>
        <a:bodyPr/>
        <a:lstStyle/>
        <a:p>
          <a:r>
            <a:rPr lang="en-US"/>
            <a:t>O-1 (“Extraordinary Ability”)</a:t>
          </a:r>
        </a:p>
      </dgm:t>
    </dgm:pt>
    <dgm:pt modelId="{24F58199-1BF2-4204-B673-EDD7AA1B639D}" type="parTrans" cxnId="{8910DFFF-AB45-4211-BD03-99FA9F27D716}">
      <dgm:prSet/>
      <dgm:spPr/>
      <dgm:t>
        <a:bodyPr/>
        <a:lstStyle/>
        <a:p>
          <a:endParaRPr lang="en-US"/>
        </a:p>
      </dgm:t>
    </dgm:pt>
    <dgm:pt modelId="{46F9E882-C782-408E-8CC6-305E2FAB82A3}" type="sibTrans" cxnId="{8910DFFF-AB45-4211-BD03-99FA9F27D716}">
      <dgm:prSet/>
      <dgm:spPr/>
      <dgm:t>
        <a:bodyPr/>
        <a:lstStyle/>
        <a:p>
          <a:endParaRPr lang="en-US"/>
        </a:p>
      </dgm:t>
    </dgm:pt>
    <dgm:pt modelId="{85596776-6521-4DE7-B1E1-0EF60EF4C460}" type="pres">
      <dgm:prSet presAssocID="{86C0E7EF-328E-436E-82A1-384BDBED49A3}" presName="linear" presStyleCnt="0">
        <dgm:presLayoutVars>
          <dgm:animLvl val="lvl"/>
          <dgm:resizeHandles val="exact"/>
        </dgm:presLayoutVars>
      </dgm:prSet>
      <dgm:spPr/>
    </dgm:pt>
    <dgm:pt modelId="{7F273E96-6294-41F2-9642-A98576502463}" type="pres">
      <dgm:prSet presAssocID="{26D0B104-110F-46A4-8F60-D2DD807D5A43}" presName="parentText" presStyleLbl="node1" presStyleIdx="0" presStyleCnt="3">
        <dgm:presLayoutVars>
          <dgm:chMax val="0"/>
          <dgm:bulletEnabled val="1"/>
        </dgm:presLayoutVars>
      </dgm:prSet>
      <dgm:spPr/>
    </dgm:pt>
    <dgm:pt modelId="{2FBA6B92-EE14-4837-B67D-EFB5A911967D}" type="pres">
      <dgm:prSet presAssocID="{735071B9-444F-4338-B276-2FE87960017D}" presName="spacer" presStyleCnt="0"/>
      <dgm:spPr/>
    </dgm:pt>
    <dgm:pt modelId="{FC361433-B0F5-412E-8E4B-A940CBDBA1E9}" type="pres">
      <dgm:prSet presAssocID="{D359632E-0089-4877-B665-2FD54FC6FA81}" presName="parentText" presStyleLbl="node1" presStyleIdx="1" presStyleCnt="3">
        <dgm:presLayoutVars>
          <dgm:chMax val="0"/>
          <dgm:bulletEnabled val="1"/>
        </dgm:presLayoutVars>
      </dgm:prSet>
      <dgm:spPr/>
    </dgm:pt>
    <dgm:pt modelId="{AAF4C694-ABD1-40FC-A147-E0B0C14C0A95}" type="pres">
      <dgm:prSet presAssocID="{8945161C-22BF-4660-B35A-979BD06E86A2}" presName="spacer" presStyleCnt="0"/>
      <dgm:spPr/>
    </dgm:pt>
    <dgm:pt modelId="{B6BE4BB0-1341-41A2-9A93-94236728E174}" type="pres">
      <dgm:prSet presAssocID="{792A7A11-6123-46C3-96FA-2B238CCEA469}" presName="parentText" presStyleLbl="node1" presStyleIdx="2" presStyleCnt="3">
        <dgm:presLayoutVars>
          <dgm:chMax val="0"/>
          <dgm:bulletEnabled val="1"/>
        </dgm:presLayoutVars>
      </dgm:prSet>
      <dgm:spPr/>
    </dgm:pt>
  </dgm:ptLst>
  <dgm:cxnLst>
    <dgm:cxn modelId="{3C469750-6F6E-4BA3-8E6A-C9DC60DB857C}" type="presOf" srcId="{26D0B104-110F-46A4-8F60-D2DD807D5A43}" destId="{7F273E96-6294-41F2-9642-A98576502463}" srcOrd="0" destOrd="0" presId="urn:microsoft.com/office/officeart/2005/8/layout/vList2"/>
    <dgm:cxn modelId="{0101407F-6E62-48E0-8CCC-140E218CAD4E}" srcId="{86C0E7EF-328E-436E-82A1-384BDBED49A3}" destId="{26D0B104-110F-46A4-8F60-D2DD807D5A43}" srcOrd="0" destOrd="0" parTransId="{19B7A5E3-4E3E-4EA2-8914-820822EE980F}" sibTransId="{735071B9-444F-4338-B276-2FE87960017D}"/>
    <dgm:cxn modelId="{C00E148C-BAD5-48EA-A0B8-02BCD00447A2}" type="presOf" srcId="{D359632E-0089-4877-B665-2FD54FC6FA81}" destId="{FC361433-B0F5-412E-8E4B-A940CBDBA1E9}" srcOrd="0" destOrd="0" presId="urn:microsoft.com/office/officeart/2005/8/layout/vList2"/>
    <dgm:cxn modelId="{76DE3694-2A65-4CB7-A692-363DDE41F346}" type="presOf" srcId="{86C0E7EF-328E-436E-82A1-384BDBED49A3}" destId="{85596776-6521-4DE7-B1E1-0EF60EF4C460}" srcOrd="0" destOrd="0" presId="urn:microsoft.com/office/officeart/2005/8/layout/vList2"/>
    <dgm:cxn modelId="{94D3C7AC-6A42-421E-888A-9B4079772B86}" srcId="{86C0E7EF-328E-436E-82A1-384BDBED49A3}" destId="{D359632E-0089-4877-B665-2FD54FC6FA81}" srcOrd="1" destOrd="0" parTransId="{E1C0A0FA-9900-48B2-A301-AD441C0710A5}" sibTransId="{8945161C-22BF-4660-B35A-979BD06E86A2}"/>
    <dgm:cxn modelId="{360B9CB0-6612-4743-B82A-47009C9874D0}" type="presOf" srcId="{792A7A11-6123-46C3-96FA-2B238CCEA469}" destId="{B6BE4BB0-1341-41A2-9A93-94236728E174}" srcOrd="0" destOrd="0" presId="urn:microsoft.com/office/officeart/2005/8/layout/vList2"/>
    <dgm:cxn modelId="{8910DFFF-AB45-4211-BD03-99FA9F27D716}" srcId="{86C0E7EF-328E-436E-82A1-384BDBED49A3}" destId="{792A7A11-6123-46C3-96FA-2B238CCEA469}" srcOrd="2" destOrd="0" parTransId="{24F58199-1BF2-4204-B673-EDD7AA1B639D}" sibTransId="{46F9E882-C782-408E-8CC6-305E2FAB82A3}"/>
    <dgm:cxn modelId="{8BA1542B-7D1E-48FE-A88A-0903DB36B2A8}" type="presParOf" srcId="{85596776-6521-4DE7-B1E1-0EF60EF4C460}" destId="{7F273E96-6294-41F2-9642-A98576502463}" srcOrd="0" destOrd="0" presId="urn:microsoft.com/office/officeart/2005/8/layout/vList2"/>
    <dgm:cxn modelId="{66981420-554A-40A8-A1EA-C34724035A82}" type="presParOf" srcId="{85596776-6521-4DE7-B1E1-0EF60EF4C460}" destId="{2FBA6B92-EE14-4837-B67D-EFB5A911967D}" srcOrd="1" destOrd="0" presId="urn:microsoft.com/office/officeart/2005/8/layout/vList2"/>
    <dgm:cxn modelId="{269439C8-0B9A-435E-983E-19C3F0CAF5B6}" type="presParOf" srcId="{85596776-6521-4DE7-B1E1-0EF60EF4C460}" destId="{FC361433-B0F5-412E-8E4B-A940CBDBA1E9}" srcOrd="2" destOrd="0" presId="urn:microsoft.com/office/officeart/2005/8/layout/vList2"/>
    <dgm:cxn modelId="{A7FDC060-8694-47BE-B5C9-A69FDD679E63}" type="presParOf" srcId="{85596776-6521-4DE7-B1E1-0EF60EF4C460}" destId="{AAF4C694-ABD1-40FC-A147-E0B0C14C0A95}" srcOrd="3" destOrd="0" presId="urn:microsoft.com/office/officeart/2005/8/layout/vList2"/>
    <dgm:cxn modelId="{A7F1B114-8415-4B3A-9B29-F09E0E32499C}" type="presParOf" srcId="{85596776-6521-4DE7-B1E1-0EF60EF4C460}" destId="{B6BE4BB0-1341-41A2-9A93-94236728E17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4519F6-E931-41A3-9C6D-FF8AB1BD8A7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2E521BF-66FB-4E85-B391-65F110B71C9D}">
      <dgm:prSet/>
      <dgm:spPr/>
      <dgm:t>
        <a:bodyPr/>
        <a:lstStyle/>
        <a:p>
          <a:pPr algn="ctr"/>
          <a:r>
            <a:rPr lang="en-US"/>
            <a:t>Standard process</a:t>
          </a:r>
        </a:p>
      </dgm:t>
    </dgm:pt>
    <dgm:pt modelId="{6469CBF8-48C6-4EC8-83E0-1D3E62DB5DAF}" type="parTrans" cxnId="{AA5DAD3D-D855-466D-9B8A-D055FD62EA87}">
      <dgm:prSet/>
      <dgm:spPr/>
      <dgm:t>
        <a:bodyPr/>
        <a:lstStyle/>
        <a:p>
          <a:pPr algn="ctr"/>
          <a:endParaRPr lang="en-US"/>
        </a:p>
      </dgm:t>
    </dgm:pt>
    <dgm:pt modelId="{10BE65D3-112B-4AE1-8E37-2EED4AB52281}" type="sibTrans" cxnId="{AA5DAD3D-D855-466D-9B8A-D055FD62EA87}">
      <dgm:prSet/>
      <dgm:spPr/>
      <dgm:t>
        <a:bodyPr/>
        <a:lstStyle/>
        <a:p>
          <a:pPr algn="ctr"/>
          <a:endParaRPr lang="en-US"/>
        </a:p>
      </dgm:t>
    </dgm:pt>
    <dgm:pt modelId="{075204D3-2A0D-431F-AE62-6DD69A29117D}">
      <dgm:prSet/>
      <dgm:spPr/>
      <dgm:t>
        <a:bodyPr/>
        <a:lstStyle/>
        <a:p>
          <a:pPr algn="ctr"/>
          <a:r>
            <a:rPr lang="en-US"/>
            <a:t>Expedited process</a:t>
          </a:r>
        </a:p>
      </dgm:t>
    </dgm:pt>
    <dgm:pt modelId="{5815E58B-E4E8-46C5-8488-859EF5917F80}" type="parTrans" cxnId="{DAF5B880-871A-4E6D-8345-42E84ED4E755}">
      <dgm:prSet/>
      <dgm:spPr/>
      <dgm:t>
        <a:bodyPr/>
        <a:lstStyle/>
        <a:p>
          <a:pPr algn="ctr"/>
          <a:endParaRPr lang="en-US"/>
        </a:p>
      </dgm:t>
    </dgm:pt>
    <dgm:pt modelId="{69674082-0BC4-4772-A352-A0425197BF5D}" type="sibTrans" cxnId="{DAF5B880-871A-4E6D-8345-42E84ED4E755}">
      <dgm:prSet/>
      <dgm:spPr/>
      <dgm:t>
        <a:bodyPr/>
        <a:lstStyle/>
        <a:p>
          <a:pPr algn="ctr"/>
          <a:endParaRPr lang="en-US"/>
        </a:p>
      </dgm:t>
    </dgm:pt>
    <dgm:pt modelId="{3956C3F4-2B71-4909-A8D4-8C9C3F4600AE}">
      <dgm:prSet/>
      <dgm:spPr/>
      <dgm:t>
        <a:bodyPr/>
        <a:lstStyle/>
        <a:p>
          <a:pPr algn="ctr"/>
          <a:r>
            <a:rPr lang="en-US"/>
            <a:t>Self-petition – possible?</a:t>
          </a:r>
        </a:p>
      </dgm:t>
    </dgm:pt>
    <dgm:pt modelId="{F87966E7-002E-4616-8CF5-74FD4CF47295}" type="parTrans" cxnId="{67DBA2C7-256F-44CE-8B8D-D3D99D46E5FA}">
      <dgm:prSet/>
      <dgm:spPr/>
      <dgm:t>
        <a:bodyPr/>
        <a:lstStyle/>
        <a:p>
          <a:pPr algn="ctr"/>
          <a:endParaRPr lang="en-US"/>
        </a:p>
      </dgm:t>
    </dgm:pt>
    <dgm:pt modelId="{D83139CA-1170-4DE9-BFC4-A549AEE557CB}" type="sibTrans" cxnId="{67DBA2C7-256F-44CE-8B8D-D3D99D46E5FA}">
      <dgm:prSet/>
      <dgm:spPr/>
      <dgm:t>
        <a:bodyPr/>
        <a:lstStyle/>
        <a:p>
          <a:pPr algn="ctr"/>
          <a:endParaRPr lang="en-US"/>
        </a:p>
      </dgm:t>
    </dgm:pt>
    <dgm:pt modelId="{1286A6FF-F0BC-4AA3-B3FB-8DD10EDF3A56}">
      <dgm:prSet/>
      <dgm:spPr/>
      <dgm:t>
        <a:bodyPr/>
        <a:lstStyle/>
        <a:p>
          <a:pPr algn="ctr"/>
          <a:r>
            <a:rPr lang="en-US"/>
            <a:t>Business/employment-related issues</a:t>
          </a:r>
        </a:p>
      </dgm:t>
    </dgm:pt>
    <dgm:pt modelId="{B77C6BA3-C2CE-4868-A412-187359FB9494}" type="parTrans" cxnId="{D713DBEC-1329-479B-925C-2464002AD4F4}">
      <dgm:prSet/>
      <dgm:spPr/>
      <dgm:t>
        <a:bodyPr/>
        <a:lstStyle/>
        <a:p>
          <a:pPr algn="ctr"/>
          <a:endParaRPr lang="en-US"/>
        </a:p>
      </dgm:t>
    </dgm:pt>
    <dgm:pt modelId="{883A7419-BD53-406F-AE0C-58C0D4F1C74F}" type="sibTrans" cxnId="{D713DBEC-1329-479B-925C-2464002AD4F4}">
      <dgm:prSet/>
      <dgm:spPr/>
      <dgm:t>
        <a:bodyPr/>
        <a:lstStyle/>
        <a:p>
          <a:pPr algn="ctr"/>
          <a:endParaRPr lang="en-US"/>
        </a:p>
      </dgm:t>
    </dgm:pt>
    <dgm:pt modelId="{596691AB-795D-4464-A17D-C38A2A2D7093}">
      <dgm:prSet/>
      <dgm:spPr/>
      <dgm:t>
        <a:bodyPr/>
        <a:lstStyle/>
        <a:p>
          <a:pPr algn="ctr"/>
          <a:r>
            <a:rPr lang="en-US"/>
            <a:t>Other things to know/consider</a:t>
          </a:r>
        </a:p>
      </dgm:t>
    </dgm:pt>
    <dgm:pt modelId="{B11A9BFC-BAC7-4F6C-976F-4A10F3DFE0C5}" type="parTrans" cxnId="{1979BACF-32B8-48B9-A698-AFB594823B5C}">
      <dgm:prSet/>
      <dgm:spPr/>
      <dgm:t>
        <a:bodyPr/>
        <a:lstStyle/>
        <a:p>
          <a:pPr algn="ctr"/>
          <a:endParaRPr lang="en-US"/>
        </a:p>
      </dgm:t>
    </dgm:pt>
    <dgm:pt modelId="{BB886CFF-353A-4ED6-B7DB-81CD41CA9F5B}" type="sibTrans" cxnId="{1979BACF-32B8-48B9-A698-AFB594823B5C}">
      <dgm:prSet/>
      <dgm:spPr/>
      <dgm:t>
        <a:bodyPr/>
        <a:lstStyle/>
        <a:p>
          <a:pPr algn="ctr"/>
          <a:endParaRPr lang="en-US"/>
        </a:p>
      </dgm:t>
    </dgm:pt>
    <dgm:pt modelId="{4AD8DFC0-20E4-47B8-A4B5-CE345FE097B9}" type="pres">
      <dgm:prSet presAssocID="{404519F6-E931-41A3-9C6D-FF8AB1BD8A77}" presName="linear" presStyleCnt="0">
        <dgm:presLayoutVars>
          <dgm:animLvl val="lvl"/>
          <dgm:resizeHandles val="exact"/>
        </dgm:presLayoutVars>
      </dgm:prSet>
      <dgm:spPr/>
    </dgm:pt>
    <dgm:pt modelId="{D91EDFB5-E00F-41A5-A8E1-F65C4C060246}" type="pres">
      <dgm:prSet presAssocID="{F2E521BF-66FB-4E85-B391-65F110B71C9D}" presName="parentText" presStyleLbl="node1" presStyleIdx="0" presStyleCnt="5">
        <dgm:presLayoutVars>
          <dgm:chMax val="0"/>
          <dgm:bulletEnabled val="1"/>
        </dgm:presLayoutVars>
      </dgm:prSet>
      <dgm:spPr/>
    </dgm:pt>
    <dgm:pt modelId="{6530643C-B3F0-4D08-B490-265C08036530}" type="pres">
      <dgm:prSet presAssocID="{10BE65D3-112B-4AE1-8E37-2EED4AB52281}" presName="spacer" presStyleCnt="0"/>
      <dgm:spPr/>
    </dgm:pt>
    <dgm:pt modelId="{93119B29-D547-40A0-8A69-B13F2E3599D7}" type="pres">
      <dgm:prSet presAssocID="{075204D3-2A0D-431F-AE62-6DD69A29117D}" presName="parentText" presStyleLbl="node1" presStyleIdx="1" presStyleCnt="5">
        <dgm:presLayoutVars>
          <dgm:chMax val="0"/>
          <dgm:bulletEnabled val="1"/>
        </dgm:presLayoutVars>
      </dgm:prSet>
      <dgm:spPr/>
    </dgm:pt>
    <dgm:pt modelId="{C305C8D2-5BB7-401A-82F3-0ACD8E3E5481}" type="pres">
      <dgm:prSet presAssocID="{69674082-0BC4-4772-A352-A0425197BF5D}" presName="spacer" presStyleCnt="0"/>
      <dgm:spPr/>
    </dgm:pt>
    <dgm:pt modelId="{37A8A383-918C-4DB4-98DC-DB4FBC81B8E4}" type="pres">
      <dgm:prSet presAssocID="{3956C3F4-2B71-4909-A8D4-8C9C3F4600AE}" presName="parentText" presStyleLbl="node1" presStyleIdx="2" presStyleCnt="5">
        <dgm:presLayoutVars>
          <dgm:chMax val="0"/>
          <dgm:bulletEnabled val="1"/>
        </dgm:presLayoutVars>
      </dgm:prSet>
      <dgm:spPr/>
    </dgm:pt>
    <dgm:pt modelId="{A0DE9256-C3BB-4341-ABD1-DE74C65592D1}" type="pres">
      <dgm:prSet presAssocID="{D83139CA-1170-4DE9-BFC4-A549AEE557CB}" presName="spacer" presStyleCnt="0"/>
      <dgm:spPr/>
    </dgm:pt>
    <dgm:pt modelId="{4E5A4040-54E8-47A2-B953-96FC9CA7C099}" type="pres">
      <dgm:prSet presAssocID="{1286A6FF-F0BC-4AA3-B3FB-8DD10EDF3A56}" presName="parentText" presStyleLbl="node1" presStyleIdx="3" presStyleCnt="5">
        <dgm:presLayoutVars>
          <dgm:chMax val="0"/>
          <dgm:bulletEnabled val="1"/>
        </dgm:presLayoutVars>
      </dgm:prSet>
      <dgm:spPr/>
    </dgm:pt>
    <dgm:pt modelId="{F234EA38-C6A1-4B27-BCD3-E4B76FCAF955}" type="pres">
      <dgm:prSet presAssocID="{883A7419-BD53-406F-AE0C-58C0D4F1C74F}" presName="spacer" presStyleCnt="0"/>
      <dgm:spPr/>
    </dgm:pt>
    <dgm:pt modelId="{6094E9D0-E462-4FED-9D5B-2A0E446FC30A}" type="pres">
      <dgm:prSet presAssocID="{596691AB-795D-4464-A17D-C38A2A2D7093}" presName="parentText" presStyleLbl="node1" presStyleIdx="4" presStyleCnt="5">
        <dgm:presLayoutVars>
          <dgm:chMax val="0"/>
          <dgm:bulletEnabled val="1"/>
        </dgm:presLayoutVars>
      </dgm:prSet>
      <dgm:spPr/>
    </dgm:pt>
  </dgm:ptLst>
  <dgm:cxnLst>
    <dgm:cxn modelId="{2394F739-E312-4307-870D-0CF333C3532A}" type="presOf" srcId="{1286A6FF-F0BC-4AA3-B3FB-8DD10EDF3A56}" destId="{4E5A4040-54E8-47A2-B953-96FC9CA7C099}" srcOrd="0" destOrd="0" presId="urn:microsoft.com/office/officeart/2005/8/layout/vList2"/>
    <dgm:cxn modelId="{AA5DAD3D-D855-466D-9B8A-D055FD62EA87}" srcId="{404519F6-E931-41A3-9C6D-FF8AB1BD8A77}" destId="{F2E521BF-66FB-4E85-B391-65F110B71C9D}" srcOrd="0" destOrd="0" parTransId="{6469CBF8-48C6-4EC8-83E0-1D3E62DB5DAF}" sibTransId="{10BE65D3-112B-4AE1-8E37-2EED4AB52281}"/>
    <dgm:cxn modelId="{3E4EE67F-F74C-43D5-98A6-84F6B14938E9}" type="presOf" srcId="{075204D3-2A0D-431F-AE62-6DD69A29117D}" destId="{93119B29-D547-40A0-8A69-B13F2E3599D7}" srcOrd="0" destOrd="0" presId="urn:microsoft.com/office/officeart/2005/8/layout/vList2"/>
    <dgm:cxn modelId="{DAF5B880-871A-4E6D-8345-42E84ED4E755}" srcId="{404519F6-E931-41A3-9C6D-FF8AB1BD8A77}" destId="{075204D3-2A0D-431F-AE62-6DD69A29117D}" srcOrd="1" destOrd="0" parTransId="{5815E58B-E4E8-46C5-8488-859EF5917F80}" sibTransId="{69674082-0BC4-4772-A352-A0425197BF5D}"/>
    <dgm:cxn modelId="{67DBA2C7-256F-44CE-8B8D-D3D99D46E5FA}" srcId="{404519F6-E931-41A3-9C6D-FF8AB1BD8A77}" destId="{3956C3F4-2B71-4909-A8D4-8C9C3F4600AE}" srcOrd="2" destOrd="0" parTransId="{F87966E7-002E-4616-8CF5-74FD4CF47295}" sibTransId="{D83139CA-1170-4DE9-BFC4-A549AEE557CB}"/>
    <dgm:cxn modelId="{9238A0C8-29E3-408B-973B-53E0C843BCF4}" type="presOf" srcId="{F2E521BF-66FB-4E85-B391-65F110B71C9D}" destId="{D91EDFB5-E00F-41A5-A8E1-F65C4C060246}" srcOrd="0" destOrd="0" presId="urn:microsoft.com/office/officeart/2005/8/layout/vList2"/>
    <dgm:cxn modelId="{31A3F3CE-7352-4C29-9306-92CD6BCBCCEE}" type="presOf" srcId="{3956C3F4-2B71-4909-A8D4-8C9C3F4600AE}" destId="{37A8A383-918C-4DB4-98DC-DB4FBC81B8E4}" srcOrd="0" destOrd="0" presId="urn:microsoft.com/office/officeart/2005/8/layout/vList2"/>
    <dgm:cxn modelId="{1979BACF-32B8-48B9-A698-AFB594823B5C}" srcId="{404519F6-E931-41A3-9C6D-FF8AB1BD8A77}" destId="{596691AB-795D-4464-A17D-C38A2A2D7093}" srcOrd="4" destOrd="0" parTransId="{B11A9BFC-BAC7-4F6C-976F-4A10F3DFE0C5}" sibTransId="{BB886CFF-353A-4ED6-B7DB-81CD41CA9F5B}"/>
    <dgm:cxn modelId="{D713DBEC-1329-479B-925C-2464002AD4F4}" srcId="{404519F6-E931-41A3-9C6D-FF8AB1BD8A77}" destId="{1286A6FF-F0BC-4AA3-B3FB-8DD10EDF3A56}" srcOrd="3" destOrd="0" parTransId="{B77C6BA3-C2CE-4868-A412-187359FB9494}" sibTransId="{883A7419-BD53-406F-AE0C-58C0D4F1C74F}"/>
    <dgm:cxn modelId="{225AE0EC-D7D0-4639-AFD2-02A855BAB3B6}" type="presOf" srcId="{596691AB-795D-4464-A17D-C38A2A2D7093}" destId="{6094E9D0-E462-4FED-9D5B-2A0E446FC30A}" srcOrd="0" destOrd="0" presId="urn:microsoft.com/office/officeart/2005/8/layout/vList2"/>
    <dgm:cxn modelId="{7CA0BDFD-A3A9-4DB9-900A-C39DDC24956F}" type="presOf" srcId="{404519F6-E931-41A3-9C6D-FF8AB1BD8A77}" destId="{4AD8DFC0-20E4-47B8-A4B5-CE345FE097B9}" srcOrd="0" destOrd="0" presId="urn:microsoft.com/office/officeart/2005/8/layout/vList2"/>
    <dgm:cxn modelId="{6DA98F02-EAEA-44CC-80E9-DF69F7635564}" type="presParOf" srcId="{4AD8DFC0-20E4-47B8-A4B5-CE345FE097B9}" destId="{D91EDFB5-E00F-41A5-A8E1-F65C4C060246}" srcOrd="0" destOrd="0" presId="urn:microsoft.com/office/officeart/2005/8/layout/vList2"/>
    <dgm:cxn modelId="{788C4245-5DD0-4B1E-8E70-11C5C913C564}" type="presParOf" srcId="{4AD8DFC0-20E4-47B8-A4B5-CE345FE097B9}" destId="{6530643C-B3F0-4D08-B490-265C08036530}" srcOrd="1" destOrd="0" presId="urn:microsoft.com/office/officeart/2005/8/layout/vList2"/>
    <dgm:cxn modelId="{F9498D67-EDDC-414E-BD28-DA891E7D4618}" type="presParOf" srcId="{4AD8DFC0-20E4-47B8-A4B5-CE345FE097B9}" destId="{93119B29-D547-40A0-8A69-B13F2E3599D7}" srcOrd="2" destOrd="0" presId="urn:microsoft.com/office/officeart/2005/8/layout/vList2"/>
    <dgm:cxn modelId="{0608FCCF-5E54-4BE3-8CB2-5F398F059811}" type="presParOf" srcId="{4AD8DFC0-20E4-47B8-A4B5-CE345FE097B9}" destId="{C305C8D2-5BB7-401A-82F3-0ACD8E3E5481}" srcOrd="3" destOrd="0" presId="urn:microsoft.com/office/officeart/2005/8/layout/vList2"/>
    <dgm:cxn modelId="{3FABC196-3217-4C2D-A4FD-5C9B3972EAFD}" type="presParOf" srcId="{4AD8DFC0-20E4-47B8-A4B5-CE345FE097B9}" destId="{37A8A383-918C-4DB4-98DC-DB4FBC81B8E4}" srcOrd="4" destOrd="0" presId="urn:microsoft.com/office/officeart/2005/8/layout/vList2"/>
    <dgm:cxn modelId="{A0113ED7-25B7-4604-9AFF-F56079B876E2}" type="presParOf" srcId="{4AD8DFC0-20E4-47B8-A4B5-CE345FE097B9}" destId="{A0DE9256-C3BB-4341-ABD1-DE74C65592D1}" srcOrd="5" destOrd="0" presId="urn:microsoft.com/office/officeart/2005/8/layout/vList2"/>
    <dgm:cxn modelId="{8580BADE-43BF-4381-AAEE-24901EB62FFF}" type="presParOf" srcId="{4AD8DFC0-20E4-47B8-A4B5-CE345FE097B9}" destId="{4E5A4040-54E8-47A2-B953-96FC9CA7C099}" srcOrd="6" destOrd="0" presId="urn:microsoft.com/office/officeart/2005/8/layout/vList2"/>
    <dgm:cxn modelId="{BCCD09C7-4E20-483B-B81C-7F4D3BD70B42}" type="presParOf" srcId="{4AD8DFC0-20E4-47B8-A4B5-CE345FE097B9}" destId="{F234EA38-C6A1-4B27-BCD3-E4B76FCAF955}" srcOrd="7" destOrd="0" presId="urn:microsoft.com/office/officeart/2005/8/layout/vList2"/>
    <dgm:cxn modelId="{23E12223-3A27-4AEE-9921-4506E9C9B1A7}" type="presParOf" srcId="{4AD8DFC0-20E4-47B8-A4B5-CE345FE097B9}" destId="{6094E9D0-E462-4FED-9D5B-2A0E446FC30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B2D58F-6AD6-4B65-9193-FA6F0A4E549C}" type="doc">
      <dgm:prSet loTypeId="urn:microsoft.com/office/officeart/2005/8/layout/hProcess9" loCatId="process" qsTypeId="urn:microsoft.com/office/officeart/2005/8/quickstyle/simple1" qsCatId="simple" csTypeId="urn:microsoft.com/office/officeart/2005/8/colors/accent1_5" csCatId="accent1"/>
      <dgm:spPr/>
      <dgm:t>
        <a:bodyPr/>
        <a:lstStyle/>
        <a:p>
          <a:endParaRPr lang="en-US"/>
        </a:p>
      </dgm:t>
    </dgm:pt>
    <dgm:pt modelId="{870E225F-DE5E-4470-8F96-6545288B8E8A}">
      <dgm:prSet/>
      <dgm:spPr/>
      <dgm:t>
        <a:bodyPr/>
        <a:lstStyle/>
        <a:p>
          <a:r>
            <a:rPr lang="en-US"/>
            <a:t>Labor certification</a:t>
          </a:r>
        </a:p>
      </dgm:t>
    </dgm:pt>
    <dgm:pt modelId="{5CA2AAA5-C403-4F26-A595-C9CC07CE2742}" type="parTrans" cxnId="{64C37BE3-5A87-4DE3-A6E4-75A59D2B8AA0}">
      <dgm:prSet/>
      <dgm:spPr/>
      <dgm:t>
        <a:bodyPr/>
        <a:lstStyle/>
        <a:p>
          <a:endParaRPr lang="en-US"/>
        </a:p>
      </dgm:t>
    </dgm:pt>
    <dgm:pt modelId="{07A87C80-50E9-404A-801A-CEEB19E80960}" type="sibTrans" cxnId="{64C37BE3-5A87-4DE3-A6E4-75A59D2B8AA0}">
      <dgm:prSet/>
      <dgm:spPr/>
      <dgm:t>
        <a:bodyPr/>
        <a:lstStyle/>
        <a:p>
          <a:endParaRPr lang="en-US"/>
        </a:p>
      </dgm:t>
    </dgm:pt>
    <dgm:pt modelId="{0F7FBC28-DC61-4AF3-96EB-F93ED643A4DF}">
      <dgm:prSet/>
      <dgm:spPr/>
      <dgm:t>
        <a:bodyPr/>
        <a:lstStyle/>
        <a:p>
          <a:r>
            <a:rPr lang="en-US"/>
            <a:t>Immigrant visa petition</a:t>
          </a:r>
        </a:p>
      </dgm:t>
    </dgm:pt>
    <dgm:pt modelId="{54B7F807-DDAF-4668-AE0B-78704D805A0E}" type="parTrans" cxnId="{95880DA1-8EE5-4F15-96B8-AA64F29C0775}">
      <dgm:prSet/>
      <dgm:spPr/>
      <dgm:t>
        <a:bodyPr/>
        <a:lstStyle/>
        <a:p>
          <a:endParaRPr lang="en-US"/>
        </a:p>
      </dgm:t>
    </dgm:pt>
    <dgm:pt modelId="{91640A2F-9780-42D8-B773-A1CB3694D18B}" type="sibTrans" cxnId="{95880DA1-8EE5-4F15-96B8-AA64F29C0775}">
      <dgm:prSet/>
      <dgm:spPr/>
      <dgm:t>
        <a:bodyPr/>
        <a:lstStyle/>
        <a:p>
          <a:endParaRPr lang="en-US"/>
        </a:p>
      </dgm:t>
    </dgm:pt>
    <dgm:pt modelId="{4FE4091B-5517-4906-8E0A-6D213CFBBF4A}">
      <dgm:prSet/>
      <dgm:spPr/>
      <dgm:t>
        <a:bodyPr/>
        <a:lstStyle/>
        <a:p>
          <a:r>
            <a:rPr lang="en-US"/>
            <a:t>Adjustment of status</a:t>
          </a:r>
        </a:p>
      </dgm:t>
    </dgm:pt>
    <dgm:pt modelId="{03A4D774-20DD-4705-8212-F6C93E72316B}" type="parTrans" cxnId="{6C1E6D83-936B-43BD-8AF5-FF4A3CAA2886}">
      <dgm:prSet/>
      <dgm:spPr/>
      <dgm:t>
        <a:bodyPr/>
        <a:lstStyle/>
        <a:p>
          <a:endParaRPr lang="en-US"/>
        </a:p>
      </dgm:t>
    </dgm:pt>
    <dgm:pt modelId="{A75AA559-5103-48C1-9373-5AD0BABECBCD}" type="sibTrans" cxnId="{6C1E6D83-936B-43BD-8AF5-FF4A3CAA2886}">
      <dgm:prSet/>
      <dgm:spPr/>
      <dgm:t>
        <a:bodyPr/>
        <a:lstStyle/>
        <a:p>
          <a:endParaRPr lang="en-US"/>
        </a:p>
      </dgm:t>
    </dgm:pt>
    <dgm:pt modelId="{E5018BE4-CD80-40A9-BC7B-09AE927720F3}">
      <dgm:prSet/>
      <dgm:spPr/>
      <dgm:t>
        <a:bodyPr/>
        <a:lstStyle/>
        <a:p>
          <a:r>
            <a:rPr lang="en-US"/>
            <a:t>Timing</a:t>
          </a:r>
        </a:p>
      </dgm:t>
    </dgm:pt>
    <dgm:pt modelId="{B3E40521-F9AE-458A-8751-EA5AABA7F216}" type="parTrans" cxnId="{8867129A-9ABF-4DF3-BC19-8AA0ADA6D9AC}">
      <dgm:prSet/>
      <dgm:spPr/>
      <dgm:t>
        <a:bodyPr/>
        <a:lstStyle/>
        <a:p>
          <a:endParaRPr lang="en-US"/>
        </a:p>
      </dgm:t>
    </dgm:pt>
    <dgm:pt modelId="{29C83536-A400-405D-9C05-DEB02BF951F7}" type="sibTrans" cxnId="{8867129A-9ABF-4DF3-BC19-8AA0ADA6D9AC}">
      <dgm:prSet/>
      <dgm:spPr/>
      <dgm:t>
        <a:bodyPr/>
        <a:lstStyle/>
        <a:p>
          <a:endParaRPr lang="en-US"/>
        </a:p>
      </dgm:t>
    </dgm:pt>
    <dgm:pt modelId="{A7320AF6-C216-4440-B770-9DCF844A8FF4}">
      <dgm:prSet/>
      <dgm:spPr/>
      <dgm:t>
        <a:bodyPr/>
        <a:lstStyle/>
        <a:p>
          <a:r>
            <a:rPr lang="en-US"/>
            <a:t>India/China</a:t>
          </a:r>
        </a:p>
      </dgm:t>
    </dgm:pt>
    <dgm:pt modelId="{95B2398F-6F32-406D-84FA-930560FCDCBC}" type="parTrans" cxnId="{DADC1BEB-90CB-47DE-86A3-0BA847EF9C51}">
      <dgm:prSet/>
      <dgm:spPr/>
      <dgm:t>
        <a:bodyPr/>
        <a:lstStyle/>
        <a:p>
          <a:endParaRPr lang="en-US"/>
        </a:p>
      </dgm:t>
    </dgm:pt>
    <dgm:pt modelId="{EECB5B6D-5DE0-444B-B255-416B2C64BC5C}" type="sibTrans" cxnId="{DADC1BEB-90CB-47DE-86A3-0BA847EF9C51}">
      <dgm:prSet/>
      <dgm:spPr/>
      <dgm:t>
        <a:bodyPr/>
        <a:lstStyle/>
        <a:p>
          <a:endParaRPr lang="en-US"/>
        </a:p>
      </dgm:t>
    </dgm:pt>
    <dgm:pt modelId="{E17DEE63-862F-4760-9A4D-CFAACDD8EE76}">
      <dgm:prSet/>
      <dgm:spPr/>
      <dgm:t>
        <a:bodyPr/>
        <a:lstStyle/>
        <a:p>
          <a:r>
            <a:rPr lang="en-US"/>
            <a:t>All other countries</a:t>
          </a:r>
        </a:p>
      </dgm:t>
    </dgm:pt>
    <dgm:pt modelId="{05864879-FBAD-4F73-AB46-ABB975586B90}" type="parTrans" cxnId="{199F7C45-CFD7-4DC2-8D7B-C540D4992995}">
      <dgm:prSet/>
      <dgm:spPr/>
      <dgm:t>
        <a:bodyPr/>
        <a:lstStyle/>
        <a:p>
          <a:endParaRPr lang="en-US"/>
        </a:p>
      </dgm:t>
    </dgm:pt>
    <dgm:pt modelId="{F77B4B8E-7C25-4DF3-9120-28BB5C636EBB}" type="sibTrans" cxnId="{199F7C45-CFD7-4DC2-8D7B-C540D4992995}">
      <dgm:prSet/>
      <dgm:spPr/>
      <dgm:t>
        <a:bodyPr/>
        <a:lstStyle/>
        <a:p>
          <a:endParaRPr lang="en-US"/>
        </a:p>
      </dgm:t>
    </dgm:pt>
    <dgm:pt modelId="{671397D2-FC2D-456D-85A0-34CEC3506926}" type="pres">
      <dgm:prSet presAssocID="{FDB2D58F-6AD6-4B65-9193-FA6F0A4E549C}" presName="CompostProcess" presStyleCnt="0">
        <dgm:presLayoutVars>
          <dgm:dir/>
          <dgm:resizeHandles val="exact"/>
        </dgm:presLayoutVars>
      </dgm:prSet>
      <dgm:spPr/>
    </dgm:pt>
    <dgm:pt modelId="{7EA3CF10-1E3B-4738-8055-CD2872A2BB24}" type="pres">
      <dgm:prSet presAssocID="{FDB2D58F-6AD6-4B65-9193-FA6F0A4E549C}" presName="arrow" presStyleLbl="bgShp" presStyleIdx="0" presStyleCnt="1"/>
      <dgm:spPr/>
    </dgm:pt>
    <dgm:pt modelId="{4FA16CA7-343D-4A53-A94D-0009830E9E50}" type="pres">
      <dgm:prSet presAssocID="{FDB2D58F-6AD6-4B65-9193-FA6F0A4E549C}" presName="linearProcess" presStyleCnt="0"/>
      <dgm:spPr/>
    </dgm:pt>
    <dgm:pt modelId="{772D1DF4-E8CE-4610-A61E-B82793F27973}" type="pres">
      <dgm:prSet presAssocID="{870E225F-DE5E-4470-8F96-6545288B8E8A}" presName="textNode" presStyleLbl="node1" presStyleIdx="0" presStyleCnt="4">
        <dgm:presLayoutVars>
          <dgm:bulletEnabled val="1"/>
        </dgm:presLayoutVars>
      </dgm:prSet>
      <dgm:spPr/>
    </dgm:pt>
    <dgm:pt modelId="{E5AC8229-8A4F-4127-A4D6-763EE0E7B6F4}" type="pres">
      <dgm:prSet presAssocID="{07A87C80-50E9-404A-801A-CEEB19E80960}" presName="sibTrans" presStyleCnt="0"/>
      <dgm:spPr/>
    </dgm:pt>
    <dgm:pt modelId="{B355A140-706A-4FD2-B954-552BF0B20062}" type="pres">
      <dgm:prSet presAssocID="{0F7FBC28-DC61-4AF3-96EB-F93ED643A4DF}" presName="textNode" presStyleLbl="node1" presStyleIdx="1" presStyleCnt="4">
        <dgm:presLayoutVars>
          <dgm:bulletEnabled val="1"/>
        </dgm:presLayoutVars>
      </dgm:prSet>
      <dgm:spPr/>
    </dgm:pt>
    <dgm:pt modelId="{C45DEC84-3E12-41D9-99C9-0192F9AC0954}" type="pres">
      <dgm:prSet presAssocID="{91640A2F-9780-42D8-B773-A1CB3694D18B}" presName="sibTrans" presStyleCnt="0"/>
      <dgm:spPr/>
    </dgm:pt>
    <dgm:pt modelId="{2C2F18A8-9A87-4760-BE27-58D063A92A53}" type="pres">
      <dgm:prSet presAssocID="{4FE4091B-5517-4906-8E0A-6D213CFBBF4A}" presName="textNode" presStyleLbl="node1" presStyleIdx="2" presStyleCnt="4">
        <dgm:presLayoutVars>
          <dgm:bulletEnabled val="1"/>
        </dgm:presLayoutVars>
      </dgm:prSet>
      <dgm:spPr/>
    </dgm:pt>
    <dgm:pt modelId="{DF2A19BB-2C88-4E20-B185-59D4228F7FE5}" type="pres">
      <dgm:prSet presAssocID="{A75AA559-5103-48C1-9373-5AD0BABECBCD}" presName="sibTrans" presStyleCnt="0"/>
      <dgm:spPr/>
    </dgm:pt>
    <dgm:pt modelId="{425F27BE-3256-4EF4-844F-DFF1594C2A33}" type="pres">
      <dgm:prSet presAssocID="{E5018BE4-CD80-40A9-BC7B-09AE927720F3}" presName="textNode" presStyleLbl="node1" presStyleIdx="3" presStyleCnt="4">
        <dgm:presLayoutVars>
          <dgm:bulletEnabled val="1"/>
        </dgm:presLayoutVars>
      </dgm:prSet>
      <dgm:spPr/>
    </dgm:pt>
  </dgm:ptLst>
  <dgm:cxnLst>
    <dgm:cxn modelId="{E5FEFA0B-C11B-4234-B83C-AB00D90DC035}" type="presOf" srcId="{FDB2D58F-6AD6-4B65-9193-FA6F0A4E549C}" destId="{671397D2-FC2D-456D-85A0-34CEC3506926}" srcOrd="0" destOrd="0" presId="urn:microsoft.com/office/officeart/2005/8/layout/hProcess9"/>
    <dgm:cxn modelId="{199F7C45-CFD7-4DC2-8D7B-C540D4992995}" srcId="{E5018BE4-CD80-40A9-BC7B-09AE927720F3}" destId="{E17DEE63-862F-4760-9A4D-CFAACDD8EE76}" srcOrd="1" destOrd="0" parTransId="{05864879-FBAD-4F73-AB46-ABB975586B90}" sibTransId="{F77B4B8E-7C25-4DF3-9120-28BB5C636EBB}"/>
    <dgm:cxn modelId="{AC04264B-A070-47EA-85A0-A342AB86074D}" type="presOf" srcId="{A7320AF6-C216-4440-B770-9DCF844A8FF4}" destId="{425F27BE-3256-4EF4-844F-DFF1594C2A33}" srcOrd="0" destOrd="1" presId="urn:microsoft.com/office/officeart/2005/8/layout/hProcess9"/>
    <dgm:cxn modelId="{D5254F5A-44EA-4DB5-B488-A0243EA4A4BF}" type="presOf" srcId="{870E225F-DE5E-4470-8F96-6545288B8E8A}" destId="{772D1DF4-E8CE-4610-A61E-B82793F27973}" srcOrd="0" destOrd="0" presId="urn:microsoft.com/office/officeart/2005/8/layout/hProcess9"/>
    <dgm:cxn modelId="{6C1E6D83-936B-43BD-8AF5-FF4A3CAA2886}" srcId="{FDB2D58F-6AD6-4B65-9193-FA6F0A4E549C}" destId="{4FE4091B-5517-4906-8E0A-6D213CFBBF4A}" srcOrd="2" destOrd="0" parTransId="{03A4D774-20DD-4705-8212-F6C93E72316B}" sibTransId="{A75AA559-5103-48C1-9373-5AD0BABECBCD}"/>
    <dgm:cxn modelId="{8867129A-9ABF-4DF3-BC19-8AA0ADA6D9AC}" srcId="{FDB2D58F-6AD6-4B65-9193-FA6F0A4E549C}" destId="{E5018BE4-CD80-40A9-BC7B-09AE927720F3}" srcOrd="3" destOrd="0" parTransId="{B3E40521-F9AE-458A-8751-EA5AABA7F216}" sibTransId="{29C83536-A400-405D-9C05-DEB02BF951F7}"/>
    <dgm:cxn modelId="{95880DA1-8EE5-4F15-96B8-AA64F29C0775}" srcId="{FDB2D58F-6AD6-4B65-9193-FA6F0A4E549C}" destId="{0F7FBC28-DC61-4AF3-96EB-F93ED643A4DF}" srcOrd="1" destOrd="0" parTransId="{54B7F807-DDAF-4668-AE0B-78704D805A0E}" sibTransId="{91640A2F-9780-42D8-B773-A1CB3694D18B}"/>
    <dgm:cxn modelId="{91A60FB9-82C0-4F5F-8ECA-803ECFD79B0A}" type="presOf" srcId="{4FE4091B-5517-4906-8E0A-6D213CFBBF4A}" destId="{2C2F18A8-9A87-4760-BE27-58D063A92A53}" srcOrd="0" destOrd="0" presId="urn:microsoft.com/office/officeart/2005/8/layout/hProcess9"/>
    <dgm:cxn modelId="{68CB2EC0-D6FE-47FC-8929-62DA9A496FE8}" type="presOf" srcId="{E5018BE4-CD80-40A9-BC7B-09AE927720F3}" destId="{425F27BE-3256-4EF4-844F-DFF1594C2A33}" srcOrd="0" destOrd="0" presId="urn:microsoft.com/office/officeart/2005/8/layout/hProcess9"/>
    <dgm:cxn modelId="{737C78C2-22CA-4F7A-BA89-A2B3CB1948F9}" type="presOf" srcId="{0F7FBC28-DC61-4AF3-96EB-F93ED643A4DF}" destId="{B355A140-706A-4FD2-B954-552BF0B20062}" srcOrd="0" destOrd="0" presId="urn:microsoft.com/office/officeart/2005/8/layout/hProcess9"/>
    <dgm:cxn modelId="{DB94E9D8-7E3F-4A25-B950-17F2ECD494FE}" type="presOf" srcId="{E17DEE63-862F-4760-9A4D-CFAACDD8EE76}" destId="{425F27BE-3256-4EF4-844F-DFF1594C2A33}" srcOrd="0" destOrd="2" presId="urn:microsoft.com/office/officeart/2005/8/layout/hProcess9"/>
    <dgm:cxn modelId="{64C37BE3-5A87-4DE3-A6E4-75A59D2B8AA0}" srcId="{FDB2D58F-6AD6-4B65-9193-FA6F0A4E549C}" destId="{870E225F-DE5E-4470-8F96-6545288B8E8A}" srcOrd="0" destOrd="0" parTransId="{5CA2AAA5-C403-4F26-A595-C9CC07CE2742}" sibTransId="{07A87C80-50E9-404A-801A-CEEB19E80960}"/>
    <dgm:cxn modelId="{DADC1BEB-90CB-47DE-86A3-0BA847EF9C51}" srcId="{E5018BE4-CD80-40A9-BC7B-09AE927720F3}" destId="{A7320AF6-C216-4440-B770-9DCF844A8FF4}" srcOrd="0" destOrd="0" parTransId="{95B2398F-6F32-406D-84FA-930560FCDCBC}" sibTransId="{EECB5B6D-5DE0-444B-B255-416B2C64BC5C}"/>
    <dgm:cxn modelId="{5E240739-7BA4-437C-9464-941687C7687F}" type="presParOf" srcId="{671397D2-FC2D-456D-85A0-34CEC3506926}" destId="{7EA3CF10-1E3B-4738-8055-CD2872A2BB24}" srcOrd="0" destOrd="0" presId="urn:microsoft.com/office/officeart/2005/8/layout/hProcess9"/>
    <dgm:cxn modelId="{C4A78E81-8FF8-490D-97D6-8089C01A661E}" type="presParOf" srcId="{671397D2-FC2D-456D-85A0-34CEC3506926}" destId="{4FA16CA7-343D-4A53-A94D-0009830E9E50}" srcOrd="1" destOrd="0" presId="urn:microsoft.com/office/officeart/2005/8/layout/hProcess9"/>
    <dgm:cxn modelId="{5F14C95C-9282-4A42-9173-DE7405A95782}" type="presParOf" srcId="{4FA16CA7-343D-4A53-A94D-0009830E9E50}" destId="{772D1DF4-E8CE-4610-A61E-B82793F27973}" srcOrd="0" destOrd="0" presId="urn:microsoft.com/office/officeart/2005/8/layout/hProcess9"/>
    <dgm:cxn modelId="{EFC3B3A2-893C-48B0-BF81-92471FAF048F}" type="presParOf" srcId="{4FA16CA7-343D-4A53-A94D-0009830E9E50}" destId="{E5AC8229-8A4F-4127-A4D6-763EE0E7B6F4}" srcOrd="1" destOrd="0" presId="urn:microsoft.com/office/officeart/2005/8/layout/hProcess9"/>
    <dgm:cxn modelId="{C5626115-298F-4D76-A2F2-7C271C9BE869}" type="presParOf" srcId="{4FA16CA7-343D-4A53-A94D-0009830E9E50}" destId="{B355A140-706A-4FD2-B954-552BF0B20062}" srcOrd="2" destOrd="0" presId="urn:microsoft.com/office/officeart/2005/8/layout/hProcess9"/>
    <dgm:cxn modelId="{E93910E5-AD84-4878-B954-A1C92990E47F}" type="presParOf" srcId="{4FA16CA7-343D-4A53-A94D-0009830E9E50}" destId="{C45DEC84-3E12-41D9-99C9-0192F9AC0954}" srcOrd="3" destOrd="0" presId="urn:microsoft.com/office/officeart/2005/8/layout/hProcess9"/>
    <dgm:cxn modelId="{CB18B14A-2D9F-4AFC-B8D2-2A09D332E036}" type="presParOf" srcId="{4FA16CA7-343D-4A53-A94D-0009830E9E50}" destId="{2C2F18A8-9A87-4760-BE27-58D063A92A53}" srcOrd="4" destOrd="0" presId="urn:microsoft.com/office/officeart/2005/8/layout/hProcess9"/>
    <dgm:cxn modelId="{744F74CF-580C-44BC-BBB7-39BBFA8D5BC5}" type="presParOf" srcId="{4FA16CA7-343D-4A53-A94D-0009830E9E50}" destId="{DF2A19BB-2C88-4E20-B185-59D4228F7FE5}" srcOrd="5" destOrd="0" presId="urn:microsoft.com/office/officeart/2005/8/layout/hProcess9"/>
    <dgm:cxn modelId="{63B37676-9DBD-41C6-BD56-57A73D1A5F9E}" type="presParOf" srcId="{4FA16CA7-343D-4A53-A94D-0009830E9E50}" destId="{425F27BE-3256-4EF4-844F-DFF1594C2A33}"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41029BA-EAD7-4E7E-B0D0-7AD933B56BD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6A724E0-13B8-476C-BD55-0311E3945FD5}">
      <dgm:prSet/>
      <dgm:spPr/>
      <dgm:t>
        <a:bodyPr/>
        <a:lstStyle/>
        <a:p>
          <a:r>
            <a:rPr lang="en-US"/>
            <a:t>EB-1A (“Extraordinary Ability”)</a:t>
          </a:r>
        </a:p>
      </dgm:t>
    </dgm:pt>
    <dgm:pt modelId="{6394D8B6-87E9-404C-A9DD-4FC6CC4E93C1}" type="parTrans" cxnId="{33D3E054-0E0E-4786-89E4-39F76416DFF3}">
      <dgm:prSet/>
      <dgm:spPr/>
      <dgm:t>
        <a:bodyPr/>
        <a:lstStyle/>
        <a:p>
          <a:endParaRPr lang="en-US"/>
        </a:p>
      </dgm:t>
    </dgm:pt>
    <dgm:pt modelId="{C5BF4740-E668-4862-8590-A7FBC54641ED}" type="sibTrans" cxnId="{33D3E054-0E0E-4786-89E4-39F76416DFF3}">
      <dgm:prSet/>
      <dgm:spPr/>
      <dgm:t>
        <a:bodyPr/>
        <a:lstStyle/>
        <a:p>
          <a:endParaRPr lang="en-US"/>
        </a:p>
      </dgm:t>
    </dgm:pt>
    <dgm:pt modelId="{89CEF8DD-E80D-476E-B42B-CA71563FF4BF}">
      <dgm:prSet/>
      <dgm:spPr/>
      <dgm:t>
        <a:bodyPr/>
        <a:lstStyle/>
        <a:p>
          <a:r>
            <a:rPr lang="en-US"/>
            <a:t>EB-2/NIW (“Advanced Degree Professional” and “National Interest Waiver”)</a:t>
          </a:r>
        </a:p>
      </dgm:t>
    </dgm:pt>
    <dgm:pt modelId="{BA227ED8-D12F-4100-AAAA-DF7BCFF2E2EA}" type="parTrans" cxnId="{C1A1DCBA-2027-45CC-9D8E-3AED2D22E4B4}">
      <dgm:prSet/>
      <dgm:spPr/>
      <dgm:t>
        <a:bodyPr/>
        <a:lstStyle/>
        <a:p>
          <a:endParaRPr lang="en-US"/>
        </a:p>
      </dgm:t>
    </dgm:pt>
    <dgm:pt modelId="{719D826D-31DE-4F8B-A38F-CD6D0B6E38C6}" type="sibTrans" cxnId="{C1A1DCBA-2027-45CC-9D8E-3AED2D22E4B4}">
      <dgm:prSet/>
      <dgm:spPr/>
      <dgm:t>
        <a:bodyPr/>
        <a:lstStyle/>
        <a:p>
          <a:endParaRPr lang="en-US"/>
        </a:p>
      </dgm:t>
    </dgm:pt>
    <dgm:pt modelId="{F85DEE35-E02F-4EE7-9B95-CBBD98AE917B}">
      <dgm:prSet/>
      <dgm:spPr/>
      <dgm:t>
        <a:bodyPr/>
        <a:lstStyle/>
        <a:p>
          <a:r>
            <a:rPr lang="en-US"/>
            <a:t>EB-5 (Investor visa)</a:t>
          </a:r>
        </a:p>
      </dgm:t>
    </dgm:pt>
    <dgm:pt modelId="{4BFAA40B-165A-46BE-A993-BEB07F496FED}" type="parTrans" cxnId="{AB1D9B73-4510-4CF3-A4B5-9C673A493E0E}">
      <dgm:prSet/>
      <dgm:spPr/>
      <dgm:t>
        <a:bodyPr/>
        <a:lstStyle/>
        <a:p>
          <a:endParaRPr lang="en-US"/>
        </a:p>
      </dgm:t>
    </dgm:pt>
    <dgm:pt modelId="{3DC0E95C-1826-4273-9C09-6622482AFE67}" type="sibTrans" cxnId="{AB1D9B73-4510-4CF3-A4B5-9C673A493E0E}">
      <dgm:prSet/>
      <dgm:spPr/>
      <dgm:t>
        <a:bodyPr/>
        <a:lstStyle/>
        <a:p>
          <a:endParaRPr lang="en-US"/>
        </a:p>
      </dgm:t>
    </dgm:pt>
    <dgm:pt modelId="{2C31D847-BAD0-4E2E-B53D-7B465D42F97F}">
      <dgm:prSet/>
      <dgm:spPr/>
      <dgm:t>
        <a:bodyPr/>
        <a:lstStyle/>
        <a:p>
          <a:r>
            <a:rPr lang="en-US"/>
            <a:t>Business-related factors for each</a:t>
          </a:r>
        </a:p>
      </dgm:t>
    </dgm:pt>
    <dgm:pt modelId="{C581440E-8AF0-4D29-B393-BA88F6E11553}" type="parTrans" cxnId="{77843ECE-8B2B-4234-B15C-70CAB1BC13C3}">
      <dgm:prSet/>
      <dgm:spPr/>
      <dgm:t>
        <a:bodyPr/>
        <a:lstStyle/>
        <a:p>
          <a:endParaRPr lang="en-US"/>
        </a:p>
      </dgm:t>
    </dgm:pt>
    <dgm:pt modelId="{ECEDC107-B898-4DF2-A507-D56330825376}" type="sibTrans" cxnId="{77843ECE-8B2B-4234-B15C-70CAB1BC13C3}">
      <dgm:prSet/>
      <dgm:spPr/>
      <dgm:t>
        <a:bodyPr/>
        <a:lstStyle/>
        <a:p>
          <a:endParaRPr lang="en-US"/>
        </a:p>
      </dgm:t>
    </dgm:pt>
    <dgm:pt modelId="{A33401F1-CF05-4D77-9B5A-2DBB0CB512EF}" type="pres">
      <dgm:prSet presAssocID="{741029BA-EAD7-4E7E-B0D0-7AD933B56BD8}" presName="linear" presStyleCnt="0">
        <dgm:presLayoutVars>
          <dgm:animLvl val="lvl"/>
          <dgm:resizeHandles val="exact"/>
        </dgm:presLayoutVars>
      </dgm:prSet>
      <dgm:spPr/>
    </dgm:pt>
    <dgm:pt modelId="{864D54A6-1B50-408E-B4A7-69CBFAA61054}" type="pres">
      <dgm:prSet presAssocID="{46A724E0-13B8-476C-BD55-0311E3945FD5}" presName="parentText" presStyleLbl="node1" presStyleIdx="0" presStyleCnt="4">
        <dgm:presLayoutVars>
          <dgm:chMax val="0"/>
          <dgm:bulletEnabled val="1"/>
        </dgm:presLayoutVars>
      </dgm:prSet>
      <dgm:spPr/>
    </dgm:pt>
    <dgm:pt modelId="{C95A9D51-6B3C-439A-BD9A-A3C300253136}" type="pres">
      <dgm:prSet presAssocID="{C5BF4740-E668-4862-8590-A7FBC54641ED}" presName="spacer" presStyleCnt="0"/>
      <dgm:spPr/>
    </dgm:pt>
    <dgm:pt modelId="{0230FC78-DCF9-4626-91E4-62A952C59093}" type="pres">
      <dgm:prSet presAssocID="{89CEF8DD-E80D-476E-B42B-CA71563FF4BF}" presName="parentText" presStyleLbl="node1" presStyleIdx="1" presStyleCnt="4">
        <dgm:presLayoutVars>
          <dgm:chMax val="0"/>
          <dgm:bulletEnabled val="1"/>
        </dgm:presLayoutVars>
      </dgm:prSet>
      <dgm:spPr/>
    </dgm:pt>
    <dgm:pt modelId="{858E9C47-BF32-4406-8B14-08E0FD7D29A5}" type="pres">
      <dgm:prSet presAssocID="{719D826D-31DE-4F8B-A38F-CD6D0B6E38C6}" presName="spacer" presStyleCnt="0"/>
      <dgm:spPr/>
    </dgm:pt>
    <dgm:pt modelId="{EFB94D09-F33C-4548-8D83-FB2C3628F721}" type="pres">
      <dgm:prSet presAssocID="{F85DEE35-E02F-4EE7-9B95-CBBD98AE917B}" presName="parentText" presStyleLbl="node1" presStyleIdx="2" presStyleCnt="4">
        <dgm:presLayoutVars>
          <dgm:chMax val="0"/>
          <dgm:bulletEnabled val="1"/>
        </dgm:presLayoutVars>
      </dgm:prSet>
      <dgm:spPr/>
    </dgm:pt>
    <dgm:pt modelId="{12FD86A4-C11F-474F-AA2F-23A4C0B2D5C0}" type="pres">
      <dgm:prSet presAssocID="{3DC0E95C-1826-4273-9C09-6622482AFE67}" presName="spacer" presStyleCnt="0"/>
      <dgm:spPr/>
    </dgm:pt>
    <dgm:pt modelId="{ACEB5068-A32B-4ACE-9AC8-DCF94204B94D}" type="pres">
      <dgm:prSet presAssocID="{2C31D847-BAD0-4E2E-B53D-7B465D42F97F}" presName="parentText" presStyleLbl="node1" presStyleIdx="3" presStyleCnt="4">
        <dgm:presLayoutVars>
          <dgm:chMax val="0"/>
          <dgm:bulletEnabled val="1"/>
        </dgm:presLayoutVars>
      </dgm:prSet>
      <dgm:spPr/>
    </dgm:pt>
  </dgm:ptLst>
  <dgm:cxnLst>
    <dgm:cxn modelId="{E0193009-F04D-4D71-BE6A-BB36163D1C98}" type="presOf" srcId="{F85DEE35-E02F-4EE7-9B95-CBBD98AE917B}" destId="{EFB94D09-F33C-4548-8D83-FB2C3628F721}" srcOrd="0" destOrd="0" presId="urn:microsoft.com/office/officeart/2005/8/layout/vList2"/>
    <dgm:cxn modelId="{33D3E054-0E0E-4786-89E4-39F76416DFF3}" srcId="{741029BA-EAD7-4E7E-B0D0-7AD933B56BD8}" destId="{46A724E0-13B8-476C-BD55-0311E3945FD5}" srcOrd="0" destOrd="0" parTransId="{6394D8B6-87E9-404C-A9DD-4FC6CC4E93C1}" sibTransId="{C5BF4740-E668-4862-8590-A7FBC54641ED}"/>
    <dgm:cxn modelId="{AB1D9B73-4510-4CF3-A4B5-9C673A493E0E}" srcId="{741029BA-EAD7-4E7E-B0D0-7AD933B56BD8}" destId="{F85DEE35-E02F-4EE7-9B95-CBBD98AE917B}" srcOrd="2" destOrd="0" parTransId="{4BFAA40B-165A-46BE-A993-BEB07F496FED}" sibTransId="{3DC0E95C-1826-4273-9C09-6622482AFE67}"/>
    <dgm:cxn modelId="{C0E43193-C9E9-460A-8EC5-8205EC3E70F3}" type="presOf" srcId="{46A724E0-13B8-476C-BD55-0311E3945FD5}" destId="{864D54A6-1B50-408E-B4A7-69CBFAA61054}" srcOrd="0" destOrd="0" presId="urn:microsoft.com/office/officeart/2005/8/layout/vList2"/>
    <dgm:cxn modelId="{293D98A8-FF16-4F37-8402-210BEEAA0C6C}" type="presOf" srcId="{89CEF8DD-E80D-476E-B42B-CA71563FF4BF}" destId="{0230FC78-DCF9-4626-91E4-62A952C59093}" srcOrd="0" destOrd="0" presId="urn:microsoft.com/office/officeart/2005/8/layout/vList2"/>
    <dgm:cxn modelId="{C1A1DCBA-2027-45CC-9D8E-3AED2D22E4B4}" srcId="{741029BA-EAD7-4E7E-B0D0-7AD933B56BD8}" destId="{89CEF8DD-E80D-476E-B42B-CA71563FF4BF}" srcOrd="1" destOrd="0" parTransId="{BA227ED8-D12F-4100-AAAA-DF7BCFF2E2EA}" sibTransId="{719D826D-31DE-4F8B-A38F-CD6D0B6E38C6}"/>
    <dgm:cxn modelId="{77843ECE-8B2B-4234-B15C-70CAB1BC13C3}" srcId="{741029BA-EAD7-4E7E-B0D0-7AD933B56BD8}" destId="{2C31D847-BAD0-4E2E-B53D-7B465D42F97F}" srcOrd="3" destOrd="0" parTransId="{C581440E-8AF0-4D29-B393-BA88F6E11553}" sibTransId="{ECEDC107-B898-4DF2-A507-D56330825376}"/>
    <dgm:cxn modelId="{4C08DAD5-F225-4F59-B828-FAC2F11E2FC8}" type="presOf" srcId="{741029BA-EAD7-4E7E-B0D0-7AD933B56BD8}" destId="{A33401F1-CF05-4D77-9B5A-2DBB0CB512EF}" srcOrd="0" destOrd="0" presId="urn:microsoft.com/office/officeart/2005/8/layout/vList2"/>
    <dgm:cxn modelId="{601156E6-D234-409B-95AB-6E5C6D9D01E1}" type="presOf" srcId="{2C31D847-BAD0-4E2E-B53D-7B465D42F97F}" destId="{ACEB5068-A32B-4ACE-9AC8-DCF94204B94D}" srcOrd="0" destOrd="0" presId="urn:microsoft.com/office/officeart/2005/8/layout/vList2"/>
    <dgm:cxn modelId="{5EC2B69F-25E1-4147-8BC2-0A5CC7D3AF38}" type="presParOf" srcId="{A33401F1-CF05-4D77-9B5A-2DBB0CB512EF}" destId="{864D54A6-1B50-408E-B4A7-69CBFAA61054}" srcOrd="0" destOrd="0" presId="urn:microsoft.com/office/officeart/2005/8/layout/vList2"/>
    <dgm:cxn modelId="{1BD874D0-2391-4DF0-9FD6-440845D020E4}" type="presParOf" srcId="{A33401F1-CF05-4D77-9B5A-2DBB0CB512EF}" destId="{C95A9D51-6B3C-439A-BD9A-A3C300253136}" srcOrd="1" destOrd="0" presId="urn:microsoft.com/office/officeart/2005/8/layout/vList2"/>
    <dgm:cxn modelId="{AC95E4D4-FDC2-4B1F-B932-7C901DD62DBE}" type="presParOf" srcId="{A33401F1-CF05-4D77-9B5A-2DBB0CB512EF}" destId="{0230FC78-DCF9-4626-91E4-62A952C59093}" srcOrd="2" destOrd="0" presId="urn:microsoft.com/office/officeart/2005/8/layout/vList2"/>
    <dgm:cxn modelId="{C0934757-8BA6-43DE-A4FA-6B67394B68D0}" type="presParOf" srcId="{A33401F1-CF05-4D77-9B5A-2DBB0CB512EF}" destId="{858E9C47-BF32-4406-8B14-08E0FD7D29A5}" srcOrd="3" destOrd="0" presId="urn:microsoft.com/office/officeart/2005/8/layout/vList2"/>
    <dgm:cxn modelId="{A080C620-40D7-41D7-904A-06CD0B08A739}" type="presParOf" srcId="{A33401F1-CF05-4D77-9B5A-2DBB0CB512EF}" destId="{EFB94D09-F33C-4548-8D83-FB2C3628F721}" srcOrd="4" destOrd="0" presId="urn:microsoft.com/office/officeart/2005/8/layout/vList2"/>
    <dgm:cxn modelId="{8791A357-B229-49B3-8F40-BE4F0858E487}" type="presParOf" srcId="{A33401F1-CF05-4D77-9B5A-2DBB0CB512EF}" destId="{12FD86A4-C11F-474F-AA2F-23A4C0B2D5C0}" srcOrd="5" destOrd="0" presId="urn:microsoft.com/office/officeart/2005/8/layout/vList2"/>
    <dgm:cxn modelId="{D80FD95D-6F51-4077-BFB3-5FFBBE7800AE}" type="presParOf" srcId="{A33401F1-CF05-4D77-9B5A-2DBB0CB512EF}" destId="{ACEB5068-A32B-4ACE-9AC8-DCF94204B94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C4D336-BC2B-4901-A6F0-9E4AB8940D99}"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en-US"/>
        </a:p>
      </dgm:t>
    </dgm:pt>
    <dgm:pt modelId="{EF4C2C78-CC71-45C7-9D89-27F1503DAE5F}">
      <dgm:prSet/>
      <dgm:spPr/>
      <dgm:t>
        <a:bodyPr/>
        <a:lstStyle/>
        <a:p>
          <a:r>
            <a:rPr lang="en-US"/>
            <a:t>Trump Administration</a:t>
          </a:r>
        </a:p>
      </dgm:t>
    </dgm:pt>
    <dgm:pt modelId="{B82B517F-A06C-489F-B1C0-4DD825D9A41D}" type="parTrans" cxnId="{835F3979-81F8-4C6E-B5FA-471FD2671A55}">
      <dgm:prSet/>
      <dgm:spPr/>
      <dgm:t>
        <a:bodyPr/>
        <a:lstStyle/>
        <a:p>
          <a:endParaRPr lang="en-US"/>
        </a:p>
      </dgm:t>
    </dgm:pt>
    <dgm:pt modelId="{E25047C8-4F95-477A-8DA2-3F67A8A6FED6}" type="sibTrans" cxnId="{835F3979-81F8-4C6E-B5FA-471FD2671A55}">
      <dgm:prSet/>
      <dgm:spPr/>
      <dgm:t>
        <a:bodyPr/>
        <a:lstStyle/>
        <a:p>
          <a:endParaRPr lang="en-US"/>
        </a:p>
      </dgm:t>
    </dgm:pt>
    <dgm:pt modelId="{83AA403B-A3B5-4BC0-859A-778C52887096}">
      <dgm:prSet/>
      <dgm:spPr/>
      <dgm:t>
        <a:bodyPr/>
        <a:lstStyle/>
        <a:p>
          <a:r>
            <a:rPr lang="en-US" dirty="0"/>
            <a:t>Biden Administration (Year 2)</a:t>
          </a:r>
        </a:p>
      </dgm:t>
    </dgm:pt>
    <dgm:pt modelId="{82056283-CF52-4BF7-A2A9-F43600AC6886}" type="parTrans" cxnId="{4D513F1D-5848-4963-8712-815B8D257CF7}">
      <dgm:prSet/>
      <dgm:spPr/>
      <dgm:t>
        <a:bodyPr/>
        <a:lstStyle/>
        <a:p>
          <a:endParaRPr lang="en-US"/>
        </a:p>
      </dgm:t>
    </dgm:pt>
    <dgm:pt modelId="{099D0F6B-F61E-421B-916F-EB49E3F4889F}" type="sibTrans" cxnId="{4D513F1D-5848-4963-8712-815B8D257CF7}">
      <dgm:prSet/>
      <dgm:spPr/>
      <dgm:t>
        <a:bodyPr/>
        <a:lstStyle/>
        <a:p>
          <a:endParaRPr lang="en-US"/>
        </a:p>
      </dgm:t>
    </dgm:pt>
    <dgm:pt modelId="{E240D470-A12F-4F77-A080-2287B1118CB2}">
      <dgm:prSet/>
      <dgm:spPr/>
      <dgm:t>
        <a:bodyPr/>
        <a:lstStyle/>
        <a:p>
          <a:r>
            <a:rPr lang="en-US"/>
            <a:t>What does the future hold? </a:t>
          </a:r>
        </a:p>
      </dgm:t>
    </dgm:pt>
    <dgm:pt modelId="{71D51FDD-CE2E-4389-9C18-F88915B4B9FB}" type="parTrans" cxnId="{AB92FBA9-695F-4BD5-BCC6-A73E77FF021D}">
      <dgm:prSet/>
      <dgm:spPr/>
      <dgm:t>
        <a:bodyPr/>
        <a:lstStyle/>
        <a:p>
          <a:endParaRPr lang="en-US"/>
        </a:p>
      </dgm:t>
    </dgm:pt>
    <dgm:pt modelId="{DDAC8D79-E36F-4CF9-91E4-C4FF36EF7CAD}" type="sibTrans" cxnId="{AB92FBA9-695F-4BD5-BCC6-A73E77FF021D}">
      <dgm:prSet/>
      <dgm:spPr/>
      <dgm:t>
        <a:bodyPr/>
        <a:lstStyle/>
        <a:p>
          <a:endParaRPr lang="en-US"/>
        </a:p>
      </dgm:t>
    </dgm:pt>
    <dgm:pt modelId="{C8209FC0-FFDC-4EEC-BC62-DA771A5F67F7}" type="pres">
      <dgm:prSet presAssocID="{BCC4D336-BC2B-4901-A6F0-9E4AB8940D99}" presName="diagram" presStyleCnt="0">
        <dgm:presLayoutVars>
          <dgm:chPref val="1"/>
          <dgm:dir/>
          <dgm:animOne val="branch"/>
          <dgm:animLvl val="lvl"/>
          <dgm:resizeHandles/>
        </dgm:presLayoutVars>
      </dgm:prSet>
      <dgm:spPr/>
    </dgm:pt>
    <dgm:pt modelId="{D9FDE020-43A0-4000-9D0C-D08B73A13037}" type="pres">
      <dgm:prSet presAssocID="{EF4C2C78-CC71-45C7-9D89-27F1503DAE5F}" presName="root" presStyleCnt="0"/>
      <dgm:spPr/>
    </dgm:pt>
    <dgm:pt modelId="{F0D3EF9F-DBF7-4216-A060-E30BC8FB22A6}" type="pres">
      <dgm:prSet presAssocID="{EF4C2C78-CC71-45C7-9D89-27F1503DAE5F}" presName="rootComposite" presStyleCnt="0"/>
      <dgm:spPr/>
    </dgm:pt>
    <dgm:pt modelId="{470128A5-E278-4255-A579-9890CAAFBE72}" type="pres">
      <dgm:prSet presAssocID="{EF4C2C78-CC71-45C7-9D89-27F1503DAE5F}" presName="rootText" presStyleLbl="node1" presStyleIdx="0" presStyleCnt="3"/>
      <dgm:spPr/>
    </dgm:pt>
    <dgm:pt modelId="{38EF3BDA-D419-4B19-8742-E02C30BF7998}" type="pres">
      <dgm:prSet presAssocID="{EF4C2C78-CC71-45C7-9D89-27F1503DAE5F}" presName="rootConnector" presStyleLbl="node1" presStyleIdx="0" presStyleCnt="3"/>
      <dgm:spPr/>
    </dgm:pt>
    <dgm:pt modelId="{F27E8199-5BE2-456D-AC9E-F4E1F58C1259}" type="pres">
      <dgm:prSet presAssocID="{EF4C2C78-CC71-45C7-9D89-27F1503DAE5F}" presName="childShape" presStyleCnt="0"/>
      <dgm:spPr/>
    </dgm:pt>
    <dgm:pt modelId="{0B355FC4-3163-48B4-9DBC-E9FF170BE527}" type="pres">
      <dgm:prSet presAssocID="{83AA403B-A3B5-4BC0-859A-778C52887096}" presName="root" presStyleCnt="0"/>
      <dgm:spPr/>
    </dgm:pt>
    <dgm:pt modelId="{0568B7CE-6A24-494D-BD41-27F9AD75A67A}" type="pres">
      <dgm:prSet presAssocID="{83AA403B-A3B5-4BC0-859A-778C52887096}" presName="rootComposite" presStyleCnt="0"/>
      <dgm:spPr/>
    </dgm:pt>
    <dgm:pt modelId="{25368288-5DA4-408E-9537-E4835231E880}" type="pres">
      <dgm:prSet presAssocID="{83AA403B-A3B5-4BC0-859A-778C52887096}" presName="rootText" presStyleLbl="node1" presStyleIdx="1" presStyleCnt="3"/>
      <dgm:spPr/>
    </dgm:pt>
    <dgm:pt modelId="{5BDCDF7C-9AD8-4B2D-9957-D6FE0806E711}" type="pres">
      <dgm:prSet presAssocID="{83AA403B-A3B5-4BC0-859A-778C52887096}" presName="rootConnector" presStyleLbl="node1" presStyleIdx="1" presStyleCnt="3"/>
      <dgm:spPr/>
    </dgm:pt>
    <dgm:pt modelId="{FA291BAD-BF33-4796-9195-2CA5C0E87DB1}" type="pres">
      <dgm:prSet presAssocID="{83AA403B-A3B5-4BC0-859A-778C52887096}" presName="childShape" presStyleCnt="0"/>
      <dgm:spPr/>
    </dgm:pt>
    <dgm:pt modelId="{930795B0-7834-4A13-BB39-C38BA884430F}" type="pres">
      <dgm:prSet presAssocID="{E240D470-A12F-4F77-A080-2287B1118CB2}" presName="root" presStyleCnt="0"/>
      <dgm:spPr/>
    </dgm:pt>
    <dgm:pt modelId="{0317120D-AB9E-40F9-97CB-8CAA1DB067FA}" type="pres">
      <dgm:prSet presAssocID="{E240D470-A12F-4F77-A080-2287B1118CB2}" presName="rootComposite" presStyleCnt="0"/>
      <dgm:spPr/>
    </dgm:pt>
    <dgm:pt modelId="{E0CDDEB7-B6D1-45B3-9C94-FB87DA7CD8FC}" type="pres">
      <dgm:prSet presAssocID="{E240D470-A12F-4F77-A080-2287B1118CB2}" presName="rootText" presStyleLbl="node1" presStyleIdx="2" presStyleCnt="3"/>
      <dgm:spPr/>
    </dgm:pt>
    <dgm:pt modelId="{B84E93A0-B87E-41DC-B830-8D86534D6301}" type="pres">
      <dgm:prSet presAssocID="{E240D470-A12F-4F77-A080-2287B1118CB2}" presName="rootConnector" presStyleLbl="node1" presStyleIdx="2" presStyleCnt="3"/>
      <dgm:spPr/>
    </dgm:pt>
    <dgm:pt modelId="{011475FA-0456-4F5E-8355-2C809FA7AB3A}" type="pres">
      <dgm:prSet presAssocID="{E240D470-A12F-4F77-A080-2287B1118CB2}" presName="childShape" presStyleCnt="0"/>
      <dgm:spPr/>
    </dgm:pt>
  </dgm:ptLst>
  <dgm:cxnLst>
    <dgm:cxn modelId="{E2B1F609-25EB-4AFA-8553-443FC8548B1C}" type="presOf" srcId="{E240D470-A12F-4F77-A080-2287B1118CB2}" destId="{B84E93A0-B87E-41DC-B830-8D86534D6301}" srcOrd="1" destOrd="0" presId="urn:microsoft.com/office/officeart/2005/8/layout/hierarchy3"/>
    <dgm:cxn modelId="{4D513F1D-5848-4963-8712-815B8D257CF7}" srcId="{BCC4D336-BC2B-4901-A6F0-9E4AB8940D99}" destId="{83AA403B-A3B5-4BC0-859A-778C52887096}" srcOrd="1" destOrd="0" parTransId="{82056283-CF52-4BF7-A2A9-F43600AC6886}" sibTransId="{099D0F6B-F61E-421B-916F-EB49E3F4889F}"/>
    <dgm:cxn modelId="{745A511E-D22E-4A6C-98BB-73B23966CB93}" type="presOf" srcId="{83AA403B-A3B5-4BC0-859A-778C52887096}" destId="{5BDCDF7C-9AD8-4B2D-9957-D6FE0806E711}" srcOrd="1" destOrd="0" presId="urn:microsoft.com/office/officeart/2005/8/layout/hierarchy3"/>
    <dgm:cxn modelId="{F29BCD36-CC7C-4E78-B50E-1E78E90AE585}" type="presOf" srcId="{EF4C2C78-CC71-45C7-9D89-27F1503DAE5F}" destId="{470128A5-E278-4255-A579-9890CAAFBE72}" srcOrd="0" destOrd="0" presId="urn:microsoft.com/office/officeart/2005/8/layout/hierarchy3"/>
    <dgm:cxn modelId="{7A9B9C5D-17C5-44E1-BB45-D05717F1E698}" type="presOf" srcId="{83AA403B-A3B5-4BC0-859A-778C52887096}" destId="{25368288-5DA4-408E-9537-E4835231E880}" srcOrd="0" destOrd="0" presId="urn:microsoft.com/office/officeart/2005/8/layout/hierarchy3"/>
    <dgm:cxn modelId="{835F3979-81F8-4C6E-B5FA-471FD2671A55}" srcId="{BCC4D336-BC2B-4901-A6F0-9E4AB8940D99}" destId="{EF4C2C78-CC71-45C7-9D89-27F1503DAE5F}" srcOrd="0" destOrd="0" parTransId="{B82B517F-A06C-489F-B1C0-4DD825D9A41D}" sibTransId="{E25047C8-4F95-477A-8DA2-3F67A8A6FED6}"/>
    <dgm:cxn modelId="{547D5683-C0D9-4123-95DC-F531FF69EBB2}" type="presOf" srcId="{EF4C2C78-CC71-45C7-9D89-27F1503DAE5F}" destId="{38EF3BDA-D419-4B19-8742-E02C30BF7998}" srcOrd="1" destOrd="0" presId="urn:microsoft.com/office/officeart/2005/8/layout/hierarchy3"/>
    <dgm:cxn modelId="{535C52A8-4164-4F4A-9403-D18C4CD52873}" type="presOf" srcId="{BCC4D336-BC2B-4901-A6F0-9E4AB8940D99}" destId="{C8209FC0-FFDC-4EEC-BC62-DA771A5F67F7}" srcOrd="0" destOrd="0" presId="urn:microsoft.com/office/officeart/2005/8/layout/hierarchy3"/>
    <dgm:cxn modelId="{AB92FBA9-695F-4BD5-BCC6-A73E77FF021D}" srcId="{BCC4D336-BC2B-4901-A6F0-9E4AB8940D99}" destId="{E240D470-A12F-4F77-A080-2287B1118CB2}" srcOrd="2" destOrd="0" parTransId="{71D51FDD-CE2E-4389-9C18-F88915B4B9FB}" sibTransId="{DDAC8D79-E36F-4CF9-91E4-C4FF36EF7CAD}"/>
    <dgm:cxn modelId="{2582DFAB-292F-4FE9-9A4B-6AFEFC1EE3A4}" type="presOf" srcId="{E240D470-A12F-4F77-A080-2287B1118CB2}" destId="{E0CDDEB7-B6D1-45B3-9C94-FB87DA7CD8FC}" srcOrd="0" destOrd="0" presId="urn:microsoft.com/office/officeart/2005/8/layout/hierarchy3"/>
    <dgm:cxn modelId="{434ADBD2-49E4-47DF-9689-BD4AA62C6808}" type="presParOf" srcId="{C8209FC0-FFDC-4EEC-BC62-DA771A5F67F7}" destId="{D9FDE020-43A0-4000-9D0C-D08B73A13037}" srcOrd="0" destOrd="0" presId="urn:microsoft.com/office/officeart/2005/8/layout/hierarchy3"/>
    <dgm:cxn modelId="{5A4B15A7-2EB2-4ADE-8C5E-EE340F5F4EB0}" type="presParOf" srcId="{D9FDE020-43A0-4000-9D0C-D08B73A13037}" destId="{F0D3EF9F-DBF7-4216-A060-E30BC8FB22A6}" srcOrd="0" destOrd="0" presId="urn:microsoft.com/office/officeart/2005/8/layout/hierarchy3"/>
    <dgm:cxn modelId="{03C249E0-9ABC-4933-879C-97608A7F18CF}" type="presParOf" srcId="{F0D3EF9F-DBF7-4216-A060-E30BC8FB22A6}" destId="{470128A5-E278-4255-A579-9890CAAFBE72}" srcOrd="0" destOrd="0" presId="urn:microsoft.com/office/officeart/2005/8/layout/hierarchy3"/>
    <dgm:cxn modelId="{C89A5793-1967-4F6B-9262-926D466DAB1D}" type="presParOf" srcId="{F0D3EF9F-DBF7-4216-A060-E30BC8FB22A6}" destId="{38EF3BDA-D419-4B19-8742-E02C30BF7998}" srcOrd="1" destOrd="0" presId="urn:microsoft.com/office/officeart/2005/8/layout/hierarchy3"/>
    <dgm:cxn modelId="{F6362454-06C4-4529-A160-A93F88D309B7}" type="presParOf" srcId="{D9FDE020-43A0-4000-9D0C-D08B73A13037}" destId="{F27E8199-5BE2-456D-AC9E-F4E1F58C1259}" srcOrd="1" destOrd="0" presId="urn:microsoft.com/office/officeart/2005/8/layout/hierarchy3"/>
    <dgm:cxn modelId="{5B661726-6582-4AEE-B315-EB5B545A8EE9}" type="presParOf" srcId="{C8209FC0-FFDC-4EEC-BC62-DA771A5F67F7}" destId="{0B355FC4-3163-48B4-9DBC-E9FF170BE527}" srcOrd="1" destOrd="0" presId="urn:microsoft.com/office/officeart/2005/8/layout/hierarchy3"/>
    <dgm:cxn modelId="{DFC2EEB1-080C-47EA-B276-D70D4EF8C88D}" type="presParOf" srcId="{0B355FC4-3163-48B4-9DBC-E9FF170BE527}" destId="{0568B7CE-6A24-494D-BD41-27F9AD75A67A}" srcOrd="0" destOrd="0" presId="urn:microsoft.com/office/officeart/2005/8/layout/hierarchy3"/>
    <dgm:cxn modelId="{54A1F537-E472-476A-A02E-C827DD6A9208}" type="presParOf" srcId="{0568B7CE-6A24-494D-BD41-27F9AD75A67A}" destId="{25368288-5DA4-408E-9537-E4835231E880}" srcOrd="0" destOrd="0" presId="urn:microsoft.com/office/officeart/2005/8/layout/hierarchy3"/>
    <dgm:cxn modelId="{BCA45019-248E-4FAD-9382-A4BB8E22D1B5}" type="presParOf" srcId="{0568B7CE-6A24-494D-BD41-27F9AD75A67A}" destId="{5BDCDF7C-9AD8-4B2D-9957-D6FE0806E711}" srcOrd="1" destOrd="0" presId="urn:microsoft.com/office/officeart/2005/8/layout/hierarchy3"/>
    <dgm:cxn modelId="{CF00178B-CF62-435D-A370-0433E1C2DF3A}" type="presParOf" srcId="{0B355FC4-3163-48B4-9DBC-E9FF170BE527}" destId="{FA291BAD-BF33-4796-9195-2CA5C0E87DB1}" srcOrd="1" destOrd="0" presId="urn:microsoft.com/office/officeart/2005/8/layout/hierarchy3"/>
    <dgm:cxn modelId="{48130F2B-99BB-490E-8641-A9946EAE9BCA}" type="presParOf" srcId="{C8209FC0-FFDC-4EEC-BC62-DA771A5F67F7}" destId="{930795B0-7834-4A13-BB39-C38BA884430F}" srcOrd="2" destOrd="0" presId="urn:microsoft.com/office/officeart/2005/8/layout/hierarchy3"/>
    <dgm:cxn modelId="{64124085-2CF8-465B-9DCD-1D7E81D32E82}" type="presParOf" srcId="{930795B0-7834-4A13-BB39-C38BA884430F}" destId="{0317120D-AB9E-40F9-97CB-8CAA1DB067FA}" srcOrd="0" destOrd="0" presId="urn:microsoft.com/office/officeart/2005/8/layout/hierarchy3"/>
    <dgm:cxn modelId="{959FCC2F-171F-42B6-82FD-F0B5DECB1B65}" type="presParOf" srcId="{0317120D-AB9E-40F9-97CB-8CAA1DB067FA}" destId="{E0CDDEB7-B6D1-45B3-9C94-FB87DA7CD8FC}" srcOrd="0" destOrd="0" presId="urn:microsoft.com/office/officeart/2005/8/layout/hierarchy3"/>
    <dgm:cxn modelId="{8FA21E3E-CF7F-45A6-A44B-6A19E0DA71E2}" type="presParOf" srcId="{0317120D-AB9E-40F9-97CB-8CAA1DB067FA}" destId="{B84E93A0-B87E-41DC-B830-8D86534D6301}" srcOrd="1" destOrd="0" presId="urn:microsoft.com/office/officeart/2005/8/layout/hierarchy3"/>
    <dgm:cxn modelId="{5D4AB6F1-49CF-4A53-9D5E-4FBA0766BA01}" type="presParOf" srcId="{930795B0-7834-4A13-BB39-C38BA884430F}" destId="{011475FA-0456-4F5E-8355-2C809FA7AB3A}"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0505F-A3DC-4F53-945B-69882D2146B8}">
      <dsp:nvSpPr>
        <dsp:cNvPr id="0" name=""/>
        <dsp:cNvSpPr/>
      </dsp:nvSpPr>
      <dsp:spPr>
        <a:xfrm>
          <a:off x="514065" y="1449"/>
          <a:ext cx="3514693" cy="210881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Business ownership/investment</a:t>
          </a:r>
        </a:p>
      </dsp:txBody>
      <dsp:txXfrm>
        <a:off x="514065" y="1449"/>
        <a:ext cx="3514693" cy="2108816"/>
      </dsp:txXfrm>
    </dsp:sp>
    <dsp:sp modelId="{F633511D-CC53-4E78-9909-D4AC0AB99D51}">
      <dsp:nvSpPr>
        <dsp:cNvPr id="0" name=""/>
        <dsp:cNvSpPr/>
      </dsp:nvSpPr>
      <dsp:spPr>
        <a:xfrm>
          <a:off x="4380228" y="1449"/>
          <a:ext cx="3514693" cy="2108816"/>
        </a:xfrm>
        <a:prstGeom prst="rect">
          <a:avLst/>
        </a:prstGeom>
        <a:solidFill>
          <a:schemeClr val="accent2">
            <a:hueOff val="-54710"/>
            <a:satOff val="-32370"/>
            <a:lumOff val="-3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Curricular Practical Training</a:t>
          </a:r>
        </a:p>
      </dsp:txBody>
      <dsp:txXfrm>
        <a:off x="4380228" y="1449"/>
        <a:ext cx="3514693" cy="2108816"/>
      </dsp:txXfrm>
    </dsp:sp>
    <dsp:sp modelId="{F051A6B1-9F3A-47DF-90DA-15982AB135B9}">
      <dsp:nvSpPr>
        <dsp:cNvPr id="0" name=""/>
        <dsp:cNvSpPr/>
      </dsp:nvSpPr>
      <dsp:spPr>
        <a:xfrm>
          <a:off x="514065" y="2461734"/>
          <a:ext cx="3514693" cy="2108816"/>
        </a:xfrm>
        <a:prstGeom prst="rect">
          <a:avLst/>
        </a:prstGeom>
        <a:solidFill>
          <a:schemeClr val="accent2">
            <a:hueOff val="-109421"/>
            <a:satOff val="-64741"/>
            <a:lumOff val="-66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Optional Practical Training</a:t>
          </a:r>
        </a:p>
      </dsp:txBody>
      <dsp:txXfrm>
        <a:off x="514065" y="2461734"/>
        <a:ext cx="3514693" cy="2108816"/>
      </dsp:txXfrm>
    </dsp:sp>
    <dsp:sp modelId="{95A00FEF-3A96-483F-B41F-E8A248F68811}">
      <dsp:nvSpPr>
        <dsp:cNvPr id="0" name=""/>
        <dsp:cNvSpPr/>
      </dsp:nvSpPr>
      <dsp:spPr>
        <a:xfrm>
          <a:off x="4380228" y="2461734"/>
          <a:ext cx="3514693" cy="2108816"/>
        </a:xfrm>
        <a:prstGeom prst="rect">
          <a:avLst/>
        </a:prstGeom>
        <a:solidFill>
          <a:schemeClr val="accent2">
            <a:hueOff val="-164131"/>
            <a:satOff val="-97111"/>
            <a:lumOff val="-99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STEM OPT</a:t>
          </a:r>
        </a:p>
      </dsp:txBody>
      <dsp:txXfrm>
        <a:off x="4380228" y="2461734"/>
        <a:ext cx="3514693" cy="2108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6398D-12D2-4AA4-915F-BDFD1482D106}">
      <dsp:nvSpPr>
        <dsp:cNvPr id="0" name=""/>
        <dsp:cNvSpPr/>
      </dsp:nvSpPr>
      <dsp:spPr>
        <a:xfrm>
          <a:off x="0" y="58500"/>
          <a:ext cx="8408987" cy="936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Ownership of business – possible?</a:t>
          </a:r>
        </a:p>
      </dsp:txBody>
      <dsp:txXfrm>
        <a:off x="45692" y="104192"/>
        <a:ext cx="8317603" cy="844616"/>
      </dsp:txXfrm>
    </dsp:sp>
    <dsp:sp modelId="{BFD92EF0-5EF7-4995-A149-E6A59CFBD1D4}">
      <dsp:nvSpPr>
        <dsp:cNvPr id="0" name=""/>
        <dsp:cNvSpPr/>
      </dsp:nvSpPr>
      <dsp:spPr>
        <a:xfrm>
          <a:off x="0" y="1109700"/>
          <a:ext cx="8408987" cy="9360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Beneficiary of H-1B petition</a:t>
          </a:r>
        </a:p>
      </dsp:txBody>
      <dsp:txXfrm>
        <a:off x="45692" y="1155392"/>
        <a:ext cx="8317603" cy="844616"/>
      </dsp:txXfrm>
    </dsp:sp>
    <dsp:sp modelId="{30A1F3E1-E381-4086-BFF9-B0010FD214EA}">
      <dsp:nvSpPr>
        <dsp:cNvPr id="0" name=""/>
        <dsp:cNvSpPr/>
      </dsp:nvSpPr>
      <dsp:spPr>
        <a:xfrm>
          <a:off x="0" y="2045700"/>
          <a:ext cx="8408987" cy="1531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985"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US" sz="3100" kern="1200">
              <a:solidFill>
                <a:schemeClr val="tx2"/>
              </a:solidFill>
            </a:rPr>
            <a:t>Basic requirements</a:t>
          </a:r>
          <a:endParaRPr lang="en-US" sz="3100" kern="1200" dirty="0">
            <a:solidFill>
              <a:schemeClr val="tx2"/>
            </a:solidFill>
          </a:endParaRPr>
        </a:p>
        <a:p>
          <a:pPr marL="285750" lvl="1" indent="-285750" algn="l" defTabSz="1377950">
            <a:lnSpc>
              <a:spcPct val="90000"/>
            </a:lnSpc>
            <a:spcBef>
              <a:spcPct val="0"/>
            </a:spcBef>
            <a:spcAft>
              <a:spcPct val="20000"/>
            </a:spcAft>
            <a:buChar char="•"/>
          </a:pPr>
          <a:r>
            <a:rPr lang="en-US" sz="3100" kern="1200" dirty="0">
              <a:solidFill>
                <a:schemeClr val="tx2"/>
              </a:solidFill>
            </a:rPr>
            <a:t>Process</a:t>
          </a:r>
        </a:p>
        <a:p>
          <a:pPr marL="285750" lvl="1" indent="-285750" algn="l" defTabSz="1377950">
            <a:lnSpc>
              <a:spcPct val="90000"/>
            </a:lnSpc>
            <a:spcBef>
              <a:spcPct val="0"/>
            </a:spcBef>
            <a:spcAft>
              <a:spcPct val="20000"/>
            </a:spcAft>
            <a:buChar char="•"/>
          </a:pPr>
          <a:r>
            <a:rPr lang="en-US" sz="3100" kern="1200" dirty="0">
              <a:solidFill>
                <a:schemeClr val="tx2"/>
              </a:solidFill>
            </a:rPr>
            <a:t>Timing/costs</a:t>
          </a:r>
        </a:p>
      </dsp:txBody>
      <dsp:txXfrm>
        <a:off x="0" y="2045700"/>
        <a:ext cx="8408987" cy="1531799"/>
      </dsp:txXfrm>
    </dsp:sp>
    <dsp:sp modelId="{4AF776AA-BF46-4136-98F9-6ACB80C862E8}">
      <dsp:nvSpPr>
        <dsp:cNvPr id="0" name=""/>
        <dsp:cNvSpPr/>
      </dsp:nvSpPr>
      <dsp:spPr>
        <a:xfrm>
          <a:off x="0" y="3577500"/>
          <a:ext cx="8408987" cy="9360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H-1B “cap”/quota</a:t>
          </a:r>
        </a:p>
      </dsp:txBody>
      <dsp:txXfrm>
        <a:off x="45692" y="3623192"/>
        <a:ext cx="8317603" cy="8446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70342-C62E-49FE-885C-1CE3118B9D83}">
      <dsp:nvSpPr>
        <dsp:cNvPr id="0" name=""/>
        <dsp:cNvSpPr/>
      </dsp:nvSpPr>
      <dsp:spPr>
        <a:xfrm rot="16200000">
          <a:off x="-1489034" y="1493551"/>
          <a:ext cx="4572000" cy="1584896"/>
        </a:xfrm>
        <a:prstGeom prst="flowChartManualOperation">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3978" bIns="0" numCol="1" spcCol="1270" anchor="ctr" anchorCtr="0">
          <a:noAutofit/>
        </a:bodyPr>
        <a:lstStyle/>
        <a:p>
          <a:pPr marL="0" lvl="0" indent="0" algn="ctr" defTabSz="800100">
            <a:lnSpc>
              <a:spcPct val="90000"/>
            </a:lnSpc>
            <a:spcBef>
              <a:spcPct val="0"/>
            </a:spcBef>
            <a:spcAft>
              <a:spcPct val="35000"/>
            </a:spcAft>
            <a:buNone/>
          </a:pPr>
          <a:r>
            <a:rPr lang="en-US" sz="1800" kern="1200"/>
            <a:t>Ownership of business</a:t>
          </a:r>
        </a:p>
      </dsp:txBody>
      <dsp:txXfrm rot="5400000">
        <a:off x="4518" y="914399"/>
        <a:ext cx="1584896" cy="2743200"/>
      </dsp:txXfrm>
    </dsp:sp>
    <dsp:sp modelId="{61F6F349-77CE-4F03-8FB6-FF5546CF51B1}">
      <dsp:nvSpPr>
        <dsp:cNvPr id="0" name=""/>
        <dsp:cNvSpPr/>
      </dsp:nvSpPr>
      <dsp:spPr>
        <a:xfrm rot="16200000">
          <a:off x="214729" y="1493551"/>
          <a:ext cx="4572000" cy="1584896"/>
        </a:xfrm>
        <a:prstGeom prst="flowChartManualOperation">
          <a:avLst/>
        </a:prstGeom>
        <a:solidFill>
          <a:schemeClr val="accent1">
            <a:shade val="50000"/>
            <a:hueOff val="340300"/>
            <a:satOff val="-31151"/>
            <a:lumOff val="216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3978" bIns="0" numCol="1" spcCol="1270" anchor="ctr" anchorCtr="0">
          <a:noAutofit/>
        </a:bodyPr>
        <a:lstStyle/>
        <a:p>
          <a:pPr marL="0" lvl="0" indent="0" algn="ctr" defTabSz="800100">
            <a:lnSpc>
              <a:spcPct val="90000"/>
            </a:lnSpc>
            <a:spcBef>
              <a:spcPct val="0"/>
            </a:spcBef>
            <a:spcAft>
              <a:spcPct val="35000"/>
            </a:spcAft>
            <a:buNone/>
          </a:pPr>
          <a:r>
            <a:rPr lang="en-US" sz="1800" kern="1200"/>
            <a:t>Other requirements</a:t>
          </a:r>
        </a:p>
      </dsp:txBody>
      <dsp:txXfrm rot="5400000">
        <a:off x="1708281" y="914399"/>
        <a:ext cx="1584896" cy="2743200"/>
      </dsp:txXfrm>
    </dsp:sp>
    <dsp:sp modelId="{5C0CE30C-0A39-4DA7-A036-EC879389EA5D}">
      <dsp:nvSpPr>
        <dsp:cNvPr id="0" name=""/>
        <dsp:cNvSpPr/>
      </dsp:nvSpPr>
      <dsp:spPr>
        <a:xfrm rot="16200000">
          <a:off x="1918493" y="1493551"/>
          <a:ext cx="4572000" cy="1584896"/>
        </a:xfrm>
        <a:prstGeom prst="flowChartManualOperation">
          <a:avLst/>
        </a:prstGeom>
        <a:solidFill>
          <a:schemeClr val="accent1">
            <a:shade val="50000"/>
            <a:hueOff val="680601"/>
            <a:satOff val="-62302"/>
            <a:lumOff val="432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3978" bIns="0" numCol="1" spcCol="1270" anchor="ctr" anchorCtr="0">
          <a:noAutofit/>
        </a:bodyPr>
        <a:lstStyle/>
        <a:p>
          <a:pPr marL="0" lvl="0" indent="0" algn="ctr" defTabSz="800100">
            <a:lnSpc>
              <a:spcPct val="90000"/>
            </a:lnSpc>
            <a:spcBef>
              <a:spcPct val="0"/>
            </a:spcBef>
            <a:spcAft>
              <a:spcPct val="35000"/>
            </a:spcAft>
            <a:buNone/>
          </a:pPr>
          <a:r>
            <a:rPr lang="en-US" sz="1800" u="sng" kern="1200"/>
            <a:t>How much</a:t>
          </a:r>
          <a:r>
            <a:rPr lang="en-US" sz="1800" kern="1200"/>
            <a:t> money needs to be invested?</a:t>
          </a:r>
        </a:p>
      </dsp:txBody>
      <dsp:txXfrm rot="5400000">
        <a:off x="3412045" y="914399"/>
        <a:ext cx="1584896" cy="2743200"/>
      </dsp:txXfrm>
    </dsp:sp>
    <dsp:sp modelId="{216A0055-90B0-42D0-AB68-620994983DF8}">
      <dsp:nvSpPr>
        <dsp:cNvPr id="0" name=""/>
        <dsp:cNvSpPr/>
      </dsp:nvSpPr>
      <dsp:spPr>
        <a:xfrm rot="16200000">
          <a:off x="3622257" y="1493551"/>
          <a:ext cx="4572000" cy="1584896"/>
        </a:xfrm>
        <a:prstGeom prst="flowChartManualOperation">
          <a:avLst/>
        </a:prstGeom>
        <a:solidFill>
          <a:schemeClr val="accent1">
            <a:shade val="50000"/>
            <a:hueOff val="680601"/>
            <a:satOff val="-62302"/>
            <a:lumOff val="432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3978" bIns="0" numCol="1" spcCol="1270" anchor="ctr" anchorCtr="0">
          <a:noAutofit/>
        </a:bodyPr>
        <a:lstStyle/>
        <a:p>
          <a:pPr marL="0" lvl="0" indent="0" algn="ctr" defTabSz="800100">
            <a:lnSpc>
              <a:spcPct val="90000"/>
            </a:lnSpc>
            <a:spcBef>
              <a:spcPct val="0"/>
            </a:spcBef>
            <a:spcAft>
              <a:spcPct val="35000"/>
            </a:spcAft>
            <a:buNone/>
          </a:pPr>
          <a:r>
            <a:rPr lang="en-US" sz="1800" kern="1200"/>
            <a:t>Immigration process</a:t>
          </a:r>
        </a:p>
      </dsp:txBody>
      <dsp:txXfrm rot="5400000">
        <a:off x="5115809" y="914399"/>
        <a:ext cx="1584896" cy="2743200"/>
      </dsp:txXfrm>
    </dsp:sp>
    <dsp:sp modelId="{996F3876-27E6-4543-A161-4FF46C6A6798}">
      <dsp:nvSpPr>
        <dsp:cNvPr id="0" name=""/>
        <dsp:cNvSpPr/>
      </dsp:nvSpPr>
      <dsp:spPr>
        <a:xfrm rot="16200000">
          <a:off x="5326021" y="1493551"/>
          <a:ext cx="4572000" cy="1584896"/>
        </a:xfrm>
        <a:prstGeom prst="flowChartManualOperation">
          <a:avLst/>
        </a:prstGeom>
        <a:solidFill>
          <a:schemeClr val="accent1">
            <a:shade val="50000"/>
            <a:hueOff val="340300"/>
            <a:satOff val="-31151"/>
            <a:lumOff val="216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3978" bIns="0" numCol="1" spcCol="1270" anchor="ctr" anchorCtr="0">
          <a:noAutofit/>
        </a:bodyPr>
        <a:lstStyle/>
        <a:p>
          <a:pPr marL="0" lvl="0" indent="0" algn="ctr" defTabSz="800100">
            <a:lnSpc>
              <a:spcPct val="90000"/>
            </a:lnSpc>
            <a:spcBef>
              <a:spcPct val="0"/>
            </a:spcBef>
            <a:spcAft>
              <a:spcPct val="35000"/>
            </a:spcAft>
            <a:buNone/>
          </a:pPr>
          <a:r>
            <a:rPr lang="en-US" sz="1800" u="sng" kern="1200"/>
            <a:t>Not</a:t>
          </a:r>
          <a:r>
            <a:rPr lang="en-US" sz="1800" kern="1200"/>
            <a:t> a path to a green card</a:t>
          </a:r>
        </a:p>
      </dsp:txBody>
      <dsp:txXfrm rot="5400000">
        <a:off x="6819573" y="914399"/>
        <a:ext cx="1584896" cy="2743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73E96-6294-41F2-9642-A98576502463}">
      <dsp:nvSpPr>
        <dsp:cNvPr id="0" name=""/>
        <dsp:cNvSpPr/>
      </dsp:nvSpPr>
      <dsp:spPr>
        <a:xfrm>
          <a:off x="0" y="90722"/>
          <a:ext cx="3233735" cy="14116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TN (Trade NAFTA)</a:t>
          </a:r>
        </a:p>
      </dsp:txBody>
      <dsp:txXfrm>
        <a:off x="68912" y="159634"/>
        <a:ext cx="3095911" cy="1273854"/>
      </dsp:txXfrm>
    </dsp:sp>
    <dsp:sp modelId="{FC361433-B0F5-412E-8E4B-A940CBDBA1E9}">
      <dsp:nvSpPr>
        <dsp:cNvPr id="0" name=""/>
        <dsp:cNvSpPr/>
      </dsp:nvSpPr>
      <dsp:spPr>
        <a:xfrm>
          <a:off x="0" y="1580160"/>
          <a:ext cx="3233735" cy="1411678"/>
        </a:xfrm>
        <a:prstGeom prst="roundRect">
          <a:avLst/>
        </a:prstGeom>
        <a:solidFill>
          <a:schemeClr val="accent2">
            <a:hueOff val="-82066"/>
            <a:satOff val="-48555"/>
            <a:lumOff val="-5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L-1 (Intracompany Transfer)</a:t>
          </a:r>
        </a:p>
      </dsp:txBody>
      <dsp:txXfrm>
        <a:off x="68912" y="1649072"/>
        <a:ext cx="3095911" cy="1273854"/>
      </dsp:txXfrm>
    </dsp:sp>
    <dsp:sp modelId="{B6BE4BB0-1341-41A2-9A93-94236728E174}">
      <dsp:nvSpPr>
        <dsp:cNvPr id="0" name=""/>
        <dsp:cNvSpPr/>
      </dsp:nvSpPr>
      <dsp:spPr>
        <a:xfrm>
          <a:off x="0" y="3069599"/>
          <a:ext cx="3233735" cy="1411678"/>
        </a:xfrm>
        <a:prstGeom prst="roundRect">
          <a:avLst/>
        </a:prstGeom>
        <a:solidFill>
          <a:schemeClr val="accent2">
            <a:hueOff val="-164131"/>
            <a:satOff val="-97111"/>
            <a:lumOff val="-99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O-1 (“Extraordinary Ability”)</a:t>
          </a:r>
        </a:p>
      </dsp:txBody>
      <dsp:txXfrm>
        <a:off x="68912" y="3138511"/>
        <a:ext cx="3095911" cy="12738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EDFB5-E00F-41A5-A8E1-F65C4C060246}">
      <dsp:nvSpPr>
        <dsp:cNvPr id="0" name=""/>
        <dsp:cNvSpPr/>
      </dsp:nvSpPr>
      <dsp:spPr>
        <a:xfrm>
          <a:off x="0" y="67904"/>
          <a:ext cx="3792221" cy="8365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Standard process</a:t>
          </a:r>
        </a:p>
      </dsp:txBody>
      <dsp:txXfrm>
        <a:off x="40837" y="108741"/>
        <a:ext cx="3710547" cy="754876"/>
      </dsp:txXfrm>
    </dsp:sp>
    <dsp:sp modelId="{93119B29-D547-40A0-8A69-B13F2E3599D7}">
      <dsp:nvSpPr>
        <dsp:cNvPr id="0" name=""/>
        <dsp:cNvSpPr/>
      </dsp:nvSpPr>
      <dsp:spPr>
        <a:xfrm>
          <a:off x="0" y="967814"/>
          <a:ext cx="3792221" cy="836550"/>
        </a:xfrm>
        <a:prstGeom prst="roundRect">
          <a:avLst/>
        </a:prstGeom>
        <a:solidFill>
          <a:schemeClr val="accent2">
            <a:hueOff val="-41033"/>
            <a:satOff val="-24278"/>
            <a:lumOff val="-25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Expedited process</a:t>
          </a:r>
        </a:p>
      </dsp:txBody>
      <dsp:txXfrm>
        <a:off x="40837" y="1008651"/>
        <a:ext cx="3710547" cy="754876"/>
      </dsp:txXfrm>
    </dsp:sp>
    <dsp:sp modelId="{37A8A383-918C-4DB4-98DC-DB4FBC81B8E4}">
      <dsp:nvSpPr>
        <dsp:cNvPr id="0" name=""/>
        <dsp:cNvSpPr/>
      </dsp:nvSpPr>
      <dsp:spPr>
        <a:xfrm>
          <a:off x="0" y="1867725"/>
          <a:ext cx="3792221" cy="836550"/>
        </a:xfrm>
        <a:prstGeom prst="roundRect">
          <a:avLst/>
        </a:prstGeom>
        <a:solidFill>
          <a:schemeClr val="accent2">
            <a:hueOff val="-82066"/>
            <a:satOff val="-48555"/>
            <a:lumOff val="-5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Self-petition – possible?</a:t>
          </a:r>
        </a:p>
      </dsp:txBody>
      <dsp:txXfrm>
        <a:off x="40837" y="1908562"/>
        <a:ext cx="3710547" cy="754876"/>
      </dsp:txXfrm>
    </dsp:sp>
    <dsp:sp modelId="{4E5A4040-54E8-47A2-B953-96FC9CA7C099}">
      <dsp:nvSpPr>
        <dsp:cNvPr id="0" name=""/>
        <dsp:cNvSpPr/>
      </dsp:nvSpPr>
      <dsp:spPr>
        <a:xfrm>
          <a:off x="0" y="2767635"/>
          <a:ext cx="3792221" cy="836550"/>
        </a:xfrm>
        <a:prstGeom prst="roundRect">
          <a:avLst/>
        </a:prstGeom>
        <a:solidFill>
          <a:schemeClr val="accent2">
            <a:hueOff val="-123098"/>
            <a:satOff val="-72833"/>
            <a:lumOff val="-74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Business/employment-related issues</a:t>
          </a:r>
        </a:p>
      </dsp:txBody>
      <dsp:txXfrm>
        <a:off x="40837" y="2808472"/>
        <a:ext cx="3710547" cy="754876"/>
      </dsp:txXfrm>
    </dsp:sp>
    <dsp:sp modelId="{6094E9D0-E462-4FED-9D5B-2A0E446FC30A}">
      <dsp:nvSpPr>
        <dsp:cNvPr id="0" name=""/>
        <dsp:cNvSpPr/>
      </dsp:nvSpPr>
      <dsp:spPr>
        <a:xfrm>
          <a:off x="0" y="3667545"/>
          <a:ext cx="3792221" cy="836550"/>
        </a:xfrm>
        <a:prstGeom prst="roundRect">
          <a:avLst/>
        </a:prstGeom>
        <a:solidFill>
          <a:schemeClr val="accent2">
            <a:hueOff val="-164131"/>
            <a:satOff val="-97111"/>
            <a:lumOff val="-99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Other things to know/consider</a:t>
          </a:r>
        </a:p>
      </dsp:txBody>
      <dsp:txXfrm>
        <a:off x="40837" y="3708382"/>
        <a:ext cx="3710547" cy="7548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3CF10-1E3B-4738-8055-CD2872A2BB24}">
      <dsp:nvSpPr>
        <dsp:cNvPr id="0" name=""/>
        <dsp:cNvSpPr/>
      </dsp:nvSpPr>
      <dsp:spPr>
        <a:xfrm>
          <a:off x="630674" y="0"/>
          <a:ext cx="7147638" cy="4572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2D1DF4-E8CE-4610-A61E-B82793F27973}">
      <dsp:nvSpPr>
        <dsp:cNvPr id="0" name=""/>
        <dsp:cNvSpPr/>
      </dsp:nvSpPr>
      <dsp:spPr>
        <a:xfrm>
          <a:off x="4208" y="1371599"/>
          <a:ext cx="2024233" cy="1828800"/>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Labor certification</a:t>
          </a:r>
        </a:p>
      </dsp:txBody>
      <dsp:txXfrm>
        <a:off x="93483" y="1460874"/>
        <a:ext cx="1845683" cy="1650250"/>
      </dsp:txXfrm>
    </dsp:sp>
    <dsp:sp modelId="{B355A140-706A-4FD2-B954-552BF0B20062}">
      <dsp:nvSpPr>
        <dsp:cNvPr id="0" name=""/>
        <dsp:cNvSpPr/>
      </dsp:nvSpPr>
      <dsp:spPr>
        <a:xfrm>
          <a:off x="2129653" y="1371599"/>
          <a:ext cx="2024233" cy="1828800"/>
        </a:xfrm>
        <a:prstGeom prst="round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Immigrant visa petition</a:t>
          </a:r>
        </a:p>
      </dsp:txBody>
      <dsp:txXfrm>
        <a:off x="2218928" y="1460874"/>
        <a:ext cx="1845683" cy="1650250"/>
      </dsp:txXfrm>
    </dsp:sp>
    <dsp:sp modelId="{2C2F18A8-9A87-4760-BE27-58D063A92A53}">
      <dsp:nvSpPr>
        <dsp:cNvPr id="0" name=""/>
        <dsp:cNvSpPr/>
      </dsp:nvSpPr>
      <dsp:spPr>
        <a:xfrm>
          <a:off x="4255099" y="1371599"/>
          <a:ext cx="2024233" cy="1828800"/>
        </a:xfrm>
        <a:prstGeom prst="round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Adjustment of status</a:t>
          </a:r>
        </a:p>
      </dsp:txBody>
      <dsp:txXfrm>
        <a:off x="4344374" y="1460874"/>
        <a:ext cx="1845683" cy="1650250"/>
      </dsp:txXfrm>
    </dsp:sp>
    <dsp:sp modelId="{425F27BE-3256-4EF4-844F-DFF1594C2A33}">
      <dsp:nvSpPr>
        <dsp:cNvPr id="0" name=""/>
        <dsp:cNvSpPr/>
      </dsp:nvSpPr>
      <dsp:spPr>
        <a:xfrm>
          <a:off x="6380544" y="1371599"/>
          <a:ext cx="2024233" cy="1828800"/>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Timing</a:t>
          </a:r>
        </a:p>
        <a:p>
          <a:pPr marL="228600" lvl="1" indent="-228600" algn="l" defTabSz="889000">
            <a:lnSpc>
              <a:spcPct val="90000"/>
            </a:lnSpc>
            <a:spcBef>
              <a:spcPct val="0"/>
            </a:spcBef>
            <a:spcAft>
              <a:spcPct val="15000"/>
            </a:spcAft>
            <a:buChar char="•"/>
          </a:pPr>
          <a:r>
            <a:rPr lang="en-US" sz="2000" kern="1200"/>
            <a:t>India/China</a:t>
          </a:r>
        </a:p>
        <a:p>
          <a:pPr marL="228600" lvl="1" indent="-228600" algn="l" defTabSz="889000">
            <a:lnSpc>
              <a:spcPct val="90000"/>
            </a:lnSpc>
            <a:spcBef>
              <a:spcPct val="0"/>
            </a:spcBef>
            <a:spcAft>
              <a:spcPct val="15000"/>
            </a:spcAft>
            <a:buChar char="•"/>
          </a:pPr>
          <a:r>
            <a:rPr lang="en-US" sz="2000" kern="1200"/>
            <a:t>All other countries</a:t>
          </a:r>
        </a:p>
      </dsp:txBody>
      <dsp:txXfrm>
        <a:off x="6469819" y="1460874"/>
        <a:ext cx="1845683" cy="16502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D54A6-1B50-408E-B4A7-69CBFAA61054}">
      <dsp:nvSpPr>
        <dsp:cNvPr id="0" name=""/>
        <dsp:cNvSpPr/>
      </dsp:nvSpPr>
      <dsp:spPr>
        <a:xfrm>
          <a:off x="0" y="35640"/>
          <a:ext cx="8408987" cy="10647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EB-1A (“Extraordinary Ability”)</a:t>
          </a:r>
        </a:p>
      </dsp:txBody>
      <dsp:txXfrm>
        <a:off x="51974" y="87614"/>
        <a:ext cx="8305039" cy="960752"/>
      </dsp:txXfrm>
    </dsp:sp>
    <dsp:sp modelId="{0230FC78-DCF9-4626-91E4-62A952C59093}">
      <dsp:nvSpPr>
        <dsp:cNvPr id="0" name=""/>
        <dsp:cNvSpPr/>
      </dsp:nvSpPr>
      <dsp:spPr>
        <a:xfrm>
          <a:off x="0" y="1180980"/>
          <a:ext cx="8408987" cy="1064700"/>
        </a:xfrm>
        <a:prstGeom prst="roundRect">
          <a:avLst/>
        </a:prstGeom>
        <a:solidFill>
          <a:schemeClr val="accent2">
            <a:hueOff val="-54710"/>
            <a:satOff val="-32370"/>
            <a:lumOff val="-3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EB-2/NIW (“Advanced Degree Professional” and “National Interest Waiver”)</a:t>
          </a:r>
        </a:p>
      </dsp:txBody>
      <dsp:txXfrm>
        <a:off x="51974" y="1232954"/>
        <a:ext cx="8305039" cy="960752"/>
      </dsp:txXfrm>
    </dsp:sp>
    <dsp:sp modelId="{EFB94D09-F33C-4548-8D83-FB2C3628F721}">
      <dsp:nvSpPr>
        <dsp:cNvPr id="0" name=""/>
        <dsp:cNvSpPr/>
      </dsp:nvSpPr>
      <dsp:spPr>
        <a:xfrm>
          <a:off x="0" y="2326320"/>
          <a:ext cx="8408987" cy="1064700"/>
        </a:xfrm>
        <a:prstGeom prst="roundRect">
          <a:avLst/>
        </a:prstGeom>
        <a:solidFill>
          <a:schemeClr val="accent2">
            <a:hueOff val="-109421"/>
            <a:satOff val="-64741"/>
            <a:lumOff val="-66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EB-5 (Investor visa)</a:t>
          </a:r>
        </a:p>
      </dsp:txBody>
      <dsp:txXfrm>
        <a:off x="51974" y="2378294"/>
        <a:ext cx="8305039" cy="960752"/>
      </dsp:txXfrm>
    </dsp:sp>
    <dsp:sp modelId="{ACEB5068-A32B-4ACE-9AC8-DCF94204B94D}">
      <dsp:nvSpPr>
        <dsp:cNvPr id="0" name=""/>
        <dsp:cNvSpPr/>
      </dsp:nvSpPr>
      <dsp:spPr>
        <a:xfrm>
          <a:off x="0" y="3471660"/>
          <a:ext cx="8408987" cy="1064700"/>
        </a:xfrm>
        <a:prstGeom prst="roundRect">
          <a:avLst/>
        </a:prstGeom>
        <a:solidFill>
          <a:schemeClr val="accent2">
            <a:hueOff val="-164131"/>
            <a:satOff val="-97111"/>
            <a:lumOff val="-99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Business-related factors for each</a:t>
          </a:r>
        </a:p>
      </dsp:txBody>
      <dsp:txXfrm>
        <a:off x="51974" y="3523634"/>
        <a:ext cx="8305039" cy="9607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128A5-E278-4255-A579-9890CAAFBE72}">
      <dsp:nvSpPr>
        <dsp:cNvPr id="0" name=""/>
        <dsp:cNvSpPr/>
      </dsp:nvSpPr>
      <dsp:spPr>
        <a:xfrm>
          <a:off x="1347" y="1344341"/>
          <a:ext cx="3153858" cy="157692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US" sz="3500" kern="1200"/>
            <a:t>Trump Administration</a:t>
          </a:r>
        </a:p>
      </dsp:txBody>
      <dsp:txXfrm>
        <a:off x="47534" y="1390528"/>
        <a:ext cx="3061484" cy="1484555"/>
      </dsp:txXfrm>
    </dsp:sp>
    <dsp:sp modelId="{25368288-5DA4-408E-9537-E4835231E880}">
      <dsp:nvSpPr>
        <dsp:cNvPr id="0" name=""/>
        <dsp:cNvSpPr/>
      </dsp:nvSpPr>
      <dsp:spPr>
        <a:xfrm>
          <a:off x="3943670" y="1344341"/>
          <a:ext cx="3153858" cy="1576929"/>
        </a:xfrm>
        <a:prstGeom prst="roundRect">
          <a:avLst>
            <a:gd name="adj" fmla="val 10000"/>
          </a:avLst>
        </a:prstGeom>
        <a:solidFill>
          <a:schemeClr val="accent2">
            <a:hueOff val="-82066"/>
            <a:satOff val="-48555"/>
            <a:lumOff val="-5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US" sz="3500" kern="1200" dirty="0"/>
            <a:t>Biden Administration (Year 2)</a:t>
          </a:r>
        </a:p>
      </dsp:txBody>
      <dsp:txXfrm>
        <a:off x="3989857" y="1390528"/>
        <a:ext cx="3061484" cy="1484555"/>
      </dsp:txXfrm>
    </dsp:sp>
    <dsp:sp modelId="{E0CDDEB7-B6D1-45B3-9C94-FB87DA7CD8FC}">
      <dsp:nvSpPr>
        <dsp:cNvPr id="0" name=""/>
        <dsp:cNvSpPr/>
      </dsp:nvSpPr>
      <dsp:spPr>
        <a:xfrm>
          <a:off x="7885993" y="1344341"/>
          <a:ext cx="3153858" cy="1576929"/>
        </a:xfrm>
        <a:prstGeom prst="roundRect">
          <a:avLst>
            <a:gd name="adj" fmla="val 10000"/>
          </a:avLst>
        </a:prstGeom>
        <a:solidFill>
          <a:schemeClr val="accent2">
            <a:hueOff val="-164131"/>
            <a:satOff val="-97111"/>
            <a:lumOff val="-99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US" sz="3500" kern="1200"/>
            <a:t>What does the future hold? </a:t>
          </a:r>
        </a:p>
      </dsp:txBody>
      <dsp:txXfrm>
        <a:off x="7932180" y="1390528"/>
        <a:ext cx="3061484" cy="148455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ate Placeholder 8">
            <a:extLst>
              <a:ext uri="{FF2B5EF4-FFF2-40B4-BE49-F238E27FC236}">
                <a16:creationId xmlns:a16="http://schemas.microsoft.com/office/drawing/2014/main" id="{AE845206-9D4B-4268-8A29-9556DF4E2290}"/>
              </a:ext>
            </a:extLst>
          </p:cNvPr>
          <p:cNvSpPr>
            <a:spLocks noGrp="1"/>
          </p:cNvSpPr>
          <p:nvPr>
            <p:ph type="dt" idx="1"/>
          </p:nvPr>
        </p:nvSpPr>
        <p:spPr>
          <a:xfrm>
            <a:off x="4760535" y="8752305"/>
            <a:ext cx="159259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2 February 2023</a:t>
            </a:fld>
            <a:endParaRPr lang="en-GB" sz="800" dirty="0"/>
          </a:p>
        </p:txBody>
      </p:sp>
      <p:sp>
        <p:nvSpPr>
          <p:cNvPr id="11" name="Slide Number Placeholder 9">
            <a:extLst>
              <a:ext uri="{FF2B5EF4-FFF2-40B4-BE49-F238E27FC236}">
                <a16:creationId xmlns:a16="http://schemas.microsoft.com/office/drawing/2014/main" id="{DF349B49-B9DF-4BAC-A781-810C4D36F493}"/>
              </a:ext>
            </a:extLst>
          </p:cNvPr>
          <p:cNvSpPr>
            <a:spLocks noGrp="1"/>
          </p:cNvSpPr>
          <p:nvPr>
            <p:ph type="sldNum" sz="quarter" idx="3"/>
          </p:nvPr>
        </p:nvSpPr>
        <p:spPr>
          <a:xfrm>
            <a:off x="4760535" y="8570490"/>
            <a:ext cx="159259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dirty="0"/>
          </a:p>
        </p:txBody>
      </p:sp>
      <p:sp>
        <p:nvSpPr>
          <p:cNvPr id="12" name="Footer Placeholder 10">
            <a:extLst>
              <a:ext uri="{FF2B5EF4-FFF2-40B4-BE49-F238E27FC236}">
                <a16:creationId xmlns:a16="http://schemas.microsoft.com/office/drawing/2014/main" id="{4B53B10D-D604-4E2D-B18E-A2B8163CC1E4}"/>
              </a:ext>
            </a:extLst>
          </p:cNvPr>
          <p:cNvSpPr>
            <a:spLocks noGrp="1"/>
          </p:cNvSpPr>
          <p:nvPr>
            <p:ph type="ftr" sz="quarter" idx="2"/>
          </p:nvPr>
        </p:nvSpPr>
        <p:spPr>
          <a:xfrm>
            <a:off x="446366" y="8752305"/>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sp>
        <p:nvSpPr>
          <p:cNvPr id="13" name="Header Placeholder 12">
            <a:extLst>
              <a:ext uri="{FF2B5EF4-FFF2-40B4-BE49-F238E27FC236}">
                <a16:creationId xmlns:a16="http://schemas.microsoft.com/office/drawing/2014/main" id="{0225AF11-4B47-41F0-B130-3DC91DD63C44}"/>
              </a:ext>
            </a:extLst>
          </p:cNvPr>
          <p:cNvSpPr>
            <a:spLocks noGrp="1"/>
          </p:cNvSpPr>
          <p:nvPr>
            <p:ph type="hdr" sz="quarter"/>
          </p:nvPr>
        </p:nvSpPr>
        <p:spPr>
          <a:xfrm>
            <a:off x="446366" y="8570490"/>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Notes Placeholder 7">
            <a:extLst>
              <a:ext uri="{FF2B5EF4-FFF2-40B4-BE49-F238E27FC236}">
                <a16:creationId xmlns:a16="http://schemas.microsoft.com/office/drawing/2014/main" id="{ED603FBB-C012-44F8-8D4E-1E5BCC6355E2}"/>
              </a:ext>
            </a:extLst>
          </p:cNvPr>
          <p:cNvSpPr>
            <a:spLocks noGrp="1"/>
          </p:cNvSpPr>
          <p:nvPr>
            <p:ph type="body" sz="quarter" idx="3"/>
          </p:nvPr>
        </p:nvSpPr>
        <p:spPr>
          <a:xfrm>
            <a:off x="360000" y="5314247"/>
            <a:ext cx="6138000" cy="311094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Slide Image Placeholder 11">
            <a:extLst>
              <a:ext uri="{FF2B5EF4-FFF2-40B4-BE49-F238E27FC236}">
                <a16:creationId xmlns:a16="http://schemas.microsoft.com/office/drawing/2014/main" id="{CE09EA81-6923-4332-8C9E-30AE045AFB69}"/>
              </a:ext>
            </a:extLst>
          </p:cNvPr>
          <p:cNvSpPr>
            <a:spLocks noGrp="1" noRot="1" noChangeAspect="1"/>
          </p:cNvSpPr>
          <p:nvPr>
            <p:ph type="sldImg" idx="2"/>
          </p:nvPr>
        </p:nvSpPr>
        <p:spPr>
          <a:xfrm>
            <a:off x="360000" y="1479581"/>
            <a:ext cx="6138000" cy="3452479"/>
          </a:xfrm>
          <a:prstGeom prst="rect">
            <a:avLst/>
          </a:prstGeom>
          <a:noFill/>
          <a:ln w="12700">
            <a:solidFill>
              <a:prstClr val="black"/>
            </a:solidFill>
          </a:ln>
        </p:spPr>
        <p:txBody>
          <a:bodyPr vert="horz" lIns="91440" tIns="45720" rIns="91440" bIns="45720" rtlCol="0" anchor="ctr"/>
          <a:lstStyle/>
          <a:p>
            <a:endParaRPr lang="en-GB"/>
          </a:p>
        </p:txBody>
      </p:sp>
      <p:sp>
        <p:nvSpPr>
          <p:cNvPr id="17" name="Date Placeholder 8">
            <a:extLst>
              <a:ext uri="{FF2B5EF4-FFF2-40B4-BE49-F238E27FC236}">
                <a16:creationId xmlns:a16="http://schemas.microsoft.com/office/drawing/2014/main" id="{8EBAC05E-8F24-4752-8343-003B6B511FCA}"/>
              </a:ext>
            </a:extLst>
          </p:cNvPr>
          <p:cNvSpPr>
            <a:spLocks noGrp="1"/>
          </p:cNvSpPr>
          <p:nvPr>
            <p:ph type="dt" idx="1"/>
          </p:nvPr>
        </p:nvSpPr>
        <p:spPr>
          <a:xfrm>
            <a:off x="4760535" y="8752305"/>
            <a:ext cx="173746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2 February 2023</a:t>
            </a:fld>
            <a:endParaRPr lang="en-GB" sz="800" dirty="0"/>
          </a:p>
        </p:txBody>
      </p:sp>
      <p:sp>
        <p:nvSpPr>
          <p:cNvPr id="18" name="Slide Number Placeholder 9">
            <a:extLst>
              <a:ext uri="{FF2B5EF4-FFF2-40B4-BE49-F238E27FC236}">
                <a16:creationId xmlns:a16="http://schemas.microsoft.com/office/drawing/2014/main" id="{1D693BA3-BE27-457C-84EF-2CE89AE4DBD9}"/>
              </a:ext>
            </a:extLst>
          </p:cNvPr>
          <p:cNvSpPr>
            <a:spLocks noGrp="1"/>
          </p:cNvSpPr>
          <p:nvPr>
            <p:ph type="sldNum" sz="quarter" idx="5"/>
          </p:nvPr>
        </p:nvSpPr>
        <p:spPr>
          <a:xfrm>
            <a:off x="4760535" y="8570490"/>
            <a:ext cx="173746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a:p>
        </p:txBody>
      </p:sp>
      <p:sp>
        <p:nvSpPr>
          <p:cNvPr id="19" name="Footer Placeholder 10">
            <a:extLst>
              <a:ext uri="{FF2B5EF4-FFF2-40B4-BE49-F238E27FC236}">
                <a16:creationId xmlns:a16="http://schemas.microsoft.com/office/drawing/2014/main" id="{F71DC945-9758-4703-A041-B00CC90596BD}"/>
              </a:ext>
            </a:extLst>
          </p:cNvPr>
          <p:cNvSpPr>
            <a:spLocks noGrp="1"/>
          </p:cNvSpPr>
          <p:nvPr>
            <p:ph type="ftr" sz="quarter" idx="4"/>
          </p:nvPr>
        </p:nvSpPr>
        <p:spPr>
          <a:xfrm>
            <a:off x="353656" y="8752305"/>
            <a:ext cx="4401248" cy="152702"/>
          </a:xfrm>
          <a:prstGeom prst="rect">
            <a:avLst/>
          </a:prstGeom>
        </p:spPr>
        <p:txBody>
          <a:bodyPr vert="horz" lIns="0" tIns="0" rIns="0" bIns="0" rtlCol="0" anchor="t" anchorCtr="0"/>
          <a:lstStyle>
            <a:lvl1pPr algn="l">
              <a:defRPr sz="800">
                <a:latin typeface="+mn-lt"/>
              </a:defRPr>
            </a:lvl1pPr>
          </a:lstStyle>
          <a:p>
            <a:endParaRPr lang="en-GB" sz="800"/>
          </a:p>
        </p:txBody>
      </p:sp>
      <p:sp>
        <p:nvSpPr>
          <p:cNvPr id="20" name="Header Placeholder 12">
            <a:extLst>
              <a:ext uri="{FF2B5EF4-FFF2-40B4-BE49-F238E27FC236}">
                <a16:creationId xmlns:a16="http://schemas.microsoft.com/office/drawing/2014/main" id="{9AA08409-7D69-4F6B-8F0E-3BF399AD47EE}"/>
              </a:ext>
            </a:extLst>
          </p:cNvPr>
          <p:cNvSpPr>
            <a:spLocks noGrp="1"/>
          </p:cNvSpPr>
          <p:nvPr>
            <p:ph type="hdr" sz="quarter"/>
          </p:nvPr>
        </p:nvSpPr>
        <p:spPr>
          <a:xfrm>
            <a:off x="353656" y="8570490"/>
            <a:ext cx="4401248" cy="152702"/>
          </a:xfrm>
          <a:prstGeom prst="rect">
            <a:avLst/>
          </a:prstGeom>
        </p:spPr>
        <p:txBody>
          <a:bodyPr vert="horz" lIns="0" tIns="0" rIns="0" bIns="0" rtlCol="0" anchor="t" anchorCtr="0"/>
          <a:lstStyle>
            <a:lvl1pPr algn="l">
              <a:defRPr sz="800">
                <a:latin typeface="+mn-lt"/>
              </a:defRPr>
            </a:lvl1pPr>
          </a:lstStyle>
          <a:p>
            <a:endParaRPr lang="en-GB" sz="800" dirty="0"/>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a:pPr/>
              <a:t>2</a:t>
            </a:fld>
            <a:endParaRPr lang="en-GB" sz="800"/>
          </a:p>
        </p:txBody>
      </p:sp>
    </p:spTree>
    <p:extLst>
      <p:ext uri="{BB962C8B-B14F-4D97-AF65-F5344CB8AC3E}">
        <p14:creationId xmlns:p14="http://schemas.microsoft.com/office/powerpoint/2010/main" val="106337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1.png"/><Relationship Id="rId4" Type="http://schemas.openxmlformats.org/officeDocument/2006/relationships/image" Target="../media/image12.png"/><Relationship Id="rId9" Type="http://schemas.openxmlformats.org/officeDocument/2006/relationships/image" Target="../media/image10.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s">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102045015" name="Logo" descr="{&quot;templafy&quot;:{&quot;id&quot;:&quot;afcdd368-fc37-4559-9ddc-d4ed33eb2759&quot;}}"/>
          <p:cNvPicPr>
            <a:picLocks noChangeAspect="1"/>
          </p:cNvPicPr>
          <p:nvPr/>
        </p:nvPicPr>
        <p:blipFill>
          <a:blip r:embed="rId2"/>
          <a:stretch>
            <a:fillRect/>
          </a:stretch>
        </p:blipFill>
        <p:spPr>
          <a:xfrm>
            <a:off x="576000" y="576000"/>
            <a:ext cx="3318916" cy="381600"/>
          </a:xfrm>
          <a:prstGeom prst="rect">
            <a:avLst/>
          </a:prstGeom>
        </p:spPr>
      </p:pic>
      <p:sp>
        <p:nvSpPr>
          <p:cNvPr id="2" name="Title 1"/>
          <p:cNvSpPr>
            <a:spLocks noGrp="1"/>
          </p:cNvSpPr>
          <p:nvPr>
            <p:ph type="ctrTitle" hasCustomPrompt="1"/>
          </p:nvPr>
        </p:nvSpPr>
        <p:spPr bwMode="black">
          <a:xfrm>
            <a:off x="576000" y="1931399"/>
            <a:ext cx="11041200" cy="1497600"/>
          </a:xfrm>
        </p:spPr>
        <p:txBody>
          <a:bodyPr anchor="b"/>
          <a:lstStyle>
            <a:lvl1pPr algn="l">
              <a:defRPr sz="5400">
                <a:solidFill>
                  <a:schemeClr val="tx1"/>
                </a:solidFill>
              </a:defRPr>
            </a:lvl1pPr>
          </a:lstStyle>
          <a:p>
            <a:r>
              <a:rPr lang="en-US" noProof="0" dirty="0"/>
              <a:t>Click to add title</a:t>
            </a:r>
            <a:endParaRPr lang="en-US" dirty="0"/>
          </a:p>
        </p:txBody>
      </p:sp>
      <p:sp>
        <p:nvSpPr>
          <p:cNvPr id="3" name="Subtitle 2"/>
          <p:cNvSpPr>
            <a:spLocks noGrp="1"/>
          </p:cNvSpPr>
          <p:nvPr>
            <p:ph type="subTitle" idx="1" hasCustomPrompt="1"/>
          </p:nvPr>
        </p:nvSpPr>
        <p:spPr bwMode="black">
          <a:xfrm>
            <a:off x="576000" y="3336567"/>
            <a:ext cx="11041200" cy="1655762"/>
          </a:xfrm>
        </p:spPr>
        <p:txBody>
          <a:bodyPr/>
          <a:lstStyle>
            <a:lvl1pPr marL="0" indent="0" algn="l">
              <a:spcBef>
                <a:spcPts val="0"/>
              </a:spcBef>
              <a:buFont typeface="Arial" panose="020B0604020202020204" pitchFamily="34" charset="0"/>
              <a:buChar char="​"/>
              <a:defRPr sz="5400">
                <a:solidFill>
                  <a:schemeClr val="tx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US" dirty="0"/>
              <a:t>Click to add subtitle</a:t>
            </a:r>
            <a:endParaRPr lang="en-US"/>
          </a:p>
        </p:txBody>
      </p:sp>
    </p:spTree>
    <p:extLst>
      <p:ext uri="{BB962C8B-B14F-4D97-AF65-F5344CB8AC3E}">
        <p14:creationId xmlns:p14="http://schemas.microsoft.com/office/powerpoint/2010/main" val="313261698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A">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US" noProof="0" dirty="0"/>
              <a:t>Click to add title</a:t>
            </a:r>
            <a:endParaRPr lang="en-US"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US" dirty="0"/>
              <a:t>Click to add subtitle</a:t>
            </a:r>
            <a:endParaRPr lang="en-US"/>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buNone/>
              <a:defRPr sz="2000">
                <a:solidFill>
                  <a:schemeClr val="tx1"/>
                </a:solidFill>
              </a:defRPr>
            </a:lvl1pPr>
            <a:lvl2pPr marL="0" indent="0">
              <a:buNone/>
              <a:defRPr sz="2000">
                <a:solidFill>
                  <a:schemeClr val="tx1"/>
                </a:solidFill>
              </a:defRPr>
            </a:lvl2pPr>
            <a:lvl3pPr marL="0" indent="0">
              <a:buNone/>
              <a:defRPr sz="2000">
                <a:solidFill>
                  <a:schemeClr val="tx1"/>
                </a:solidFill>
              </a:defRPr>
            </a:lvl3pPr>
            <a:lvl4pPr>
              <a:buNone/>
              <a:defRPr sz="2000" b="0">
                <a:solidFill>
                  <a:schemeClr val="tx1"/>
                </a:solidFill>
              </a:defRPr>
            </a:lvl4pPr>
            <a:lvl5pPr>
              <a:buNone/>
              <a:defRPr sz="2000">
                <a:solidFill>
                  <a:schemeClr val="tx1"/>
                </a:solidFill>
              </a:defRPr>
            </a:lvl5pPr>
            <a:lvl6pPr>
              <a:defRPr sz="2000" b="0">
                <a:solidFill>
                  <a:schemeClr val="tx1"/>
                </a:solidFill>
                <a:latin typeface="+mn-lt"/>
              </a:defRPr>
            </a:lvl6pPr>
            <a:lvl7pPr>
              <a:defRPr sz="2000" b="0">
                <a:solidFill>
                  <a:schemeClr val="tx1"/>
                </a:solidFill>
                <a:latin typeface="+mn-lt"/>
              </a:defRPr>
            </a:lvl7pPr>
            <a:lvl8pPr>
              <a:defRPr sz="2000" b="0">
                <a:solidFill>
                  <a:schemeClr val="tx1"/>
                </a:solidFill>
                <a:latin typeface="+mn-lt"/>
              </a:defRPr>
            </a:lvl8pPr>
            <a:lvl9pPr>
              <a:defRPr sz="2000" b="0">
                <a:solidFill>
                  <a:schemeClr val="tx1"/>
                </a:solidFill>
                <a:latin typeface="+mn-lt"/>
              </a:defRPr>
            </a:lvl9pPr>
          </a:lstStyle>
          <a:p>
            <a:pPr lvl="0"/>
            <a:r>
              <a:rPr lang="en-US" noProof="0" dirty="0"/>
              <a:t>Click to add text</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B">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5" name="Background">
            <a:extLst>
              <a:ext uri="{FF2B5EF4-FFF2-40B4-BE49-F238E27FC236}">
                <a16:creationId xmlns:a16="http://schemas.microsoft.com/office/drawing/2014/main" id="{B658BF75-1F8A-45AD-A77D-C0D0CD90E72A}"/>
              </a:ext>
            </a:extLst>
          </p:cNvPr>
          <p:cNvSpPr/>
          <p:nvPr userDrawn="1"/>
        </p:nvSpPr>
        <p:spPr bwMode="white">
          <a:xfrm>
            <a:off x="0" y="0"/>
            <a:ext cx="12193200" cy="6861600"/>
          </a:xfrm>
          <a:prstGeom prst="rect">
            <a:avLst/>
          </a:prstGeom>
          <a:solidFill>
            <a:srgbClr val="5F2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US" noProof="0" dirty="0"/>
              <a:t>Click to add title</a:t>
            </a:r>
            <a:endParaRPr lang="en-US"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US" dirty="0"/>
              <a:t>Click to add subtitle</a:t>
            </a:r>
            <a:endParaRPr lang="en-US"/>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a:solidFill>
                  <a:schemeClr val="tx1"/>
                </a:solidFill>
              </a:defRPr>
            </a:lvl1pPr>
            <a:lvl2pPr marL="0" indent="0">
              <a:lnSpc>
                <a:spcPct val="100000"/>
              </a:lnSpc>
              <a:spcAft>
                <a:spcPts val="600"/>
              </a:spcAft>
              <a:buNone/>
              <a:defRPr sz="2000">
                <a:solidFill>
                  <a:schemeClr val="tx1"/>
                </a:solidFill>
              </a:defRPr>
            </a:lvl2pPr>
            <a:lvl3pPr marL="0" indent="0">
              <a:lnSpc>
                <a:spcPct val="100000"/>
              </a:lnSpc>
              <a:spcAft>
                <a:spcPts val="600"/>
              </a:spcAft>
              <a:buNone/>
              <a:defRPr sz="2000">
                <a:solidFill>
                  <a:schemeClr val="tx1"/>
                </a:solidFill>
              </a:defRPr>
            </a:lvl3pPr>
            <a:lvl4pPr>
              <a:lnSpc>
                <a:spcPct val="100000"/>
              </a:lnSpc>
              <a:spcAft>
                <a:spcPts val="600"/>
              </a:spcAft>
              <a:buNone/>
              <a:defRPr sz="2000" b="0">
                <a:solidFill>
                  <a:schemeClr val="tx1"/>
                </a:solidFill>
              </a:defRPr>
            </a:lvl4pPr>
            <a:lvl5pPr>
              <a:lnSpc>
                <a:spcPct val="100000"/>
              </a:lnSpc>
              <a:spcAft>
                <a:spcPts val="600"/>
              </a:spcAft>
              <a:buNone/>
              <a:defRPr sz="2000">
                <a:solidFill>
                  <a:schemeClr val="tx1"/>
                </a:solidFill>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US" noProof="0" dirty="0"/>
              <a:t>Click to add text</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Tree>
    <p:extLst>
      <p:ext uri="{BB962C8B-B14F-4D97-AF65-F5344CB8AC3E}">
        <p14:creationId xmlns:p14="http://schemas.microsoft.com/office/powerpoint/2010/main" val="127596601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C">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4" name="Background">
            <a:extLst>
              <a:ext uri="{FF2B5EF4-FFF2-40B4-BE49-F238E27FC236}">
                <a16:creationId xmlns:a16="http://schemas.microsoft.com/office/drawing/2014/main" id="{FA2552B0-F9F4-472D-8719-15F02EAF1059}"/>
              </a:ext>
            </a:extLst>
          </p:cNvPr>
          <p:cNvSpPr/>
          <p:nvPr userDrawn="1"/>
        </p:nvSpPr>
        <p:spPr bwMode="white">
          <a:xfrm>
            <a:off x="0" y="0"/>
            <a:ext cx="12193200" cy="6861600"/>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US" noProof="0" dirty="0"/>
              <a:t>Click to add title</a:t>
            </a:r>
            <a:endParaRPr lang="en-US"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US" dirty="0"/>
              <a:t>Click to add subtitle</a:t>
            </a:r>
            <a:endParaRPr lang="en-US"/>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a:solidFill>
                  <a:schemeClr val="tx1"/>
                </a:solidFill>
              </a:defRPr>
            </a:lvl1pPr>
            <a:lvl2pPr marL="0" indent="0">
              <a:lnSpc>
                <a:spcPct val="100000"/>
              </a:lnSpc>
              <a:spcAft>
                <a:spcPts val="600"/>
              </a:spcAft>
              <a:buNone/>
              <a:defRPr sz="2000">
                <a:solidFill>
                  <a:schemeClr val="tx1"/>
                </a:solidFill>
              </a:defRPr>
            </a:lvl2pPr>
            <a:lvl3pPr marL="0" indent="0">
              <a:lnSpc>
                <a:spcPct val="100000"/>
              </a:lnSpc>
              <a:spcAft>
                <a:spcPts val="600"/>
              </a:spcAft>
              <a:buNone/>
              <a:defRPr sz="2000">
                <a:solidFill>
                  <a:schemeClr val="tx1"/>
                </a:solidFill>
              </a:defRPr>
            </a:lvl3pPr>
            <a:lvl4pPr>
              <a:lnSpc>
                <a:spcPct val="100000"/>
              </a:lnSpc>
              <a:spcAft>
                <a:spcPts val="600"/>
              </a:spcAft>
              <a:buNone/>
              <a:defRPr sz="2000" b="0">
                <a:solidFill>
                  <a:schemeClr val="tx1"/>
                </a:solidFill>
              </a:defRPr>
            </a:lvl4pPr>
            <a:lvl5pPr>
              <a:lnSpc>
                <a:spcPct val="100000"/>
              </a:lnSpc>
              <a:spcAft>
                <a:spcPts val="600"/>
              </a:spcAft>
              <a:buNone/>
              <a:defRPr sz="2000">
                <a:solidFill>
                  <a:schemeClr val="tx1"/>
                </a:solidFill>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US" noProof="0" dirty="0"/>
              <a:t>Click to add text</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Tree>
    <p:extLst>
      <p:ext uri="{BB962C8B-B14F-4D97-AF65-F5344CB8AC3E}">
        <p14:creationId xmlns:p14="http://schemas.microsoft.com/office/powerpoint/2010/main" val="407301205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D">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8" name="Background">
            <a:extLst>
              <a:ext uri="{FF2B5EF4-FFF2-40B4-BE49-F238E27FC236}">
                <a16:creationId xmlns:a16="http://schemas.microsoft.com/office/drawing/2014/main" id="{A114224A-803F-4C98-9EB8-3F4F82D58381}"/>
              </a:ext>
            </a:extLst>
          </p:cNvPr>
          <p:cNvSpPr/>
          <p:nvPr userDrawn="1"/>
        </p:nvSpPr>
        <p:spPr bwMode="white">
          <a:xfrm>
            <a:off x="0" y="0"/>
            <a:ext cx="12193200" cy="6861600"/>
          </a:xfrm>
          <a:prstGeom prst="rect">
            <a:avLst/>
          </a:prstGeom>
          <a:solidFill>
            <a:srgbClr val="F1B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US" noProof="0" dirty="0"/>
              <a:t>Click to add title</a:t>
            </a:r>
            <a:endParaRPr lang="en-US"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US" dirty="0"/>
              <a:t>Click to add subtitle</a:t>
            </a:r>
            <a:endParaRPr lang="en-US"/>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a:solidFill>
                  <a:schemeClr val="tx1"/>
                </a:solidFill>
              </a:defRPr>
            </a:lvl1pPr>
            <a:lvl2pPr marL="0" indent="0">
              <a:lnSpc>
                <a:spcPct val="100000"/>
              </a:lnSpc>
              <a:spcAft>
                <a:spcPts val="600"/>
              </a:spcAft>
              <a:buNone/>
              <a:defRPr sz="2000">
                <a:solidFill>
                  <a:schemeClr val="tx1"/>
                </a:solidFill>
              </a:defRPr>
            </a:lvl2pPr>
            <a:lvl3pPr marL="0" indent="0">
              <a:lnSpc>
                <a:spcPct val="100000"/>
              </a:lnSpc>
              <a:spcAft>
                <a:spcPts val="600"/>
              </a:spcAft>
              <a:buNone/>
              <a:defRPr sz="2000">
                <a:solidFill>
                  <a:schemeClr val="tx1"/>
                </a:solidFill>
              </a:defRPr>
            </a:lvl3pPr>
            <a:lvl4pPr>
              <a:lnSpc>
                <a:spcPct val="100000"/>
              </a:lnSpc>
              <a:spcAft>
                <a:spcPts val="600"/>
              </a:spcAft>
              <a:buNone/>
              <a:defRPr sz="2000" b="0">
                <a:solidFill>
                  <a:schemeClr val="tx1"/>
                </a:solidFill>
              </a:defRPr>
            </a:lvl4pPr>
            <a:lvl5pPr>
              <a:lnSpc>
                <a:spcPct val="100000"/>
              </a:lnSpc>
              <a:spcAft>
                <a:spcPts val="600"/>
              </a:spcAft>
              <a:buNone/>
              <a:defRPr sz="2000">
                <a:solidFill>
                  <a:schemeClr val="tx1"/>
                </a:solidFill>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US" noProof="0" dirty="0"/>
              <a:t>Click to add text</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Tree>
    <p:extLst>
      <p:ext uri="{BB962C8B-B14F-4D97-AF65-F5344CB8AC3E}">
        <p14:creationId xmlns:p14="http://schemas.microsoft.com/office/powerpoint/2010/main" val="107178680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E">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8" name="Background">
            <a:extLst>
              <a:ext uri="{FF2B5EF4-FFF2-40B4-BE49-F238E27FC236}">
                <a16:creationId xmlns:a16="http://schemas.microsoft.com/office/drawing/2014/main" id="{9AE31396-456F-4C0E-80EB-CE8A7AB4795B}"/>
              </a:ext>
            </a:extLst>
          </p:cNvPr>
          <p:cNvSpPr/>
          <p:nvPr userDrawn="1"/>
        </p:nvSpPr>
        <p:spPr bwMode="white">
          <a:xfrm>
            <a:off x="0" y="0"/>
            <a:ext cx="12193200" cy="68616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US" noProof="0" dirty="0"/>
              <a:t>Click to add title</a:t>
            </a:r>
            <a:endParaRPr lang="en-US"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US" dirty="0"/>
              <a:t>Click to add subtitle</a:t>
            </a:r>
            <a:endParaRPr lang="en-US"/>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b="0" i="0">
                <a:solidFill>
                  <a:schemeClr val="tx1"/>
                </a:solidFill>
                <a:latin typeface="+mn-lt"/>
              </a:defRPr>
            </a:lvl1pPr>
            <a:lvl2pPr marL="0" indent="0">
              <a:lnSpc>
                <a:spcPct val="100000"/>
              </a:lnSpc>
              <a:spcAft>
                <a:spcPts val="600"/>
              </a:spcAft>
              <a:buNone/>
              <a:defRPr sz="2000" b="0" i="0">
                <a:solidFill>
                  <a:schemeClr val="tx1"/>
                </a:solidFill>
                <a:latin typeface="+mn-lt"/>
              </a:defRPr>
            </a:lvl2pPr>
            <a:lvl3pPr marL="0" indent="0">
              <a:lnSpc>
                <a:spcPct val="100000"/>
              </a:lnSpc>
              <a:spcAft>
                <a:spcPts val="600"/>
              </a:spcAft>
              <a:buNone/>
              <a:defRPr sz="2000" b="0" i="0">
                <a:solidFill>
                  <a:schemeClr val="tx1"/>
                </a:solidFill>
                <a:latin typeface="+mn-lt"/>
              </a:defRPr>
            </a:lvl3pPr>
            <a:lvl4pPr>
              <a:lnSpc>
                <a:spcPct val="100000"/>
              </a:lnSpc>
              <a:spcAft>
                <a:spcPts val="600"/>
              </a:spcAft>
              <a:buNone/>
              <a:defRPr sz="2000" b="0" i="0">
                <a:solidFill>
                  <a:schemeClr val="tx1"/>
                </a:solidFill>
                <a:latin typeface="+mn-lt"/>
              </a:defRPr>
            </a:lvl4pPr>
            <a:lvl5pPr>
              <a:lnSpc>
                <a:spcPct val="100000"/>
              </a:lnSpc>
              <a:spcAft>
                <a:spcPts val="600"/>
              </a:spcAft>
              <a:buNone/>
              <a:defRPr sz="2000" b="0" i="0">
                <a:solidFill>
                  <a:schemeClr val="tx1"/>
                </a:solidFill>
                <a:latin typeface="+mn-lt"/>
              </a:defRPr>
            </a:lvl5pPr>
            <a:lvl6pPr>
              <a:lnSpc>
                <a:spcPct val="100000"/>
              </a:lnSpc>
              <a:spcAft>
                <a:spcPts val="600"/>
              </a:spcAft>
              <a:defRPr sz="2000" b="0" i="0">
                <a:solidFill>
                  <a:schemeClr val="tx1"/>
                </a:solidFill>
                <a:latin typeface="+mn-lt"/>
              </a:defRPr>
            </a:lvl6pPr>
            <a:lvl7pPr>
              <a:lnSpc>
                <a:spcPct val="100000"/>
              </a:lnSpc>
              <a:spcAft>
                <a:spcPts val="600"/>
              </a:spcAft>
              <a:defRPr sz="2000" b="0" i="0">
                <a:solidFill>
                  <a:schemeClr val="tx1"/>
                </a:solidFill>
                <a:latin typeface="+mn-lt"/>
              </a:defRPr>
            </a:lvl7pPr>
            <a:lvl8pPr>
              <a:lnSpc>
                <a:spcPct val="100000"/>
              </a:lnSpc>
              <a:spcAft>
                <a:spcPts val="600"/>
              </a:spcAft>
              <a:defRPr sz="2000" b="0" i="0">
                <a:solidFill>
                  <a:schemeClr val="tx1"/>
                </a:solidFill>
                <a:latin typeface="+mn-lt"/>
              </a:defRPr>
            </a:lvl8pPr>
            <a:lvl9pPr>
              <a:lnSpc>
                <a:spcPct val="100000"/>
              </a:lnSpc>
              <a:spcAft>
                <a:spcPts val="600"/>
              </a:spcAft>
              <a:defRPr sz="2000" b="0" i="0">
                <a:solidFill>
                  <a:schemeClr val="tx1"/>
                </a:solidFill>
                <a:latin typeface="+mn-lt"/>
              </a:defRPr>
            </a:lvl9pPr>
          </a:lstStyle>
          <a:p>
            <a:pPr lvl="0"/>
            <a:r>
              <a:rPr lang="en-US" noProof="0" dirty="0"/>
              <a:t>Click to add text</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Tree>
    <p:extLst>
      <p:ext uri="{BB962C8B-B14F-4D97-AF65-F5344CB8AC3E}">
        <p14:creationId xmlns:p14="http://schemas.microsoft.com/office/powerpoint/2010/main" val="318640976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F">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8" name="Background">
            <a:extLst>
              <a:ext uri="{FF2B5EF4-FFF2-40B4-BE49-F238E27FC236}">
                <a16:creationId xmlns:a16="http://schemas.microsoft.com/office/drawing/2014/main" id="{33F421CA-6288-4C92-B792-DE8965B913A0}"/>
              </a:ext>
            </a:extLst>
          </p:cNvPr>
          <p:cNvSpPr/>
          <p:nvPr userDrawn="1"/>
        </p:nvSpPr>
        <p:spPr bwMode="white">
          <a:xfrm>
            <a:off x="0" y="0"/>
            <a:ext cx="12193200" cy="6861600"/>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US" noProof="0" dirty="0"/>
              <a:t>Click to add title</a:t>
            </a:r>
            <a:endParaRPr lang="en-US"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US" dirty="0"/>
              <a:t>Click to add subtitle</a:t>
            </a:r>
            <a:endParaRPr lang="en-US"/>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b="0">
                <a:solidFill>
                  <a:schemeClr val="tx1"/>
                </a:solidFill>
                <a:latin typeface="+mn-lt"/>
              </a:defRPr>
            </a:lvl1pPr>
            <a:lvl2pPr marL="0" indent="0">
              <a:lnSpc>
                <a:spcPct val="100000"/>
              </a:lnSpc>
              <a:spcAft>
                <a:spcPts val="600"/>
              </a:spcAft>
              <a:buNone/>
              <a:defRPr sz="2000" b="0">
                <a:solidFill>
                  <a:schemeClr val="tx1"/>
                </a:solidFill>
                <a:latin typeface="+mn-lt"/>
              </a:defRPr>
            </a:lvl2pPr>
            <a:lvl3pPr marL="0" indent="0">
              <a:lnSpc>
                <a:spcPct val="100000"/>
              </a:lnSpc>
              <a:spcAft>
                <a:spcPts val="600"/>
              </a:spcAft>
              <a:buNone/>
              <a:defRPr sz="2000" b="0">
                <a:solidFill>
                  <a:schemeClr val="tx1"/>
                </a:solidFill>
                <a:latin typeface="+mn-lt"/>
              </a:defRPr>
            </a:lvl3pPr>
            <a:lvl4pPr>
              <a:lnSpc>
                <a:spcPct val="100000"/>
              </a:lnSpc>
              <a:spcAft>
                <a:spcPts val="600"/>
              </a:spcAft>
              <a:buNone/>
              <a:defRPr sz="2000" b="0">
                <a:solidFill>
                  <a:schemeClr val="tx1"/>
                </a:solidFill>
                <a:latin typeface="+mn-lt"/>
              </a:defRPr>
            </a:lvl4pPr>
            <a:lvl5pPr>
              <a:lnSpc>
                <a:spcPct val="100000"/>
              </a:lnSpc>
              <a:spcAft>
                <a:spcPts val="600"/>
              </a:spcAft>
              <a:buNone/>
              <a:defRPr sz="2000" b="0">
                <a:solidFill>
                  <a:schemeClr val="tx1"/>
                </a:solidFill>
                <a:latin typeface="+mn-lt"/>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US" noProof="0" dirty="0"/>
              <a:t>Click to add text</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Tree>
    <p:extLst>
      <p:ext uri="{BB962C8B-B14F-4D97-AF65-F5344CB8AC3E}">
        <p14:creationId xmlns:p14="http://schemas.microsoft.com/office/powerpoint/2010/main" val="63659160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G">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8" name="Background">
            <a:extLst>
              <a:ext uri="{FF2B5EF4-FFF2-40B4-BE49-F238E27FC236}">
                <a16:creationId xmlns:a16="http://schemas.microsoft.com/office/drawing/2014/main" id="{EF26F15E-2620-4AE5-8BAD-5E62B1FB4181}"/>
              </a:ext>
            </a:extLst>
          </p:cNvPr>
          <p:cNvSpPr/>
          <p:nvPr userDrawn="1"/>
        </p:nvSpPr>
        <p:spPr bwMode="white">
          <a:xfrm>
            <a:off x="0" y="0"/>
            <a:ext cx="12193200" cy="6861600"/>
          </a:xfrm>
          <a:prstGeom prst="rect">
            <a:avLst/>
          </a:prstGeom>
          <a:solidFill>
            <a:srgbClr val="00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US" noProof="0" dirty="0"/>
              <a:t>Click to add title</a:t>
            </a:r>
            <a:endParaRPr lang="en-US"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US" dirty="0"/>
              <a:t>Click to add subtitle</a:t>
            </a:r>
            <a:endParaRPr lang="en-US"/>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b="0">
                <a:solidFill>
                  <a:schemeClr val="tx1"/>
                </a:solidFill>
                <a:latin typeface="+mn-lt"/>
              </a:defRPr>
            </a:lvl1pPr>
            <a:lvl2pPr marL="0" indent="0">
              <a:lnSpc>
                <a:spcPct val="100000"/>
              </a:lnSpc>
              <a:spcAft>
                <a:spcPts val="600"/>
              </a:spcAft>
              <a:buNone/>
              <a:defRPr sz="2000" b="0">
                <a:solidFill>
                  <a:schemeClr val="tx1"/>
                </a:solidFill>
                <a:latin typeface="+mn-lt"/>
              </a:defRPr>
            </a:lvl2pPr>
            <a:lvl3pPr marL="0" indent="0">
              <a:lnSpc>
                <a:spcPct val="100000"/>
              </a:lnSpc>
              <a:spcAft>
                <a:spcPts val="600"/>
              </a:spcAft>
              <a:buNone/>
              <a:defRPr sz="2000" b="0">
                <a:solidFill>
                  <a:schemeClr val="tx1"/>
                </a:solidFill>
                <a:latin typeface="+mn-lt"/>
              </a:defRPr>
            </a:lvl3pPr>
            <a:lvl4pPr>
              <a:lnSpc>
                <a:spcPct val="100000"/>
              </a:lnSpc>
              <a:spcAft>
                <a:spcPts val="600"/>
              </a:spcAft>
              <a:buNone/>
              <a:defRPr sz="2000" b="0">
                <a:solidFill>
                  <a:schemeClr val="tx1"/>
                </a:solidFill>
                <a:latin typeface="+mn-lt"/>
              </a:defRPr>
            </a:lvl4pPr>
            <a:lvl5pPr>
              <a:lnSpc>
                <a:spcPct val="100000"/>
              </a:lnSpc>
              <a:spcAft>
                <a:spcPts val="600"/>
              </a:spcAft>
              <a:buNone/>
              <a:defRPr sz="2000" b="0">
                <a:solidFill>
                  <a:schemeClr val="tx1"/>
                </a:solidFill>
                <a:latin typeface="+mn-lt"/>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US" noProof="0" dirty="0"/>
              <a:t>Click to add text</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Tree>
    <p:extLst>
      <p:ext uri="{BB962C8B-B14F-4D97-AF65-F5344CB8AC3E}">
        <p14:creationId xmlns:p14="http://schemas.microsoft.com/office/powerpoint/2010/main" val="3883373902"/>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H">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8" name="Background">
            <a:extLst>
              <a:ext uri="{FF2B5EF4-FFF2-40B4-BE49-F238E27FC236}">
                <a16:creationId xmlns:a16="http://schemas.microsoft.com/office/drawing/2014/main" id="{C01A3ED8-481D-4AD3-A0C0-68C5F74AEF33}"/>
              </a:ext>
            </a:extLst>
          </p:cNvPr>
          <p:cNvSpPr/>
          <p:nvPr userDrawn="1"/>
        </p:nvSpPr>
        <p:spPr bwMode="white">
          <a:xfrm>
            <a:off x="0" y="0"/>
            <a:ext cx="12193200" cy="6861600"/>
          </a:xfrm>
          <a:prstGeom prst="rect">
            <a:avLst/>
          </a:prstGeom>
          <a:solidFill>
            <a:srgbClr val="D00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US" noProof="0" dirty="0"/>
              <a:t>Click to add title</a:t>
            </a:r>
            <a:endParaRPr lang="en-US"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US" dirty="0"/>
              <a:t>Click to add subtitle</a:t>
            </a:r>
            <a:endParaRPr lang="en-US"/>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b="0">
                <a:solidFill>
                  <a:schemeClr val="tx1"/>
                </a:solidFill>
                <a:latin typeface="+mn-lt"/>
              </a:defRPr>
            </a:lvl1pPr>
            <a:lvl2pPr marL="0" indent="0">
              <a:lnSpc>
                <a:spcPct val="100000"/>
              </a:lnSpc>
              <a:spcAft>
                <a:spcPts val="600"/>
              </a:spcAft>
              <a:buNone/>
              <a:defRPr sz="2000" b="0">
                <a:solidFill>
                  <a:schemeClr val="tx1"/>
                </a:solidFill>
                <a:latin typeface="+mn-lt"/>
              </a:defRPr>
            </a:lvl2pPr>
            <a:lvl3pPr marL="0" indent="0">
              <a:lnSpc>
                <a:spcPct val="100000"/>
              </a:lnSpc>
              <a:spcAft>
                <a:spcPts val="600"/>
              </a:spcAft>
              <a:buNone/>
              <a:defRPr sz="2000" b="0">
                <a:solidFill>
                  <a:schemeClr val="tx1"/>
                </a:solidFill>
                <a:latin typeface="+mn-lt"/>
              </a:defRPr>
            </a:lvl3pPr>
            <a:lvl4pPr>
              <a:lnSpc>
                <a:spcPct val="100000"/>
              </a:lnSpc>
              <a:spcAft>
                <a:spcPts val="600"/>
              </a:spcAft>
              <a:buNone/>
              <a:defRPr sz="2000" b="0">
                <a:solidFill>
                  <a:schemeClr val="tx1"/>
                </a:solidFill>
                <a:latin typeface="+mn-lt"/>
              </a:defRPr>
            </a:lvl4pPr>
            <a:lvl5pPr>
              <a:lnSpc>
                <a:spcPct val="100000"/>
              </a:lnSpc>
              <a:spcAft>
                <a:spcPts val="600"/>
              </a:spcAft>
              <a:buNone/>
              <a:defRPr sz="2000" b="0">
                <a:solidFill>
                  <a:schemeClr val="tx1"/>
                </a:solidFill>
                <a:latin typeface="+mn-lt"/>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US" noProof="0" dirty="0"/>
              <a:t>Click to add text</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Tree>
    <p:extLst>
      <p:ext uri="{BB962C8B-B14F-4D97-AF65-F5344CB8AC3E}">
        <p14:creationId xmlns:p14="http://schemas.microsoft.com/office/powerpoint/2010/main" val="147352523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 image A">
    <p:bg>
      <p:bgRef idx="1001">
        <a:schemeClr val="bg1"/>
      </p:bgRef>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EF947FB-398C-49D8-9DB7-CF0D52B48244}"/>
              </a:ext>
            </a:extLst>
          </p:cNvPr>
          <p:cNvSpPr txBox="1"/>
          <p:nvPr userDrawn="1"/>
        </p:nvSpPr>
        <p:spPr>
          <a:xfrm>
            <a:off x="9525" y="-270387"/>
            <a:ext cx="1202055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dirty="0"/>
              <a:t>Right click on picture and choose “</a:t>
            </a:r>
            <a:r>
              <a:rPr lang="en-US" sz="1400" b="0" dirty="0"/>
              <a:t>Send to Back” </a:t>
            </a:r>
            <a:r>
              <a:rPr lang="en-US" sz="1400" dirty="0"/>
              <a:t>to get overlay in front. You have the option to change the color of the overlay.</a:t>
            </a:r>
            <a:endParaRPr lang="en-US" sz="1400" dirty="0">
              <a:solidFill>
                <a:schemeClr val="tx2"/>
              </a:solidFill>
            </a:endParaRPr>
          </a:p>
        </p:txBody>
      </p:sp>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6" name="Text Placeholder overlay">
            <a:extLst>
              <a:ext uri="{FF2B5EF4-FFF2-40B4-BE49-F238E27FC236}">
                <a16:creationId xmlns:a16="http://schemas.microsoft.com/office/drawing/2014/main" id="{C70B7A3F-A3A4-4A09-BA64-09DA17002DB3}"/>
              </a:ext>
            </a:extLst>
          </p:cNvPr>
          <p:cNvSpPr>
            <a:spLocks noGrp="1"/>
          </p:cNvSpPr>
          <p:nvPr>
            <p:ph type="body" sz="quarter" idx="20" hasCustomPrompt="1"/>
          </p:nvPr>
        </p:nvSpPr>
        <p:spPr bwMode="ltGray">
          <a:xfrm>
            <a:off x="840" y="0"/>
            <a:ext cx="12191160" cy="6858000"/>
          </a:xfrm>
          <a:prstGeom prst="rect">
            <a:avLst/>
          </a:prstGeom>
          <a:solidFill>
            <a:schemeClr val="accent1">
              <a:alpha val="85000"/>
            </a:schemeClr>
          </a:solidFill>
          <a:ln w="0">
            <a:noFill/>
          </a:ln>
        </p:spPr>
        <p:txBody>
          <a:bodyPr wrap="square">
            <a:noAutofit/>
          </a:bodyPr>
          <a:lstStyle>
            <a:lvl1pPr marL="0" indent="0">
              <a:buNone/>
              <a:defRPr sz="100">
                <a:noFill/>
              </a:defRPr>
            </a:lvl1pPr>
          </a:lstStyle>
          <a:p>
            <a:pPr lvl="0"/>
            <a:r>
              <a:rPr lang="en-US" dirty="0"/>
              <a:t>.</a:t>
            </a:r>
            <a:endParaRPr lang="en-US"/>
          </a:p>
        </p:txBody>
      </p:sp>
      <p:sp>
        <p:nvSpPr>
          <p:cNvPr id="17" name="Picture Placeholder">
            <a:extLst>
              <a:ext uri="{FF2B5EF4-FFF2-40B4-BE49-F238E27FC236}">
                <a16:creationId xmlns:a16="http://schemas.microsoft.com/office/drawing/2014/main" id="{33330DFC-348E-45F1-B8EA-A838F9AC16FB}"/>
              </a:ext>
            </a:extLst>
          </p:cNvPr>
          <p:cNvSpPr>
            <a:spLocks noGrp="1"/>
          </p:cNvSpPr>
          <p:nvPr>
            <p:ph type="pic" sz="quarter" idx="19" hasCustomPrompt="1"/>
          </p:nvPr>
        </p:nvSpPr>
        <p:spPr bwMode="ltGray">
          <a:xfrm>
            <a:off x="0" y="-1"/>
            <a:ext cx="12193200" cy="6861600"/>
          </a:xfrm>
          <a:noFill/>
        </p:spPr>
        <p:txBody>
          <a:bodyPr lIns="144000" tIns="36000" bIns="108000" anchor="b" anchorCtr="0"/>
          <a:lstStyle>
            <a:lvl1pPr marL="0" indent="0" algn="l">
              <a:spcAft>
                <a:spcPts val="0"/>
              </a:spcAft>
              <a:buNone/>
              <a:defRPr sz="1600">
                <a:solidFill>
                  <a:schemeClr val="bg1"/>
                </a:solidFill>
              </a:defRPr>
            </a:lvl1pPr>
          </a:lstStyle>
          <a:p>
            <a:r>
              <a:rPr lang="en-US" dirty="0"/>
              <a:t>Click on frame and insert picture using the Insert tab - Pictures or from Templafy Images.</a:t>
            </a:r>
            <a:br>
              <a:rPr lang="en-GB" dirty="0"/>
            </a:br>
            <a:r>
              <a:rPr lang="en-US" dirty="0"/>
              <a:t>Right click on picture and choose Send to Back to get overlay in front</a:t>
            </a:r>
            <a:endParaRPr lang="en-US"/>
          </a:p>
        </p:txBody>
      </p:sp>
      <p:sp>
        <p:nvSpPr>
          <p:cNvPr id="2" name="Title 1"/>
          <p:cNvSpPr>
            <a:spLocks noGrp="1"/>
          </p:cNvSpPr>
          <p:nvPr>
            <p:ph type="ctrTitle" hasCustomPrompt="1"/>
          </p:nvPr>
        </p:nvSpPr>
        <p:spPr>
          <a:xfrm>
            <a:off x="576000" y="2664000"/>
            <a:ext cx="8496000" cy="917229"/>
          </a:xfrm>
        </p:spPr>
        <p:txBody>
          <a:bodyPr anchor="b"/>
          <a:lstStyle>
            <a:lvl1pPr algn="l">
              <a:defRPr sz="3600">
                <a:solidFill>
                  <a:schemeClr val="bg1"/>
                </a:solidFill>
              </a:defRPr>
            </a:lvl1pPr>
          </a:lstStyle>
          <a:p>
            <a:r>
              <a:rPr lang="en-US" noProof="0" dirty="0"/>
              <a:t>Click to add title</a:t>
            </a:r>
            <a:endParaRPr lang="en-US" dirty="0"/>
          </a:p>
        </p:txBody>
      </p:sp>
      <p:sp>
        <p:nvSpPr>
          <p:cNvPr id="3" name="Subtitle 2"/>
          <p:cNvSpPr>
            <a:spLocks noGrp="1"/>
          </p:cNvSpPr>
          <p:nvPr>
            <p:ph type="subTitle" idx="1" hasCustomPrompt="1"/>
          </p:nvPr>
        </p:nvSpPr>
        <p:spPr>
          <a:xfrm>
            <a:off x="576000" y="3553200"/>
            <a:ext cx="8496000" cy="735840"/>
          </a:xfrm>
        </p:spPr>
        <p:txBody>
          <a:bodyPr/>
          <a:lstStyle>
            <a:lvl1pPr marL="0" indent="0" algn="l">
              <a:spcBef>
                <a:spcPts val="0"/>
              </a:spcBef>
              <a:buFont typeface="Arial" panose="020B0604020202020204" pitchFamily="34" charset="0"/>
              <a:buChar char="​"/>
              <a:defRPr sz="3600">
                <a:solidFill>
                  <a:schemeClr val="bg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US" dirty="0"/>
              <a:t>Click to add subtitle</a:t>
            </a:r>
            <a:endParaRPr lang="en-US"/>
          </a:p>
        </p:txBody>
      </p:sp>
    </p:spTree>
    <p:extLst>
      <p:ext uri="{BB962C8B-B14F-4D97-AF65-F5344CB8AC3E}">
        <p14:creationId xmlns:p14="http://schemas.microsoft.com/office/powerpoint/2010/main" val="312656136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 image B">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6" name="TextBox 15">
            <a:extLst>
              <a:ext uri="{FF2B5EF4-FFF2-40B4-BE49-F238E27FC236}">
                <a16:creationId xmlns:a16="http://schemas.microsoft.com/office/drawing/2014/main" id="{1801EEA3-060B-479A-B5A2-5B65ECA02B87}"/>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t>You have the option to change the color of the guidepost</a:t>
            </a:r>
            <a:endParaRPr lang="en-US" sz="1600" dirty="0">
              <a:solidFill>
                <a:schemeClr val="tx2"/>
              </a:solidFill>
            </a:endParaRPr>
          </a:p>
        </p:txBody>
      </p:sp>
      <p:sp>
        <p:nvSpPr>
          <p:cNvPr id="10" name="Picture Placeholder 7">
            <a:extLst>
              <a:ext uri="{FF2B5EF4-FFF2-40B4-BE49-F238E27FC236}">
                <a16:creationId xmlns:a16="http://schemas.microsoft.com/office/drawing/2014/main" id="{052A9BED-7119-4011-8102-7EF2B42857C2}"/>
              </a:ext>
            </a:extLst>
          </p:cNvPr>
          <p:cNvSpPr>
            <a:spLocks noGrp="1"/>
          </p:cNvSpPr>
          <p:nvPr>
            <p:ph type="pic" sz="quarter" idx="13" hasCustomPrompt="1"/>
          </p:nvPr>
        </p:nvSpPr>
        <p:spPr bwMode="white">
          <a:xfrm>
            <a:off x="0" y="-1"/>
            <a:ext cx="12193200" cy="6861600"/>
          </a:xfrm>
          <a:solidFill>
            <a:schemeClr val="bg2"/>
          </a:solidFill>
          <a:ln>
            <a:noFill/>
          </a:ln>
        </p:spPr>
        <p:txBody>
          <a:bodyPr lIns="144000" tIns="0" bIns="108000" anchor="b" anchorCtr="0"/>
          <a:lstStyle>
            <a:lvl1pPr marL="0" indent="0" algn="l">
              <a:buNone/>
              <a:defRPr sz="1600"/>
            </a:lvl1pPr>
          </a:lstStyle>
          <a:p>
            <a:r>
              <a:rPr lang="en-US" dirty="0"/>
              <a:t>Click on frame and insert picture using the Insert tab - Pictures or from Templafy Images</a:t>
            </a:r>
            <a:endParaRPr lang="en-US"/>
          </a:p>
        </p:txBody>
      </p:sp>
      <p:sp>
        <p:nvSpPr>
          <p:cNvPr id="18" name="Text Placeholder 17">
            <a:extLst>
              <a:ext uri="{FF2B5EF4-FFF2-40B4-BE49-F238E27FC236}">
                <a16:creationId xmlns:a16="http://schemas.microsoft.com/office/drawing/2014/main" id="{F1A575E5-C92D-46CF-BB10-4C35517DF898}"/>
              </a:ext>
            </a:extLst>
          </p:cNvPr>
          <p:cNvSpPr>
            <a:spLocks noGrp="1"/>
          </p:cNvSpPr>
          <p:nvPr>
            <p:ph type="body" sz="quarter" idx="18" hasCustomPrompt="1"/>
          </p:nvPr>
        </p:nvSpPr>
        <p:spPr bwMode="ltGray">
          <a:xfrm>
            <a:off x="840" y="1182600"/>
            <a:ext cx="10672745" cy="4494932"/>
          </a:xfrm>
          <a:custGeom>
            <a:avLst/>
            <a:gdLst>
              <a:gd name="connsiteX0" fmla="*/ 0 w 10672745"/>
              <a:gd name="connsiteY0" fmla="*/ 0 h 4494932"/>
              <a:gd name="connsiteX1" fmla="*/ 8116694 w 10672745"/>
              <a:gd name="connsiteY1" fmla="*/ 0 h 4494932"/>
              <a:gd name="connsiteX2" fmla="*/ 8284474 w 10672745"/>
              <a:gd name="connsiteY2" fmla="*/ 9414 h 4494932"/>
              <a:gd name="connsiteX3" fmla="*/ 8965652 w 10672745"/>
              <a:gd name="connsiteY3" fmla="*/ 400309 h 4494932"/>
              <a:gd name="connsiteX4" fmla="*/ 10545658 w 10672745"/>
              <a:gd name="connsiteY4" fmla="*/ 1992768 h 4494932"/>
              <a:gd name="connsiteX5" fmla="*/ 10672730 w 10672745"/>
              <a:gd name="connsiteY5" fmla="*/ 2247039 h 4494932"/>
              <a:gd name="connsiteX6" fmla="*/ 10545658 w 10672745"/>
              <a:gd name="connsiteY6" fmla="*/ 2502071 h 4494932"/>
              <a:gd name="connsiteX7" fmla="*/ 8965652 w 10672745"/>
              <a:gd name="connsiteY7" fmla="*/ 4094530 h 4494932"/>
              <a:gd name="connsiteX8" fmla="*/ 8115036 w 10672745"/>
              <a:gd name="connsiteY8" fmla="*/ 4494932 h 4494932"/>
              <a:gd name="connsiteX9" fmla="*/ 0 w 10672745"/>
              <a:gd name="connsiteY9" fmla="*/ 4494932 h 449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72745" h="4494932">
                <a:moveTo>
                  <a:pt x="0" y="0"/>
                </a:moveTo>
                <a:lnTo>
                  <a:pt x="8116694" y="0"/>
                </a:lnTo>
                <a:lnTo>
                  <a:pt x="8284474" y="9414"/>
                </a:lnTo>
                <a:cubicBezTo>
                  <a:pt x="8647697" y="52695"/>
                  <a:pt x="8797092" y="236086"/>
                  <a:pt x="8965652" y="400309"/>
                </a:cubicBezTo>
                <a:cubicBezTo>
                  <a:pt x="9117248" y="547839"/>
                  <a:pt x="10118698" y="1560725"/>
                  <a:pt x="10545658" y="1992768"/>
                </a:cubicBezTo>
                <a:cubicBezTo>
                  <a:pt x="10676922" y="2124923"/>
                  <a:pt x="10672730" y="2205486"/>
                  <a:pt x="10672730" y="2247039"/>
                </a:cubicBezTo>
                <a:cubicBezTo>
                  <a:pt x="10672730" y="2288591"/>
                  <a:pt x="10676922" y="2369281"/>
                  <a:pt x="10545658" y="2502071"/>
                </a:cubicBezTo>
                <a:cubicBezTo>
                  <a:pt x="10118698" y="2933987"/>
                  <a:pt x="9117248" y="3946873"/>
                  <a:pt x="8965652" y="4094530"/>
                </a:cubicBezTo>
                <a:cubicBezTo>
                  <a:pt x="8773012" y="4282088"/>
                  <a:pt x="8605404" y="4494932"/>
                  <a:pt x="8115036" y="4494932"/>
                </a:cubicBezTo>
                <a:lnTo>
                  <a:pt x="0" y="4494932"/>
                </a:lnTo>
                <a:close/>
              </a:path>
            </a:pathLst>
          </a:custGeom>
          <a:solidFill>
            <a:schemeClr val="accent1"/>
          </a:solidFill>
          <a:ln w="0">
            <a:solidFill>
              <a:schemeClr val="accent1">
                <a:alpha val="0"/>
              </a:schemeClr>
            </a:solidFill>
          </a:ln>
        </p:spPr>
        <p:txBody>
          <a:bodyPr wrap="square">
            <a:noAutofit/>
          </a:bodyPr>
          <a:lstStyle>
            <a:lvl1pPr marL="0" indent="0">
              <a:buNone/>
              <a:defRPr sz="100">
                <a:noFill/>
              </a:defRPr>
            </a:lvl1pPr>
          </a:lstStyle>
          <a:p>
            <a:pPr lvl="0"/>
            <a:r>
              <a:rPr lang="en-US" dirty="0"/>
              <a:t>.</a:t>
            </a:r>
            <a:endParaRPr lang="en-US"/>
          </a:p>
        </p:txBody>
      </p:sp>
      <p:sp>
        <p:nvSpPr>
          <p:cNvPr id="2" name="Title 1"/>
          <p:cNvSpPr>
            <a:spLocks noGrp="1"/>
          </p:cNvSpPr>
          <p:nvPr>
            <p:ph type="ctrTitle" hasCustomPrompt="1"/>
          </p:nvPr>
        </p:nvSpPr>
        <p:spPr>
          <a:xfrm>
            <a:off x="576000" y="2664000"/>
            <a:ext cx="8496000" cy="917229"/>
          </a:xfrm>
        </p:spPr>
        <p:txBody>
          <a:bodyPr anchor="b"/>
          <a:lstStyle>
            <a:lvl1pPr algn="l">
              <a:defRPr sz="3600">
                <a:solidFill>
                  <a:schemeClr val="bg1"/>
                </a:solidFill>
              </a:defRPr>
            </a:lvl1pPr>
          </a:lstStyle>
          <a:p>
            <a:r>
              <a:rPr lang="en-US" noProof="0" dirty="0"/>
              <a:t>Click to add title</a:t>
            </a:r>
            <a:endParaRPr lang="en-US" dirty="0"/>
          </a:p>
        </p:txBody>
      </p:sp>
      <p:sp>
        <p:nvSpPr>
          <p:cNvPr id="3" name="Subtitle 2"/>
          <p:cNvSpPr>
            <a:spLocks noGrp="1"/>
          </p:cNvSpPr>
          <p:nvPr>
            <p:ph type="subTitle" idx="1" hasCustomPrompt="1"/>
          </p:nvPr>
        </p:nvSpPr>
        <p:spPr>
          <a:xfrm>
            <a:off x="576000" y="3553200"/>
            <a:ext cx="8496000" cy="735840"/>
          </a:xfrm>
        </p:spPr>
        <p:txBody>
          <a:bodyPr/>
          <a:lstStyle>
            <a:lvl1pPr marL="0" indent="0" algn="l">
              <a:spcBef>
                <a:spcPts val="0"/>
              </a:spcBef>
              <a:buFont typeface="Arial" panose="020B0604020202020204" pitchFamily="34" charset="0"/>
              <a:buChar char="​"/>
              <a:defRPr sz="3600">
                <a:solidFill>
                  <a:schemeClr val="bg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US" dirty="0"/>
              <a:t>Click to add subtitle</a:t>
            </a:r>
            <a:endParaRPr lang="en-US"/>
          </a:p>
        </p:txBody>
      </p:sp>
    </p:spTree>
    <p:extLst>
      <p:ext uri="{BB962C8B-B14F-4D97-AF65-F5344CB8AC3E}">
        <p14:creationId xmlns:p14="http://schemas.microsoft.com/office/powerpoint/2010/main" val="236508657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Title Slide - graphics A">
    <p:spTree>
      <p:nvGrpSpPr>
        <p:cNvPr id="1" name=""/>
        <p:cNvGrpSpPr/>
        <p:nvPr/>
      </p:nvGrpSpPr>
      <p:grpSpPr>
        <a:xfrm>
          <a:off x="0" y="0"/>
          <a:ext cx="0" cy="0"/>
          <a:chOff x="0" y="0"/>
          <a:chExt cx="0" cy="0"/>
        </a:xfrm>
      </p:grpSpPr>
      <p:sp>
        <p:nvSpPr>
          <p:cNvPr id="19" name="Date Placeholder 6" hidden="1">
            <a:extLst>
              <a:ext uri="{FF2B5EF4-FFF2-40B4-BE49-F238E27FC236}">
                <a16:creationId xmlns:a16="http://schemas.microsoft.com/office/drawing/2014/main" id="{3F79B0E0-00D5-466E-AD27-FEFB0709F281}"/>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9" name="Footer Placeholder 8" hidden="1">
            <a:extLst>
              <a:ext uri="{FF2B5EF4-FFF2-40B4-BE49-F238E27FC236}">
                <a16:creationId xmlns:a16="http://schemas.microsoft.com/office/drawing/2014/main" id="{3297A132-C2EE-4CE3-8B75-B1FDFF50D46E}"/>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1" name="Slide Number Placeholder 10" hidden="1">
            <a:extLst>
              <a:ext uri="{FF2B5EF4-FFF2-40B4-BE49-F238E27FC236}">
                <a16:creationId xmlns:a16="http://schemas.microsoft.com/office/drawing/2014/main" id="{E1304FA1-E0F5-4AD4-846A-37642FFE487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8" name="TextBox 17">
            <a:extLst>
              <a:ext uri="{FF2B5EF4-FFF2-40B4-BE49-F238E27FC236}">
                <a16:creationId xmlns:a16="http://schemas.microsoft.com/office/drawing/2014/main" id="{8185A14D-A444-44DD-A8FE-344CA4F901ED}"/>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t>You have the option to change the color of the guidepost</a:t>
            </a:r>
            <a:endParaRPr lang="en-US" sz="1600" dirty="0">
              <a:solidFill>
                <a:schemeClr val="tx2"/>
              </a:solidFill>
            </a:endParaRPr>
          </a:p>
        </p:txBody>
      </p:sp>
      <p:sp>
        <p:nvSpPr>
          <p:cNvPr id="8" name="Picture Placeholder 7"/>
          <p:cNvSpPr>
            <a:spLocks noGrp="1"/>
          </p:cNvSpPr>
          <p:nvPr>
            <p:ph type="pic" sz="quarter" idx="13" hasCustomPrompt="1"/>
          </p:nvPr>
        </p:nvSpPr>
        <p:spPr bwMode="white">
          <a:xfrm>
            <a:off x="0" y="-1"/>
            <a:ext cx="12193200" cy="6861600"/>
          </a:xfrm>
          <a:solidFill>
            <a:schemeClr val="bg2"/>
          </a:solidFill>
        </p:spPr>
        <p:txBody>
          <a:bodyPr lIns="144000" tIns="0" bIns="108000" anchor="b" anchorCtr="0"/>
          <a:lstStyle>
            <a:lvl1pPr marL="0" indent="0" algn="l">
              <a:buNone/>
              <a:defRPr sz="1600"/>
            </a:lvl1pPr>
          </a:lstStyle>
          <a:p>
            <a:r>
              <a:rPr lang="en-US" dirty="0"/>
              <a:t>Click on frame and insert picture using the Insert tab - Pictures or from Templafy Images</a:t>
            </a:r>
            <a:endParaRPr lang="en-US"/>
          </a:p>
        </p:txBody>
      </p:sp>
      <p:sp>
        <p:nvSpPr>
          <p:cNvPr id="17" name="Text Placeholder guide">
            <a:extLst>
              <a:ext uri="{FF2B5EF4-FFF2-40B4-BE49-F238E27FC236}">
                <a16:creationId xmlns:a16="http://schemas.microsoft.com/office/drawing/2014/main" id="{F7DA614E-ACCB-447B-B3A0-A4703145870B}"/>
              </a:ext>
            </a:extLst>
          </p:cNvPr>
          <p:cNvSpPr>
            <a:spLocks noGrp="1"/>
          </p:cNvSpPr>
          <p:nvPr>
            <p:ph type="body" sz="quarter" idx="18" hasCustomPrompt="1"/>
          </p:nvPr>
        </p:nvSpPr>
        <p:spPr bwMode="ltGray">
          <a:xfrm>
            <a:off x="840" y="455"/>
            <a:ext cx="10670400" cy="5767418"/>
          </a:xfrm>
          <a:custGeom>
            <a:avLst/>
            <a:gdLst>
              <a:gd name="connsiteX0" fmla="*/ 0 w 10670400"/>
              <a:gd name="connsiteY0" fmla="*/ 0 h 5767418"/>
              <a:gd name="connsiteX1" fmla="*/ 9033169 w 10670400"/>
              <a:gd name="connsiteY1" fmla="*/ 0 h 5767418"/>
              <a:gd name="connsiteX2" fmla="*/ 10514688 w 10670400"/>
              <a:gd name="connsiteY2" fmla="*/ 1492120 h 5767418"/>
              <a:gd name="connsiteX3" fmla="*/ 10514832 w 10670400"/>
              <a:gd name="connsiteY3" fmla="*/ 1492120 h 5767418"/>
              <a:gd name="connsiteX4" fmla="*/ 10661362 w 10670400"/>
              <a:gd name="connsiteY4" fmla="*/ 1770519 h 5767418"/>
              <a:gd name="connsiteX5" fmla="*/ 10670400 w 10670400"/>
              <a:gd name="connsiteY5" fmla="*/ 1866031 h 5767418"/>
              <a:gd name="connsiteX6" fmla="*/ 10670400 w 10670400"/>
              <a:gd name="connsiteY6" fmla="*/ 1881470 h 5767418"/>
              <a:gd name="connsiteX7" fmla="*/ 10661362 w 10670400"/>
              <a:gd name="connsiteY7" fmla="*/ 1976982 h 5767418"/>
              <a:gd name="connsiteX8" fmla="*/ 10514832 w 10670400"/>
              <a:gd name="connsiteY8" fmla="*/ 2255381 h 5767418"/>
              <a:gd name="connsiteX9" fmla="*/ 7535656 w 10670400"/>
              <a:gd name="connsiteY9" fmla="*/ 5255259 h 5767418"/>
              <a:gd name="connsiteX10" fmla="*/ 6162206 w 10670400"/>
              <a:gd name="connsiteY10" fmla="*/ 5767418 h 5767418"/>
              <a:gd name="connsiteX11" fmla="*/ 0 w 10670400"/>
              <a:gd name="connsiteY11" fmla="*/ 5767418 h 576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70400" h="5767418">
                <a:moveTo>
                  <a:pt x="0" y="0"/>
                </a:moveTo>
                <a:lnTo>
                  <a:pt x="9033169" y="0"/>
                </a:lnTo>
                <a:lnTo>
                  <a:pt x="10514688" y="1492120"/>
                </a:lnTo>
                <a:lnTo>
                  <a:pt x="10514832" y="1492120"/>
                </a:lnTo>
                <a:cubicBezTo>
                  <a:pt x="10592981" y="1570838"/>
                  <a:pt x="10641825" y="1668331"/>
                  <a:pt x="10661362" y="1770519"/>
                </a:cubicBezTo>
                <a:lnTo>
                  <a:pt x="10670400" y="1866031"/>
                </a:lnTo>
                <a:lnTo>
                  <a:pt x="10670400" y="1881470"/>
                </a:lnTo>
                <a:lnTo>
                  <a:pt x="10661362" y="1976982"/>
                </a:lnTo>
                <a:cubicBezTo>
                  <a:pt x="10641825" y="2079170"/>
                  <a:pt x="10592981" y="2176664"/>
                  <a:pt x="10514832" y="2255381"/>
                </a:cubicBezTo>
                <a:lnTo>
                  <a:pt x="7535656" y="5255259"/>
                </a:lnTo>
                <a:cubicBezTo>
                  <a:pt x="7157019" y="5635843"/>
                  <a:pt x="6768861" y="5767418"/>
                  <a:pt x="6162206" y="5767418"/>
                </a:cubicBezTo>
                <a:lnTo>
                  <a:pt x="0" y="5767418"/>
                </a:lnTo>
                <a:close/>
              </a:path>
            </a:pathLst>
          </a:custGeom>
          <a:solidFill>
            <a:schemeClr val="accent1"/>
          </a:solidFill>
          <a:ln w="0">
            <a:solidFill>
              <a:schemeClr val="accent1">
                <a:alpha val="0"/>
              </a:schemeClr>
            </a:solidFill>
          </a:ln>
        </p:spPr>
        <p:txBody>
          <a:bodyPr wrap="square">
            <a:noAutofit/>
          </a:bodyPr>
          <a:lstStyle>
            <a:lvl1pPr marL="0" indent="0">
              <a:buNone/>
              <a:defRPr sz="100">
                <a:noFill/>
              </a:defRPr>
            </a:lvl1pPr>
          </a:lstStyle>
          <a:p>
            <a:pPr lvl="0"/>
            <a:r>
              <a:rPr lang="en-US" dirty="0"/>
              <a:t>.</a:t>
            </a:r>
            <a:endParaRPr lang="en-US"/>
          </a:p>
        </p:txBody>
      </p:sp>
      <p:sp>
        <p:nvSpPr>
          <p:cNvPr id="12" name="image" descr="{&quot;templafy&quot;:{&quot;id&quot;:&quot;28e88ab3-9adb-497c-b454-34f197d766ff&quot;}}" title="UserProfile.Office.Logowhite">
            <a:extLst>
              <a:ext uri="{FF2B5EF4-FFF2-40B4-BE49-F238E27FC236}">
                <a16:creationId xmlns:a16="http://schemas.microsoft.com/office/drawing/2014/main" id="{17583030-0CC7-455E-8B17-CCCE897C477F}"/>
              </a:ext>
            </a:extLst>
          </p:cNvPr>
          <p:cNvSpPr>
            <a:spLocks noGrp="1"/>
          </p:cNvSpPr>
          <p:nvPr>
            <p:ph type="body" sz="quarter" idx="14" hasCustomPrompt="1"/>
          </p:nvPr>
        </p:nvSpPr>
        <p:spPr bwMode="white">
          <a:xfrm>
            <a:off x="576000" y="576000"/>
            <a:ext cx="1980000" cy="381600"/>
          </a:xfrm>
          <a:blipFill>
            <a:blip r:embed="rId2">
              <a:extLst>
                <a:ext uri="{96DAC541-7B7A-43D3-8B79-37D633B846F1}">
                  <asvg:svgBlip xmlns:asvg="http://schemas.microsoft.com/office/drawing/2016/SVG/main" r:embed="rId3"/>
                </a:ext>
              </a:extLst>
            </a:blip>
            <a:stretch>
              <a:fillRect/>
            </a:stretch>
          </a:blipFill>
          <a:ln w="0">
            <a:solidFill>
              <a:schemeClr val="bg1">
                <a:alpha val="0"/>
              </a:schemeClr>
            </a:solidFill>
          </a:ln>
        </p:spPr>
        <p:txBody>
          <a:bodyPr/>
          <a:lstStyle>
            <a:lvl1pPr marL="0" indent="0">
              <a:buNone/>
              <a:defRPr sz="100">
                <a:noFill/>
              </a:defRPr>
            </a:lvl1pPr>
            <a:lvl2pPr>
              <a:defRPr sz="100"/>
            </a:lvl2pPr>
            <a:lvl3pPr>
              <a:defRPr sz="100"/>
            </a:lvl3pPr>
            <a:lvl4pPr>
              <a:defRPr sz="100"/>
            </a:lvl4pPr>
            <a:lvl5pPr>
              <a:defRPr sz="100"/>
            </a:lvl5pPr>
          </a:lstStyle>
          <a:p>
            <a:pPr lvl="0"/>
            <a:r>
              <a:rPr lang="en-US" noProof="0" dirty="0"/>
              <a:t>.</a:t>
            </a:r>
            <a:endParaRPr lang="en-US"/>
          </a:p>
        </p:txBody>
      </p:sp>
      <p:sp>
        <p:nvSpPr>
          <p:cNvPr id="14" name="Title 1">
            <a:extLst>
              <a:ext uri="{FF2B5EF4-FFF2-40B4-BE49-F238E27FC236}">
                <a16:creationId xmlns:a16="http://schemas.microsoft.com/office/drawing/2014/main" id="{1D6BA84D-0266-4847-9EEF-BEE0CE01AED2}"/>
              </a:ext>
            </a:extLst>
          </p:cNvPr>
          <p:cNvSpPr>
            <a:spLocks noGrp="1"/>
          </p:cNvSpPr>
          <p:nvPr>
            <p:ph type="ctrTitle" hasCustomPrompt="1"/>
          </p:nvPr>
        </p:nvSpPr>
        <p:spPr bwMode="white">
          <a:xfrm>
            <a:off x="576000" y="1746000"/>
            <a:ext cx="6321600" cy="1497600"/>
          </a:xfrm>
        </p:spPr>
        <p:txBody>
          <a:bodyPr anchor="b"/>
          <a:lstStyle>
            <a:lvl1pPr algn="l">
              <a:defRPr sz="4500">
                <a:solidFill>
                  <a:schemeClr val="bg1"/>
                </a:solidFill>
              </a:defRPr>
            </a:lvl1pPr>
          </a:lstStyle>
          <a:p>
            <a:r>
              <a:rPr lang="en-US" noProof="0" dirty="0"/>
              <a:t>Click to add title</a:t>
            </a:r>
            <a:endParaRPr lang="en-US" dirty="0"/>
          </a:p>
        </p:txBody>
      </p:sp>
      <p:sp>
        <p:nvSpPr>
          <p:cNvPr id="15" name="Subtitle 2">
            <a:extLst>
              <a:ext uri="{FF2B5EF4-FFF2-40B4-BE49-F238E27FC236}">
                <a16:creationId xmlns:a16="http://schemas.microsoft.com/office/drawing/2014/main" id="{059921BB-4DD4-429C-8F66-279674C3CF79}"/>
              </a:ext>
            </a:extLst>
          </p:cNvPr>
          <p:cNvSpPr>
            <a:spLocks noGrp="1"/>
          </p:cNvSpPr>
          <p:nvPr>
            <p:ph type="subTitle" idx="1" hasCustomPrompt="1"/>
          </p:nvPr>
        </p:nvSpPr>
        <p:spPr bwMode="white">
          <a:xfrm>
            <a:off x="576000" y="3150000"/>
            <a:ext cx="6321600" cy="1655762"/>
          </a:xfrm>
        </p:spPr>
        <p:txBody>
          <a:bodyPr/>
          <a:lstStyle>
            <a:lvl1pPr marL="0" indent="0" algn="l">
              <a:spcBef>
                <a:spcPts val="0"/>
              </a:spcBef>
              <a:buFont typeface="Arial" panose="020B0604020202020204" pitchFamily="34" charset="0"/>
              <a:buChar char="​"/>
              <a:defRPr sz="4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US" dirty="0"/>
              <a:t>Click to add subtitle</a:t>
            </a:r>
            <a:endParaRPr lang="en-US"/>
          </a:p>
        </p:txBody>
      </p:sp>
      <p:sp>
        <p:nvSpPr>
          <p:cNvPr id="20" name="Text Placeholder 4">
            <a:extLst>
              <a:ext uri="{FF2B5EF4-FFF2-40B4-BE49-F238E27FC236}">
                <a16:creationId xmlns:a16="http://schemas.microsoft.com/office/drawing/2014/main" id="{0F63F6D6-4062-4364-B578-E2934C342DF3}"/>
              </a:ext>
            </a:extLst>
          </p:cNvPr>
          <p:cNvSpPr>
            <a:spLocks noGrp="1"/>
          </p:cNvSpPr>
          <p:nvPr>
            <p:ph type="body" sz="quarter" idx="19" hasCustomPrompt="1"/>
          </p:nvPr>
        </p:nvSpPr>
        <p:spPr bwMode="white">
          <a:xfrm>
            <a:off x="583200" y="5079600"/>
            <a:ext cx="6312900" cy="244800"/>
          </a:xfrm>
        </p:spPr>
        <p:txBody>
          <a:bodyPr/>
          <a:lstStyle>
            <a:lvl1pPr marL="0" indent="0">
              <a:buNone/>
              <a:defRPr>
                <a:solidFill>
                  <a:schemeClr val="bg1"/>
                </a:solidFill>
              </a:defRPr>
            </a:lvl1pPr>
            <a:lvl2pPr marL="180000" indent="0">
              <a:buNone/>
              <a:defRPr>
                <a:solidFill>
                  <a:schemeClr val="bg1"/>
                </a:solidFill>
              </a:defRPr>
            </a:lvl2pPr>
            <a:lvl3pPr marL="360000" indent="0">
              <a:buNone/>
              <a:defRPr>
                <a:solidFill>
                  <a:schemeClr val="bg1"/>
                </a:solidFill>
              </a:defRPr>
            </a:lvl3pPr>
            <a:lvl4pPr>
              <a:buNone/>
              <a:defRPr>
                <a:solidFill>
                  <a:schemeClr val="bg1"/>
                </a:solidFill>
              </a:defRPr>
            </a:lvl4pPr>
            <a:lvl5pPr>
              <a:buNone/>
              <a:defRPr>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Click to add </a:t>
            </a:r>
            <a:r>
              <a:rPr lang="en-US" dirty="0">
                <a:latin typeface="Arial" panose="020B0604020202020204" pitchFamily="34" charset="0"/>
                <a:cs typeface="Arial" panose="020B0604020202020204" pitchFamily="34" charset="0"/>
              </a:rPr>
              <a:t>Grow | Protect | Operate | Finance</a:t>
            </a:r>
            <a:endParaRPr lang="en-US"/>
          </a:p>
        </p:txBody>
      </p:sp>
    </p:spTree>
    <p:extLst>
      <p:ext uri="{BB962C8B-B14F-4D97-AF65-F5344CB8AC3E}">
        <p14:creationId xmlns:p14="http://schemas.microsoft.com/office/powerpoint/2010/main" val="3016557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 image C">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6" name="TextBox 15">
            <a:extLst>
              <a:ext uri="{FF2B5EF4-FFF2-40B4-BE49-F238E27FC236}">
                <a16:creationId xmlns:a16="http://schemas.microsoft.com/office/drawing/2014/main" id="{1801EEA3-060B-479A-B5A2-5B65ECA02B87}"/>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t>You have the option to change the color of the guidepost</a:t>
            </a:r>
            <a:endParaRPr lang="en-US" sz="1600" dirty="0">
              <a:solidFill>
                <a:schemeClr val="tx2"/>
              </a:solidFill>
            </a:endParaRPr>
          </a:p>
        </p:txBody>
      </p:sp>
      <p:sp>
        <p:nvSpPr>
          <p:cNvPr id="10" name="Picture Placeholder 7">
            <a:extLst>
              <a:ext uri="{FF2B5EF4-FFF2-40B4-BE49-F238E27FC236}">
                <a16:creationId xmlns:a16="http://schemas.microsoft.com/office/drawing/2014/main" id="{052A9BED-7119-4011-8102-7EF2B42857C2}"/>
              </a:ext>
            </a:extLst>
          </p:cNvPr>
          <p:cNvSpPr>
            <a:spLocks noGrp="1"/>
          </p:cNvSpPr>
          <p:nvPr>
            <p:ph type="pic" sz="quarter" idx="13" hasCustomPrompt="1"/>
          </p:nvPr>
        </p:nvSpPr>
        <p:spPr bwMode="white">
          <a:xfrm>
            <a:off x="0" y="-1"/>
            <a:ext cx="12193200" cy="6861600"/>
          </a:xfrm>
          <a:solidFill>
            <a:schemeClr val="bg2"/>
          </a:solidFill>
          <a:ln>
            <a:noFill/>
          </a:ln>
        </p:spPr>
        <p:txBody>
          <a:bodyPr lIns="144000" tIns="0" bIns="108000" anchor="b" anchorCtr="0"/>
          <a:lstStyle>
            <a:lvl1pPr marL="0" indent="0" algn="l">
              <a:buNone/>
              <a:defRPr sz="1600"/>
            </a:lvl1pPr>
          </a:lstStyle>
          <a:p>
            <a:r>
              <a:rPr lang="en-US" dirty="0"/>
              <a:t>Click on frame and insert picture using the Insert tab - Pictures or from Templafy Images</a:t>
            </a:r>
            <a:endParaRPr lang="en-US"/>
          </a:p>
        </p:txBody>
      </p:sp>
      <p:sp>
        <p:nvSpPr>
          <p:cNvPr id="18" name="Text Placeholder 17">
            <a:extLst>
              <a:ext uri="{FF2B5EF4-FFF2-40B4-BE49-F238E27FC236}">
                <a16:creationId xmlns:a16="http://schemas.microsoft.com/office/drawing/2014/main" id="{F1A575E5-C92D-46CF-BB10-4C35517DF898}"/>
              </a:ext>
            </a:extLst>
          </p:cNvPr>
          <p:cNvSpPr>
            <a:spLocks noGrp="1"/>
          </p:cNvSpPr>
          <p:nvPr>
            <p:ph type="body" sz="quarter" idx="18" hasCustomPrompt="1"/>
          </p:nvPr>
        </p:nvSpPr>
        <p:spPr>
          <a:xfrm>
            <a:off x="840" y="1182600"/>
            <a:ext cx="10672745" cy="4494932"/>
          </a:xfrm>
          <a:custGeom>
            <a:avLst/>
            <a:gdLst>
              <a:gd name="connsiteX0" fmla="*/ 0 w 10672745"/>
              <a:gd name="connsiteY0" fmla="*/ 0 h 4494932"/>
              <a:gd name="connsiteX1" fmla="*/ 8116694 w 10672745"/>
              <a:gd name="connsiteY1" fmla="*/ 0 h 4494932"/>
              <a:gd name="connsiteX2" fmla="*/ 8284474 w 10672745"/>
              <a:gd name="connsiteY2" fmla="*/ 9414 h 4494932"/>
              <a:gd name="connsiteX3" fmla="*/ 8965652 w 10672745"/>
              <a:gd name="connsiteY3" fmla="*/ 400309 h 4494932"/>
              <a:gd name="connsiteX4" fmla="*/ 10545658 w 10672745"/>
              <a:gd name="connsiteY4" fmla="*/ 1992768 h 4494932"/>
              <a:gd name="connsiteX5" fmla="*/ 10672730 w 10672745"/>
              <a:gd name="connsiteY5" fmla="*/ 2247039 h 4494932"/>
              <a:gd name="connsiteX6" fmla="*/ 10545658 w 10672745"/>
              <a:gd name="connsiteY6" fmla="*/ 2502071 h 4494932"/>
              <a:gd name="connsiteX7" fmla="*/ 8965652 w 10672745"/>
              <a:gd name="connsiteY7" fmla="*/ 4094530 h 4494932"/>
              <a:gd name="connsiteX8" fmla="*/ 8115036 w 10672745"/>
              <a:gd name="connsiteY8" fmla="*/ 4494932 h 4494932"/>
              <a:gd name="connsiteX9" fmla="*/ 0 w 10672745"/>
              <a:gd name="connsiteY9" fmla="*/ 4494932 h 449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72745" h="4494932">
                <a:moveTo>
                  <a:pt x="0" y="0"/>
                </a:moveTo>
                <a:lnTo>
                  <a:pt x="8116694" y="0"/>
                </a:lnTo>
                <a:lnTo>
                  <a:pt x="8284474" y="9414"/>
                </a:lnTo>
                <a:cubicBezTo>
                  <a:pt x="8647697" y="52695"/>
                  <a:pt x="8797092" y="236086"/>
                  <a:pt x="8965652" y="400309"/>
                </a:cubicBezTo>
                <a:cubicBezTo>
                  <a:pt x="9117248" y="547839"/>
                  <a:pt x="10118698" y="1560725"/>
                  <a:pt x="10545658" y="1992768"/>
                </a:cubicBezTo>
                <a:cubicBezTo>
                  <a:pt x="10676922" y="2124923"/>
                  <a:pt x="10672730" y="2205486"/>
                  <a:pt x="10672730" y="2247039"/>
                </a:cubicBezTo>
                <a:cubicBezTo>
                  <a:pt x="10672730" y="2288591"/>
                  <a:pt x="10676922" y="2369281"/>
                  <a:pt x="10545658" y="2502071"/>
                </a:cubicBezTo>
                <a:cubicBezTo>
                  <a:pt x="10118698" y="2933987"/>
                  <a:pt x="9117248" y="3946873"/>
                  <a:pt x="8965652" y="4094530"/>
                </a:cubicBezTo>
                <a:cubicBezTo>
                  <a:pt x="8773012" y="4282088"/>
                  <a:pt x="8605404" y="4494932"/>
                  <a:pt x="8115036" y="4494932"/>
                </a:cubicBezTo>
                <a:lnTo>
                  <a:pt x="0" y="4494932"/>
                </a:lnTo>
                <a:close/>
              </a:path>
            </a:pathLst>
          </a:custGeom>
          <a:solidFill>
            <a:schemeClr val="accent1">
              <a:alpha val="80000"/>
            </a:schemeClr>
          </a:solidFill>
          <a:ln w="0">
            <a:solidFill>
              <a:schemeClr val="accent1">
                <a:alpha val="0"/>
              </a:schemeClr>
            </a:solidFill>
          </a:ln>
        </p:spPr>
        <p:txBody>
          <a:bodyPr wrap="square">
            <a:noAutofit/>
          </a:bodyPr>
          <a:lstStyle>
            <a:lvl1pPr marL="0" indent="0">
              <a:buNone/>
              <a:defRPr sz="100">
                <a:noFill/>
              </a:defRPr>
            </a:lvl1pPr>
          </a:lstStyle>
          <a:p>
            <a:pPr lvl="0"/>
            <a:r>
              <a:rPr lang="en-US" dirty="0"/>
              <a:t>.</a:t>
            </a:r>
            <a:endParaRPr lang="en-US"/>
          </a:p>
        </p:txBody>
      </p:sp>
      <p:sp>
        <p:nvSpPr>
          <p:cNvPr id="2" name="Title 1"/>
          <p:cNvSpPr>
            <a:spLocks noGrp="1"/>
          </p:cNvSpPr>
          <p:nvPr>
            <p:ph type="ctrTitle" hasCustomPrompt="1"/>
          </p:nvPr>
        </p:nvSpPr>
        <p:spPr bwMode="white">
          <a:xfrm>
            <a:off x="576000" y="2664000"/>
            <a:ext cx="8496000" cy="917229"/>
          </a:xfrm>
        </p:spPr>
        <p:txBody>
          <a:bodyPr anchor="b"/>
          <a:lstStyle>
            <a:lvl1pPr algn="l">
              <a:defRPr sz="3600">
                <a:solidFill>
                  <a:schemeClr val="bg1"/>
                </a:solidFill>
              </a:defRPr>
            </a:lvl1pPr>
          </a:lstStyle>
          <a:p>
            <a:r>
              <a:rPr lang="en-US" noProof="0" dirty="0"/>
              <a:t>Click to add title</a:t>
            </a:r>
            <a:endParaRPr lang="en-US" dirty="0"/>
          </a:p>
        </p:txBody>
      </p:sp>
      <p:sp>
        <p:nvSpPr>
          <p:cNvPr id="3" name="Subtitle 2"/>
          <p:cNvSpPr>
            <a:spLocks noGrp="1"/>
          </p:cNvSpPr>
          <p:nvPr>
            <p:ph type="subTitle" idx="1" hasCustomPrompt="1"/>
          </p:nvPr>
        </p:nvSpPr>
        <p:spPr bwMode="white">
          <a:xfrm>
            <a:off x="576000" y="3553200"/>
            <a:ext cx="8496000" cy="735840"/>
          </a:xfrm>
        </p:spPr>
        <p:txBody>
          <a:bodyPr/>
          <a:lstStyle>
            <a:lvl1pPr marL="0" indent="0" algn="l">
              <a:spcBef>
                <a:spcPts val="0"/>
              </a:spcBef>
              <a:buFont typeface="Arial" panose="020B0604020202020204" pitchFamily="34" charset="0"/>
              <a:buChar char="​"/>
              <a:defRPr sz="3600">
                <a:solidFill>
                  <a:schemeClr val="bg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US" dirty="0"/>
              <a:t>Click to add subtitle</a:t>
            </a:r>
            <a:endParaRPr lang="en-US"/>
          </a:p>
        </p:txBody>
      </p:sp>
    </p:spTree>
    <p:extLst>
      <p:ext uri="{BB962C8B-B14F-4D97-AF65-F5344CB8AC3E}">
        <p14:creationId xmlns:p14="http://schemas.microsoft.com/office/powerpoint/2010/main" val="202396757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 image D">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4" name="TextBox 13">
            <a:extLst>
              <a:ext uri="{FF2B5EF4-FFF2-40B4-BE49-F238E27FC236}">
                <a16:creationId xmlns:a16="http://schemas.microsoft.com/office/drawing/2014/main" id="{68BFF504-19E5-4573-B8B7-8236172984B2}"/>
              </a:ext>
            </a:extLst>
          </p:cNvPr>
          <p:cNvSpPr txBox="1"/>
          <p:nvPr userDrawn="1"/>
        </p:nvSpPr>
        <p:spPr>
          <a:xfrm>
            <a:off x="9525" y="6908403"/>
            <a:ext cx="1202055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dirty="0"/>
              <a:t>Right click on picture and choose “</a:t>
            </a:r>
            <a:r>
              <a:rPr lang="en-US" sz="1400" b="0" dirty="0"/>
              <a:t>Send to Back” </a:t>
            </a:r>
            <a:r>
              <a:rPr lang="en-US" sz="1400" dirty="0"/>
              <a:t>to get overlay in front. You have the option to change the color of the overlay.</a:t>
            </a:r>
            <a:endParaRPr lang="en-US" sz="1400" dirty="0">
              <a:solidFill>
                <a:schemeClr val="tx2"/>
              </a:solidFill>
            </a:endParaRPr>
          </a:p>
        </p:txBody>
      </p:sp>
      <p:sp>
        <p:nvSpPr>
          <p:cNvPr id="20" name="TextBox 19">
            <a:extLst>
              <a:ext uri="{FF2B5EF4-FFF2-40B4-BE49-F238E27FC236}">
                <a16:creationId xmlns:a16="http://schemas.microsoft.com/office/drawing/2014/main" id="{CFEA7050-6C95-4A1A-AA39-73B319435CED}"/>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t>You have the option to change the color of the guidepost</a:t>
            </a:r>
            <a:endParaRPr lang="en-US" sz="1600" dirty="0">
              <a:solidFill>
                <a:schemeClr val="tx2"/>
              </a:solidFill>
            </a:endParaRPr>
          </a:p>
        </p:txBody>
      </p:sp>
      <p:sp>
        <p:nvSpPr>
          <p:cNvPr id="17" name="Text Placeholder overlay">
            <a:extLst>
              <a:ext uri="{FF2B5EF4-FFF2-40B4-BE49-F238E27FC236}">
                <a16:creationId xmlns:a16="http://schemas.microsoft.com/office/drawing/2014/main" id="{6890B414-5C5A-4ABC-B810-7A84853F6CAC}"/>
              </a:ext>
            </a:extLst>
          </p:cNvPr>
          <p:cNvSpPr>
            <a:spLocks noGrp="1"/>
          </p:cNvSpPr>
          <p:nvPr>
            <p:ph type="body" sz="quarter" idx="20" hasCustomPrompt="1"/>
          </p:nvPr>
        </p:nvSpPr>
        <p:spPr bwMode="ltGray">
          <a:xfrm>
            <a:off x="840" y="0"/>
            <a:ext cx="12191160" cy="6858000"/>
          </a:xfrm>
          <a:prstGeom prst="rect">
            <a:avLst/>
          </a:prstGeom>
          <a:solidFill>
            <a:schemeClr val="accent1">
              <a:alpha val="70000"/>
            </a:schemeClr>
          </a:solidFill>
          <a:ln w="0">
            <a:noFill/>
          </a:ln>
        </p:spPr>
        <p:txBody>
          <a:bodyPr wrap="square">
            <a:noAutofit/>
          </a:bodyPr>
          <a:lstStyle>
            <a:lvl1pPr marL="0" indent="0">
              <a:buNone/>
              <a:defRPr sz="100">
                <a:noFill/>
              </a:defRPr>
            </a:lvl1pPr>
          </a:lstStyle>
          <a:p>
            <a:pPr lvl="0"/>
            <a:r>
              <a:rPr lang="en-US" dirty="0"/>
              <a:t>.</a:t>
            </a:r>
            <a:endParaRPr lang="en-US"/>
          </a:p>
        </p:txBody>
      </p:sp>
      <p:sp>
        <p:nvSpPr>
          <p:cNvPr id="19" name="Picture Placeholder">
            <a:extLst>
              <a:ext uri="{FF2B5EF4-FFF2-40B4-BE49-F238E27FC236}">
                <a16:creationId xmlns:a16="http://schemas.microsoft.com/office/drawing/2014/main" id="{BAA506D2-9531-46FA-91DC-CC7BBA283F9C}"/>
              </a:ext>
            </a:extLst>
          </p:cNvPr>
          <p:cNvSpPr>
            <a:spLocks noGrp="1"/>
          </p:cNvSpPr>
          <p:nvPr>
            <p:ph type="pic" sz="quarter" idx="19" hasCustomPrompt="1"/>
          </p:nvPr>
        </p:nvSpPr>
        <p:spPr bwMode="white">
          <a:xfrm>
            <a:off x="0" y="-1"/>
            <a:ext cx="12193200" cy="6861600"/>
          </a:xfrm>
          <a:noFill/>
        </p:spPr>
        <p:txBody>
          <a:bodyPr lIns="144000" tIns="36000" bIns="108000" anchor="b" anchorCtr="0"/>
          <a:lstStyle>
            <a:lvl1pPr marL="0" indent="0" algn="l">
              <a:spcAft>
                <a:spcPts val="0"/>
              </a:spcAft>
              <a:buNone/>
              <a:defRPr sz="1600">
                <a:solidFill>
                  <a:schemeClr val="bg1"/>
                </a:solidFill>
              </a:defRPr>
            </a:lvl1pPr>
          </a:lstStyle>
          <a:p>
            <a:r>
              <a:rPr lang="en-US" dirty="0"/>
              <a:t>Click on frame and insert picture using the Insert tab - Pictures or from Templafy Images.</a:t>
            </a:r>
            <a:br>
              <a:rPr lang="en-GB" dirty="0"/>
            </a:br>
            <a:r>
              <a:rPr lang="en-US" dirty="0"/>
              <a:t>Right click on picture and choose Send to Back to get overlay in front</a:t>
            </a:r>
            <a:endParaRPr lang="en-US"/>
          </a:p>
        </p:txBody>
      </p:sp>
      <p:sp>
        <p:nvSpPr>
          <p:cNvPr id="18" name="Text Placeholder 17">
            <a:extLst>
              <a:ext uri="{FF2B5EF4-FFF2-40B4-BE49-F238E27FC236}">
                <a16:creationId xmlns:a16="http://schemas.microsoft.com/office/drawing/2014/main" id="{F1A575E5-C92D-46CF-BB10-4C35517DF898}"/>
              </a:ext>
            </a:extLst>
          </p:cNvPr>
          <p:cNvSpPr>
            <a:spLocks noGrp="1"/>
          </p:cNvSpPr>
          <p:nvPr>
            <p:ph type="body" sz="quarter" idx="18" hasCustomPrompt="1"/>
          </p:nvPr>
        </p:nvSpPr>
        <p:spPr bwMode="ltGray">
          <a:xfrm>
            <a:off x="840" y="1182600"/>
            <a:ext cx="10672745" cy="4494932"/>
          </a:xfrm>
          <a:custGeom>
            <a:avLst/>
            <a:gdLst>
              <a:gd name="connsiteX0" fmla="*/ 0 w 10672745"/>
              <a:gd name="connsiteY0" fmla="*/ 0 h 4494932"/>
              <a:gd name="connsiteX1" fmla="*/ 8116694 w 10672745"/>
              <a:gd name="connsiteY1" fmla="*/ 0 h 4494932"/>
              <a:gd name="connsiteX2" fmla="*/ 8284474 w 10672745"/>
              <a:gd name="connsiteY2" fmla="*/ 9414 h 4494932"/>
              <a:gd name="connsiteX3" fmla="*/ 8965652 w 10672745"/>
              <a:gd name="connsiteY3" fmla="*/ 400309 h 4494932"/>
              <a:gd name="connsiteX4" fmla="*/ 10545658 w 10672745"/>
              <a:gd name="connsiteY4" fmla="*/ 1992768 h 4494932"/>
              <a:gd name="connsiteX5" fmla="*/ 10672730 w 10672745"/>
              <a:gd name="connsiteY5" fmla="*/ 2247039 h 4494932"/>
              <a:gd name="connsiteX6" fmla="*/ 10545658 w 10672745"/>
              <a:gd name="connsiteY6" fmla="*/ 2502071 h 4494932"/>
              <a:gd name="connsiteX7" fmla="*/ 8965652 w 10672745"/>
              <a:gd name="connsiteY7" fmla="*/ 4094530 h 4494932"/>
              <a:gd name="connsiteX8" fmla="*/ 8115036 w 10672745"/>
              <a:gd name="connsiteY8" fmla="*/ 4494932 h 4494932"/>
              <a:gd name="connsiteX9" fmla="*/ 0 w 10672745"/>
              <a:gd name="connsiteY9" fmla="*/ 4494932 h 449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72745" h="4494932">
                <a:moveTo>
                  <a:pt x="0" y="0"/>
                </a:moveTo>
                <a:lnTo>
                  <a:pt x="8116694" y="0"/>
                </a:lnTo>
                <a:lnTo>
                  <a:pt x="8284474" y="9414"/>
                </a:lnTo>
                <a:cubicBezTo>
                  <a:pt x="8647697" y="52695"/>
                  <a:pt x="8797092" y="236086"/>
                  <a:pt x="8965652" y="400309"/>
                </a:cubicBezTo>
                <a:cubicBezTo>
                  <a:pt x="9117248" y="547839"/>
                  <a:pt x="10118698" y="1560725"/>
                  <a:pt x="10545658" y="1992768"/>
                </a:cubicBezTo>
                <a:cubicBezTo>
                  <a:pt x="10676922" y="2124923"/>
                  <a:pt x="10672730" y="2205486"/>
                  <a:pt x="10672730" y="2247039"/>
                </a:cubicBezTo>
                <a:cubicBezTo>
                  <a:pt x="10672730" y="2288591"/>
                  <a:pt x="10676922" y="2369281"/>
                  <a:pt x="10545658" y="2502071"/>
                </a:cubicBezTo>
                <a:cubicBezTo>
                  <a:pt x="10118698" y="2933987"/>
                  <a:pt x="9117248" y="3946873"/>
                  <a:pt x="8965652" y="4094530"/>
                </a:cubicBezTo>
                <a:cubicBezTo>
                  <a:pt x="8773012" y="4282088"/>
                  <a:pt x="8605404" y="4494932"/>
                  <a:pt x="8115036" y="4494932"/>
                </a:cubicBezTo>
                <a:lnTo>
                  <a:pt x="0" y="4494932"/>
                </a:lnTo>
                <a:close/>
              </a:path>
            </a:pathLst>
          </a:custGeom>
          <a:solidFill>
            <a:schemeClr val="accent1"/>
          </a:solidFill>
          <a:ln w="0">
            <a:solidFill>
              <a:schemeClr val="accent1">
                <a:alpha val="0"/>
              </a:schemeClr>
            </a:solidFill>
          </a:ln>
        </p:spPr>
        <p:txBody>
          <a:bodyPr wrap="square">
            <a:noAutofit/>
          </a:bodyPr>
          <a:lstStyle>
            <a:lvl1pPr marL="0" indent="0">
              <a:buNone/>
              <a:defRPr sz="100">
                <a:noFill/>
              </a:defRPr>
            </a:lvl1pPr>
          </a:lstStyle>
          <a:p>
            <a:pPr lvl="0"/>
            <a:r>
              <a:rPr lang="en-US" dirty="0"/>
              <a:t>.</a:t>
            </a:r>
            <a:endParaRPr lang="en-US"/>
          </a:p>
        </p:txBody>
      </p:sp>
      <p:sp>
        <p:nvSpPr>
          <p:cNvPr id="2" name="Title 1"/>
          <p:cNvSpPr>
            <a:spLocks noGrp="1"/>
          </p:cNvSpPr>
          <p:nvPr>
            <p:ph type="ctrTitle" hasCustomPrompt="1"/>
          </p:nvPr>
        </p:nvSpPr>
        <p:spPr>
          <a:xfrm>
            <a:off x="576000" y="2664000"/>
            <a:ext cx="8496000" cy="917229"/>
          </a:xfrm>
        </p:spPr>
        <p:txBody>
          <a:bodyPr anchor="b"/>
          <a:lstStyle>
            <a:lvl1pPr algn="l">
              <a:defRPr sz="3600">
                <a:solidFill>
                  <a:schemeClr val="bg1"/>
                </a:solidFill>
              </a:defRPr>
            </a:lvl1pPr>
          </a:lstStyle>
          <a:p>
            <a:r>
              <a:rPr lang="en-US" noProof="0" dirty="0"/>
              <a:t>Click to add title</a:t>
            </a:r>
            <a:endParaRPr lang="en-US" dirty="0"/>
          </a:p>
        </p:txBody>
      </p:sp>
      <p:sp>
        <p:nvSpPr>
          <p:cNvPr id="3" name="Subtitle 2"/>
          <p:cNvSpPr>
            <a:spLocks noGrp="1"/>
          </p:cNvSpPr>
          <p:nvPr>
            <p:ph type="subTitle" idx="1" hasCustomPrompt="1"/>
          </p:nvPr>
        </p:nvSpPr>
        <p:spPr>
          <a:xfrm>
            <a:off x="576000" y="3553200"/>
            <a:ext cx="8496000" cy="735840"/>
          </a:xfrm>
        </p:spPr>
        <p:txBody>
          <a:bodyPr/>
          <a:lstStyle>
            <a:lvl1pPr marL="0" indent="0" algn="l">
              <a:spcBef>
                <a:spcPts val="0"/>
              </a:spcBef>
              <a:buFont typeface="Arial" panose="020B0604020202020204" pitchFamily="34" charset="0"/>
              <a:buChar char="​"/>
              <a:defRPr sz="3600">
                <a:solidFill>
                  <a:schemeClr val="bg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US" dirty="0"/>
              <a:t>Click to add subtitle</a:t>
            </a:r>
            <a:endParaRPr lang="en-US"/>
          </a:p>
        </p:txBody>
      </p:sp>
    </p:spTree>
    <p:extLst>
      <p:ext uri="{BB962C8B-B14F-4D97-AF65-F5344CB8AC3E}">
        <p14:creationId xmlns:p14="http://schemas.microsoft.com/office/powerpoint/2010/main" val="404748954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 image 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4" name="TextBox 13">
            <a:extLst>
              <a:ext uri="{FF2B5EF4-FFF2-40B4-BE49-F238E27FC236}">
                <a16:creationId xmlns:a16="http://schemas.microsoft.com/office/drawing/2014/main" id="{68BFF504-19E5-4573-B8B7-8236172984B2}"/>
              </a:ext>
            </a:extLst>
          </p:cNvPr>
          <p:cNvSpPr txBox="1"/>
          <p:nvPr userDrawn="1"/>
        </p:nvSpPr>
        <p:spPr>
          <a:xfrm>
            <a:off x="9525" y="6908403"/>
            <a:ext cx="1202055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dirty="0"/>
              <a:t>Right click on picture and choose “</a:t>
            </a:r>
            <a:r>
              <a:rPr lang="en-US" sz="1400" b="0" dirty="0"/>
              <a:t>Send to Back” </a:t>
            </a:r>
            <a:r>
              <a:rPr lang="en-US" sz="1400" dirty="0"/>
              <a:t>to get overlay in front. You have the option to change the color of the overlay.</a:t>
            </a:r>
            <a:endParaRPr lang="en-US" sz="1400" dirty="0">
              <a:solidFill>
                <a:schemeClr val="tx2"/>
              </a:solidFill>
            </a:endParaRPr>
          </a:p>
        </p:txBody>
      </p:sp>
      <p:sp>
        <p:nvSpPr>
          <p:cNvPr id="20" name="TextBox 19">
            <a:extLst>
              <a:ext uri="{FF2B5EF4-FFF2-40B4-BE49-F238E27FC236}">
                <a16:creationId xmlns:a16="http://schemas.microsoft.com/office/drawing/2014/main" id="{CFEA7050-6C95-4A1A-AA39-73B319435CED}"/>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t>You have the option to change the color of the guidepost</a:t>
            </a:r>
            <a:endParaRPr lang="en-US" sz="1600" dirty="0">
              <a:solidFill>
                <a:schemeClr val="tx2"/>
              </a:solidFill>
            </a:endParaRPr>
          </a:p>
        </p:txBody>
      </p:sp>
      <p:sp>
        <p:nvSpPr>
          <p:cNvPr id="17" name="Text Placeholder overlay">
            <a:extLst>
              <a:ext uri="{FF2B5EF4-FFF2-40B4-BE49-F238E27FC236}">
                <a16:creationId xmlns:a16="http://schemas.microsoft.com/office/drawing/2014/main" id="{6890B414-5C5A-4ABC-B810-7A84853F6CAC}"/>
              </a:ext>
            </a:extLst>
          </p:cNvPr>
          <p:cNvSpPr>
            <a:spLocks noGrp="1"/>
          </p:cNvSpPr>
          <p:nvPr>
            <p:ph type="body" sz="quarter" idx="20" hasCustomPrompt="1"/>
          </p:nvPr>
        </p:nvSpPr>
        <p:spPr bwMode="ltGray">
          <a:xfrm>
            <a:off x="840" y="0"/>
            <a:ext cx="12191160" cy="6858000"/>
          </a:xfrm>
          <a:prstGeom prst="rect">
            <a:avLst/>
          </a:prstGeom>
          <a:solidFill>
            <a:schemeClr val="accent1">
              <a:alpha val="70000"/>
            </a:schemeClr>
          </a:solidFill>
          <a:ln w="0">
            <a:noFill/>
          </a:ln>
        </p:spPr>
        <p:txBody>
          <a:bodyPr wrap="square">
            <a:noAutofit/>
          </a:bodyPr>
          <a:lstStyle>
            <a:lvl1pPr marL="0" indent="0">
              <a:buNone/>
              <a:defRPr sz="100">
                <a:noFill/>
              </a:defRPr>
            </a:lvl1pPr>
          </a:lstStyle>
          <a:p>
            <a:pPr lvl="0"/>
            <a:r>
              <a:rPr lang="en-US" dirty="0"/>
              <a:t>.</a:t>
            </a:r>
            <a:endParaRPr lang="en-US"/>
          </a:p>
        </p:txBody>
      </p:sp>
      <p:sp>
        <p:nvSpPr>
          <p:cNvPr id="19" name="Picture Placeholder">
            <a:extLst>
              <a:ext uri="{FF2B5EF4-FFF2-40B4-BE49-F238E27FC236}">
                <a16:creationId xmlns:a16="http://schemas.microsoft.com/office/drawing/2014/main" id="{BAA506D2-9531-46FA-91DC-CC7BBA283F9C}"/>
              </a:ext>
            </a:extLst>
          </p:cNvPr>
          <p:cNvSpPr>
            <a:spLocks noGrp="1"/>
          </p:cNvSpPr>
          <p:nvPr>
            <p:ph type="pic" sz="quarter" idx="19" hasCustomPrompt="1"/>
          </p:nvPr>
        </p:nvSpPr>
        <p:spPr bwMode="white">
          <a:xfrm>
            <a:off x="0" y="-1"/>
            <a:ext cx="12193200" cy="6861600"/>
          </a:xfrm>
          <a:noFill/>
        </p:spPr>
        <p:txBody>
          <a:bodyPr lIns="144000" tIns="36000" bIns="108000" anchor="b" anchorCtr="0"/>
          <a:lstStyle>
            <a:lvl1pPr marL="0" indent="0" algn="l">
              <a:spcAft>
                <a:spcPts val="0"/>
              </a:spcAft>
              <a:buNone/>
              <a:defRPr sz="1600">
                <a:solidFill>
                  <a:schemeClr val="bg1"/>
                </a:solidFill>
              </a:defRPr>
            </a:lvl1pPr>
          </a:lstStyle>
          <a:p>
            <a:r>
              <a:rPr lang="en-US" dirty="0"/>
              <a:t>Click on frame and insert picture using the Insert tab - Pictures or from Templafy Images.</a:t>
            </a:r>
            <a:br>
              <a:rPr lang="en-GB" dirty="0"/>
            </a:br>
            <a:r>
              <a:rPr lang="en-US" dirty="0"/>
              <a:t>Right click on picture and choose Send to Back to get overlay in front</a:t>
            </a:r>
            <a:endParaRPr lang="en-US"/>
          </a:p>
        </p:txBody>
      </p:sp>
      <p:sp>
        <p:nvSpPr>
          <p:cNvPr id="18" name="Text Placeholder 17">
            <a:extLst>
              <a:ext uri="{FF2B5EF4-FFF2-40B4-BE49-F238E27FC236}">
                <a16:creationId xmlns:a16="http://schemas.microsoft.com/office/drawing/2014/main" id="{F1A575E5-C92D-46CF-BB10-4C35517DF898}"/>
              </a:ext>
            </a:extLst>
          </p:cNvPr>
          <p:cNvSpPr>
            <a:spLocks noGrp="1"/>
          </p:cNvSpPr>
          <p:nvPr>
            <p:ph type="body" sz="quarter" idx="18" hasCustomPrompt="1"/>
          </p:nvPr>
        </p:nvSpPr>
        <p:spPr bwMode="ltGray">
          <a:xfrm>
            <a:off x="840" y="1182600"/>
            <a:ext cx="10672745" cy="4494932"/>
          </a:xfrm>
          <a:custGeom>
            <a:avLst/>
            <a:gdLst>
              <a:gd name="connsiteX0" fmla="*/ 0 w 10672745"/>
              <a:gd name="connsiteY0" fmla="*/ 0 h 4494932"/>
              <a:gd name="connsiteX1" fmla="*/ 8116694 w 10672745"/>
              <a:gd name="connsiteY1" fmla="*/ 0 h 4494932"/>
              <a:gd name="connsiteX2" fmla="*/ 8284474 w 10672745"/>
              <a:gd name="connsiteY2" fmla="*/ 9414 h 4494932"/>
              <a:gd name="connsiteX3" fmla="*/ 8965652 w 10672745"/>
              <a:gd name="connsiteY3" fmla="*/ 400309 h 4494932"/>
              <a:gd name="connsiteX4" fmla="*/ 10545658 w 10672745"/>
              <a:gd name="connsiteY4" fmla="*/ 1992768 h 4494932"/>
              <a:gd name="connsiteX5" fmla="*/ 10672730 w 10672745"/>
              <a:gd name="connsiteY5" fmla="*/ 2247039 h 4494932"/>
              <a:gd name="connsiteX6" fmla="*/ 10545658 w 10672745"/>
              <a:gd name="connsiteY6" fmla="*/ 2502071 h 4494932"/>
              <a:gd name="connsiteX7" fmla="*/ 8965652 w 10672745"/>
              <a:gd name="connsiteY7" fmla="*/ 4094530 h 4494932"/>
              <a:gd name="connsiteX8" fmla="*/ 8115036 w 10672745"/>
              <a:gd name="connsiteY8" fmla="*/ 4494932 h 4494932"/>
              <a:gd name="connsiteX9" fmla="*/ 0 w 10672745"/>
              <a:gd name="connsiteY9" fmla="*/ 4494932 h 449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72745" h="4494932">
                <a:moveTo>
                  <a:pt x="0" y="0"/>
                </a:moveTo>
                <a:lnTo>
                  <a:pt x="8116694" y="0"/>
                </a:lnTo>
                <a:lnTo>
                  <a:pt x="8284474" y="9414"/>
                </a:lnTo>
                <a:cubicBezTo>
                  <a:pt x="8647697" y="52695"/>
                  <a:pt x="8797092" y="236086"/>
                  <a:pt x="8965652" y="400309"/>
                </a:cubicBezTo>
                <a:cubicBezTo>
                  <a:pt x="9117248" y="547839"/>
                  <a:pt x="10118698" y="1560725"/>
                  <a:pt x="10545658" y="1992768"/>
                </a:cubicBezTo>
                <a:cubicBezTo>
                  <a:pt x="10676922" y="2124923"/>
                  <a:pt x="10672730" y="2205486"/>
                  <a:pt x="10672730" y="2247039"/>
                </a:cubicBezTo>
                <a:cubicBezTo>
                  <a:pt x="10672730" y="2288591"/>
                  <a:pt x="10676922" y="2369281"/>
                  <a:pt x="10545658" y="2502071"/>
                </a:cubicBezTo>
                <a:cubicBezTo>
                  <a:pt x="10118698" y="2933987"/>
                  <a:pt x="9117248" y="3946873"/>
                  <a:pt x="8965652" y="4094530"/>
                </a:cubicBezTo>
                <a:cubicBezTo>
                  <a:pt x="8773012" y="4282088"/>
                  <a:pt x="8605404" y="4494932"/>
                  <a:pt x="8115036" y="4494932"/>
                </a:cubicBezTo>
                <a:lnTo>
                  <a:pt x="0" y="4494932"/>
                </a:lnTo>
                <a:close/>
              </a:path>
            </a:pathLst>
          </a:custGeom>
          <a:solidFill>
            <a:schemeClr val="accent1">
              <a:alpha val="80000"/>
            </a:schemeClr>
          </a:solidFill>
          <a:ln w="0">
            <a:solidFill>
              <a:schemeClr val="accent1">
                <a:alpha val="0"/>
              </a:schemeClr>
            </a:solidFill>
          </a:ln>
        </p:spPr>
        <p:txBody>
          <a:bodyPr wrap="square">
            <a:noAutofit/>
          </a:bodyPr>
          <a:lstStyle>
            <a:lvl1pPr marL="0" indent="0">
              <a:buNone/>
              <a:defRPr sz="100">
                <a:noFill/>
              </a:defRPr>
            </a:lvl1pPr>
          </a:lstStyle>
          <a:p>
            <a:pPr lvl="0"/>
            <a:r>
              <a:rPr lang="en-US" dirty="0"/>
              <a:t>.</a:t>
            </a:r>
            <a:endParaRPr lang="en-US"/>
          </a:p>
        </p:txBody>
      </p:sp>
      <p:sp>
        <p:nvSpPr>
          <p:cNvPr id="2" name="Title 1"/>
          <p:cNvSpPr>
            <a:spLocks noGrp="1"/>
          </p:cNvSpPr>
          <p:nvPr>
            <p:ph type="ctrTitle" hasCustomPrompt="1"/>
          </p:nvPr>
        </p:nvSpPr>
        <p:spPr>
          <a:xfrm>
            <a:off x="576000" y="2664000"/>
            <a:ext cx="8496000" cy="917229"/>
          </a:xfrm>
        </p:spPr>
        <p:txBody>
          <a:bodyPr anchor="b"/>
          <a:lstStyle>
            <a:lvl1pPr algn="l">
              <a:defRPr sz="3600">
                <a:solidFill>
                  <a:schemeClr val="bg1"/>
                </a:solidFill>
              </a:defRPr>
            </a:lvl1pPr>
          </a:lstStyle>
          <a:p>
            <a:r>
              <a:rPr lang="en-US" noProof="0" dirty="0"/>
              <a:t>Click to add title</a:t>
            </a:r>
            <a:endParaRPr lang="en-US" dirty="0"/>
          </a:p>
        </p:txBody>
      </p:sp>
      <p:sp>
        <p:nvSpPr>
          <p:cNvPr id="3" name="Subtitle 2"/>
          <p:cNvSpPr>
            <a:spLocks noGrp="1"/>
          </p:cNvSpPr>
          <p:nvPr>
            <p:ph type="subTitle" idx="1" hasCustomPrompt="1"/>
          </p:nvPr>
        </p:nvSpPr>
        <p:spPr>
          <a:xfrm>
            <a:off x="576000" y="3553200"/>
            <a:ext cx="8496000" cy="735840"/>
          </a:xfrm>
        </p:spPr>
        <p:txBody>
          <a:bodyPr/>
          <a:lstStyle>
            <a:lvl1pPr marL="0" indent="0" algn="l">
              <a:spcBef>
                <a:spcPts val="0"/>
              </a:spcBef>
              <a:buFont typeface="Arial" panose="020B0604020202020204" pitchFamily="34" charset="0"/>
              <a:buChar char="​"/>
              <a:defRPr sz="3600">
                <a:solidFill>
                  <a:schemeClr val="bg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US" dirty="0"/>
              <a:t>Click to add subtitle</a:t>
            </a:r>
            <a:endParaRPr lang="en-US"/>
          </a:p>
        </p:txBody>
      </p:sp>
    </p:spTree>
    <p:extLst>
      <p:ext uri="{BB962C8B-B14F-4D97-AF65-F5344CB8AC3E}">
        <p14:creationId xmlns:p14="http://schemas.microsoft.com/office/powerpoint/2010/main" val="151927356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 image F">
    <p:bg>
      <p:bgRef idx="1001">
        <a:schemeClr val="bg1"/>
      </p:bgRef>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81E3379-4F1E-4DDF-B1F2-AB16C0348DEE}"/>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solidFill>
                  <a:schemeClr val="bg1"/>
                </a:solidFill>
              </a:rPr>
              <a:t>You have the option to change the color of the background</a:t>
            </a:r>
            <a:endParaRPr lang="en-US" sz="1600" dirty="0">
              <a:solidFill>
                <a:schemeClr val="bg1"/>
              </a:solidFill>
            </a:endParaRPr>
          </a:p>
        </p:txBody>
      </p:sp>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7" name="Text Placeholder background">
            <a:extLst>
              <a:ext uri="{FF2B5EF4-FFF2-40B4-BE49-F238E27FC236}">
                <a16:creationId xmlns:a16="http://schemas.microsoft.com/office/drawing/2014/main" id="{B5AE4C1C-C650-4BF8-A92F-EFE50E2025A0}"/>
              </a:ext>
            </a:extLst>
          </p:cNvPr>
          <p:cNvSpPr>
            <a:spLocks noGrp="1"/>
          </p:cNvSpPr>
          <p:nvPr>
            <p:ph type="body" sz="quarter" idx="18" hasCustomPrompt="1"/>
          </p:nvPr>
        </p:nvSpPr>
        <p:spPr bwMode="ltGray">
          <a:xfrm>
            <a:off x="1" y="-3"/>
            <a:ext cx="12192000" cy="6858003"/>
          </a:xfrm>
          <a:prstGeom prst="rect">
            <a:avLst/>
          </a:prstGeom>
          <a:solidFill>
            <a:schemeClr val="accent1"/>
          </a:solidFill>
          <a:ln w="0">
            <a:noFill/>
          </a:ln>
        </p:spPr>
        <p:txBody>
          <a:bodyPr wrap="square">
            <a:noAutofit/>
          </a:bodyPr>
          <a:lstStyle>
            <a:lvl1pPr marL="0" indent="0">
              <a:buNone/>
              <a:defRPr sz="100">
                <a:noFill/>
              </a:defRPr>
            </a:lvl1pPr>
          </a:lstStyle>
          <a:p>
            <a:pPr lvl="0"/>
            <a:r>
              <a:rPr lang="en-US" dirty="0"/>
              <a:t>.</a:t>
            </a:r>
            <a:endParaRPr lang="en-US"/>
          </a:p>
        </p:txBody>
      </p:sp>
      <p:sp>
        <p:nvSpPr>
          <p:cNvPr id="26" name="Picture Placeholder 25">
            <a:extLst>
              <a:ext uri="{FF2B5EF4-FFF2-40B4-BE49-F238E27FC236}">
                <a16:creationId xmlns:a16="http://schemas.microsoft.com/office/drawing/2014/main" id="{5FA3D29B-510E-43E5-872C-2E256D9E2DE2}"/>
              </a:ext>
            </a:extLst>
          </p:cNvPr>
          <p:cNvSpPr>
            <a:spLocks noGrp="1"/>
          </p:cNvSpPr>
          <p:nvPr>
            <p:ph type="pic" sz="quarter" idx="13" hasCustomPrompt="1"/>
          </p:nvPr>
        </p:nvSpPr>
        <p:spPr bwMode="white">
          <a:xfrm>
            <a:off x="6385200" y="0"/>
            <a:ext cx="5806800" cy="6858000"/>
          </a:xfrm>
          <a:custGeom>
            <a:avLst/>
            <a:gdLst>
              <a:gd name="connsiteX0" fmla="*/ 1535604 w 5806800"/>
              <a:gd name="connsiteY0" fmla="*/ 0 h 6858000"/>
              <a:gd name="connsiteX1" fmla="*/ 5806800 w 5806800"/>
              <a:gd name="connsiteY1" fmla="*/ 0 h 6858000"/>
              <a:gd name="connsiteX2" fmla="*/ 5806800 w 5806800"/>
              <a:gd name="connsiteY2" fmla="*/ 6858000 h 6858000"/>
              <a:gd name="connsiteX3" fmla="*/ 1535600 w 5806800"/>
              <a:gd name="connsiteY3" fmla="*/ 6858000 h 6858000"/>
              <a:gd name="connsiteX4" fmla="*/ 1349099 w 5806800"/>
              <a:gd name="connsiteY4" fmla="*/ 6688497 h 6858000"/>
              <a:gd name="connsiteX5" fmla="*/ 4970 w 5806800"/>
              <a:gd name="connsiteY5" fmla="*/ 3666213 h 6858000"/>
              <a:gd name="connsiteX6" fmla="*/ 0 w 5806800"/>
              <a:gd name="connsiteY6" fmla="*/ 3469656 h 6858000"/>
              <a:gd name="connsiteX7" fmla="*/ 0 w 5806800"/>
              <a:gd name="connsiteY7" fmla="*/ 3388348 h 6858000"/>
              <a:gd name="connsiteX8" fmla="*/ 4970 w 5806800"/>
              <a:gd name="connsiteY8" fmla="*/ 3191792 h 6858000"/>
              <a:gd name="connsiteX9" fmla="*/ 1349099 w 5806800"/>
              <a:gd name="connsiteY9" fmla="*/ 1695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06800" h="6858000">
                <a:moveTo>
                  <a:pt x="1535604" y="0"/>
                </a:moveTo>
                <a:lnTo>
                  <a:pt x="5806800" y="0"/>
                </a:lnTo>
                <a:lnTo>
                  <a:pt x="5806800" y="6858000"/>
                </a:lnTo>
                <a:lnTo>
                  <a:pt x="1535600" y="6858000"/>
                </a:lnTo>
                <a:lnTo>
                  <a:pt x="1349099" y="6688497"/>
                </a:lnTo>
                <a:cubicBezTo>
                  <a:pt x="567058" y="5906456"/>
                  <a:pt x="64709" y="4844722"/>
                  <a:pt x="4970" y="3666213"/>
                </a:cubicBezTo>
                <a:lnTo>
                  <a:pt x="0" y="3469656"/>
                </a:lnTo>
                <a:lnTo>
                  <a:pt x="0" y="3388348"/>
                </a:lnTo>
                <a:lnTo>
                  <a:pt x="4970" y="3191792"/>
                </a:lnTo>
                <a:cubicBezTo>
                  <a:pt x="64709" y="2013283"/>
                  <a:pt x="567058" y="951549"/>
                  <a:pt x="1349099" y="169507"/>
                </a:cubicBezTo>
                <a:close/>
              </a:path>
            </a:pathLst>
          </a:custGeom>
          <a:solidFill>
            <a:schemeClr val="tx2"/>
          </a:solidFill>
        </p:spPr>
        <p:txBody>
          <a:bodyPr wrap="square" lIns="0" tIns="936000" rIns="0" bIns="0" anchor="ctr" anchorCtr="0">
            <a:noAutofit/>
          </a:bodyPr>
          <a:lstStyle>
            <a:lvl1pPr marL="0" indent="0" algn="ctr">
              <a:buNone/>
              <a:defRPr sz="1600"/>
            </a:lvl1pPr>
          </a:lstStyle>
          <a:p>
            <a:r>
              <a:rPr lang="en-US" dirty="0"/>
              <a:t>Click icon to add picture or click on </a:t>
            </a:r>
            <a:br>
              <a:rPr lang="en-GB" dirty="0"/>
            </a:br>
            <a:r>
              <a:rPr lang="en-US" dirty="0"/>
              <a:t>frame and insert picture from Templafy Images</a:t>
            </a:r>
            <a:endParaRPr lang="en-US"/>
          </a:p>
        </p:txBody>
      </p:sp>
      <p:sp>
        <p:nvSpPr>
          <p:cNvPr id="27" name="Title 1">
            <a:extLst>
              <a:ext uri="{FF2B5EF4-FFF2-40B4-BE49-F238E27FC236}">
                <a16:creationId xmlns:a16="http://schemas.microsoft.com/office/drawing/2014/main" id="{24CFC25A-A856-45D7-9185-559DFF3105C9}"/>
              </a:ext>
            </a:extLst>
          </p:cNvPr>
          <p:cNvSpPr>
            <a:spLocks noGrp="1"/>
          </p:cNvSpPr>
          <p:nvPr>
            <p:ph type="ctrTitle" hasCustomPrompt="1"/>
          </p:nvPr>
        </p:nvSpPr>
        <p:spPr>
          <a:xfrm>
            <a:off x="576000" y="1282431"/>
            <a:ext cx="5378400" cy="917229"/>
          </a:xfrm>
        </p:spPr>
        <p:txBody>
          <a:bodyPr anchor="b"/>
          <a:lstStyle>
            <a:lvl1pPr algn="l">
              <a:defRPr sz="3600">
                <a:solidFill>
                  <a:schemeClr val="tx1"/>
                </a:solidFill>
              </a:defRPr>
            </a:lvl1pPr>
          </a:lstStyle>
          <a:p>
            <a:r>
              <a:rPr lang="en-US" noProof="0" dirty="0"/>
              <a:t>Click to add title</a:t>
            </a:r>
            <a:endParaRPr lang="en-US" dirty="0"/>
          </a:p>
        </p:txBody>
      </p:sp>
      <p:sp>
        <p:nvSpPr>
          <p:cNvPr id="28" name="Subtitle 2">
            <a:extLst>
              <a:ext uri="{FF2B5EF4-FFF2-40B4-BE49-F238E27FC236}">
                <a16:creationId xmlns:a16="http://schemas.microsoft.com/office/drawing/2014/main" id="{7B52F83E-F1B6-48A0-9091-9E792296F460}"/>
              </a:ext>
            </a:extLst>
          </p:cNvPr>
          <p:cNvSpPr>
            <a:spLocks noGrp="1"/>
          </p:cNvSpPr>
          <p:nvPr>
            <p:ph type="subTitle" idx="1" hasCustomPrompt="1"/>
          </p:nvPr>
        </p:nvSpPr>
        <p:spPr>
          <a:xfrm>
            <a:off x="576000" y="2171826"/>
            <a:ext cx="53784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US" dirty="0"/>
              <a:t>Click to add subtitle</a:t>
            </a:r>
            <a:endParaRPr lang="en-US"/>
          </a:p>
        </p:txBody>
      </p:sp>
      <p:sp>
        <p:nvSpPr>
          <p:cNvPr id="29" name="Text Placeholder 4">
            <a:extLst>
              <a:ext uri="{FF2B5EF4-FFF2-40B4-BE49-F238E27FC236}">
                <a16:creationId xmlns:a16="http://schemas.microsoft.com/office/drawing/2014/main" id="{E93E98F9-FDA9-4445-94BB-B5BAA4925922}"/>
              </a:ext>
            </a:extLst>
          </p:cNvPr>
          <p:cNvSpPr>
            <a:spLocks noGrp="1"/>
          </p:cNvSpPr>
          <p:nvPr>
            <p:ph type="body" sz="quarter" idx="19" hasCustomPrompt="1"/>
          </p:nvPr>
        </p:nvSpPr>
        <p:spPr>
          <a:xfrm>
            <a:off x="574675" y="3059779"/>
            <a:ext cx="5376863" cy="2933034"/>
          </a:xfrm>
        </p:spPr>
        <p:txBody>
          <a:bodyPr/>
          <a:lstStyle>
            <a:lvl1pPr marL="0" indent="0">
              <a:lnSpc>
                <a:spcPct val="100000"/>
              </a:lnSpc>
              <a:spcAft>
                <a:spcPts val="600"/>
              </a:spcAft>
              <a:buNone/>
              <a:defRPr sz="2000" b="0">
                <a:solidFill>
                  <a:schemeClr val="tx1"/>
                </a:solidFill>
                <a:latin typeface="+mn-lt"/>
              </a:defRPr>
            </a:lvl1pPr>
            <a:lvl2pPr marL="0" indent="0">
              <a:lnSpc>
                <a:spcPct val="100000"/>
              </a:lnSpc>
              <a:spcAft>
                <a:spcPts val="600"/>
              </a:spcAft>
              <a:buNone/>
              <a:defRPr sz="2000" b="0">
                <a:solidFill>
                  <a:schemeClr val="tx1"/>
                </a:solidFill>
                <a:latin typeface="+mn-lt"/>
              </a:defRPr>
            </a:lvl2pPr>
            <a:lvl3pPr marL="0" indent="0">
              <a:lnSpc>
                <a:spcPct val="100000"/>
              </a:lnSpc>
              <a:spcAft>
                <a:spcPts val="600"/>
              </a:spcAft>
              <a:buNone/>
              <a:defRPr sz="2000" b="0">
                <a:solidFill>
                  <a:schemeClr val="tx1"/>
                </a:solidFill>
                <a:latin typeface="+mn-lt"/>
              </a:defRPr>
            </a:lvl3pPr>
            <a:lvl4pPr>
              <a:lnSpc>
                <a:spcPct val="100000"/>
              </a:lnSpc>
              <a:spcAft>
                <a:spcPts val="600"/>
              </a:spcAft>
              <a:buNone/>
              <a:defRPr sz="2000" b="0">
                <a:solidFill>
                  <a:schemeClr val="tx1"/>
                </a:solidFill>
                <a:latin typeface="+mn-lt"/>
              </a:defRPr>
            </a:lvl4pPr>
            <a:lvl5pPr>
              <a:lnSpc>
                <a:spcPct val="100000"/>
              </a:lnSpc>
              <a:spcAft>
                <a:spcPts val="600"/>
              </a:spcAft>
              <a:buNone/>
              <a:defRPr sz="2000" b="0">
                <a:solidFill>
                  <a:schemeClr val="tx1"/>
                </a:solidFill>
                <a:latin typeface="+mn-lt"/>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US" noProof="0" dirty="0"/>
              <a:t>Click to add text</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Tree>
    <p:extLst>
      <p:ext uri="{BB962C8B-B14F-4D97-AF65-F5344CB8AC3E}">
        <p14:creationId xmlns:p14="http://schemas.microsoft.com/office/powerpoint/2010/main" val="1135045749"/>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1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576000"/>
            <a:ext cx="11041200" cy="460800"/>
          </a:xfrm>
        </p:spPr>
        <p:txBody>
          <a:bodyPr/>
          <a:lstStyle/>
          <a:p>
            <a:r>
              <a:rPr lang="en-US" noProof="0" dirty="0"/>
              <a:t>Click to add title</a:t>
            </a:r>
            <a:endParaRPr lang="en-US"/>
          </a:p>
        </p:txBody>
      </p:sp>
      <p:sp>
        <p:nvSpPr>
          <p:cNvPr id="12" name="Subtitle">
            <a:extLst>
              <a:ext uri="{FF2B5EF4-FFF2-40B4-BE49-F238E27FC236}">
                <a16:creationId xmlns:a16="http://schemas.microsoft.com/office/drawing/2014/main" id="{1BFC480B-2A23-4458-8A22-50F3182580FC}"/>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3" name="Content Placeholder 2"/>
          <p:cNvSpPr>
            <a:spLocks noGrp="1"/>
          </p:cNvSpPr>
          <p:nvPr>
            <p:ph idx="1" hasCustomPrompt="1"/>
          </p:nvPr>
        </p:nvSpPr>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13" name="Text Placeholder note">
            <a:extLst>
              <a:ext uri="{FF2B5EF4-FFF2-40B4-BE49-F238E27FC236}">
                <a16:creationId xmlns:a16="http://schemas.microsoft.com/office/drawing/2014/main" id="{2E290DD8-5829-4CF0-B3F6-DBF7FAE0C183}"/>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4" name="Date Placeholder 3">
            <a:extLst>
              <a:ext uri="{FF2B5EF4-FFF2-40B4-BE49-F238E27FC236}">
                <a16:creationId xmlns:a16="http://schemas.microsoft.com/office/drawing/2014/main" id="{FA2D9DD7-5C0F-40BF-91D9-397928ECCBED}"/>
              </a:ext>
            </a:extLst>
          </p:cNvPr>
          <p:cNvSpPr>
            <a:spLocks noGrp="1"/>
          </p:cNvSpPr>
          <p:nvPr>
            <p:ph type="dt" sz="half" idx="14"/>
          </p:nvPr>
        </p:nvSpPr>
        <p:spPr/>
        <p:txBody>
          <a:bodyPr/>
          <a:lstStyle/>
          <a:p>
            <a:endParaRPr lang="en-US" dirty="0"/>
          </a:p>
        </p:txBody>
      </p:sp>
      <p:sp>
        <p:nvSpPr>
          <p:cNvPr id="5" name="Footer Placeholder 4">
            <a:extLst>
              <a:ext uri="{FF2B5EF4-FFF2-40B4-BE49-F238E27FC236}">
                <a16:creationId xmlns:a16="http://schemas.microsoft.com/office/drawing/2014/main" id="{15E45BB2-B770-4E56-876A-11D16C98E07D}"/>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B7BF2F8E-74D3-4C4C-A640-7E3E0ACAF69B}"/>
              </a:ext>
            </a:extLst>
          </p:cNvPr>
          <p:cNvSpPr>
            <a:spLocks noGrp="1"/>
          </p:cNvSpPr>
          <p:nvPr>
            <p:ph type="sldNum" sz="quarter" idx="16"/>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731011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1 column content + image A">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6A9CABC-98CD-43FF-A429-11DB3204292A}"/>
              </a:ext>
            </a:extLst>
          </p:cNvPr>
          <p:cNvSpPr txBox="1"/>
          <p:nvPr userDrawn="1"/>
        </p:nvSpPr>
        <p:spPr>
          <a:xfrm>
            <a:off x="9525" y="-270387"/>
            <a:ext cx="118491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dirty="0"/>
              <a:t>Right click on picture and choose “</a:t>
            </a:r>
            <a:r>
              <a:rPr lang="en-US" sz="1400" b="0" dirty="0"/>
              <a:t>Send to Back” </a:t>
            </a:r>
            <a:r>
              <a:rPr lang="en-US" sz="1400" dirty="0"/>
              <a:t>to get overlay in front. You have the option to change the color of the overlay.</a:t>
            </a:r>
            <a:endParaRPr lang="en-US" sz="1400" dirty="0">
              <a:solidFill>
                <a:schemeClr val="tx2"/>
              </a:solidFill>
            </a:endParaRPr>
          </a:p>
        </p:txBody>
      </p:sp>
      <p:sp>
        <p:nvSpPr>
          <p:cNvPr id="9" name="Text Placeholder overlay">
            <a:extLst>
              <a:ext uri="{FF2B5EF4-FFF2-40B4-BE49-F238E27FC236}">
                <a16:creationId xmlns:a16="http://schemas.microsoft.com/office/drawing/2014/main" id="{1D77A42B-8F50-4F8F-80BB-2FB39110D37D}"/>
              </a:ext>
            </a:extLst>
          </p:cNvPr>
          <p:cNvSpPr>
            <a:spLocks noGrp="1"/>
          </p:cNvSpPr>
          <p:nvPr>
            <p:ph type="body" sz="quarter" idx="20" hasCustomPrompt="1"/>
          </p:nvPr>
        </p:nvSpPr>
        <p:spPr bwMode="ltGray">
          <a:xfrm>
            <a:off x="840" y="0"/>
            <a:ext cx="12191160" cy="6858000"/>
          </a:xfrm>
          <a:prstGeom prst="rect">
            <a:avLst/>
          </a:prstGeom>
          <a:solidFill>
            <a:schemeClr val="accent1">
              <a:alpha val="85000"/>
            </a:schemeClr>
          </a:solidFill>
          <a:ln w="0">
            <a:noFill/>
          </a:ln>
        </p:spPr>
        <p:txBody>
          <a:bodyPr wrap="square">
            <a:noAutofit/>
          </a:bodyPr>
          <a:lstStyle>
            <a:lvl1pPr marL="0" indent="0">
              <a:buNone/>
              <a:defRPr sz="100">
                <a:noFill/>
              </a:defRPr>
            </a:lvl1pPr>
          </a:lstStyle>
          <a:p>
            <a:pPr lvl="0"/>
            <a:r>
              <a:rPr lang="en-US" dirty="0"/>
              <a:t>.</a:t>
            </a:r>
            <a:endParaRPr lang="en-US"/>
          </a:p>
        </p:txBody>
      </p:sp>
      <p:sp>
        <p:nvSpPr>
          <p:cNvPr id="12" name="Picture Placeholder">
            <a:extLst>
              <a:ext uri="{FF2B5EF4-FFF2-40B4-BE49-F238E27FC236}">
                <a16:creationId xmlns:a16="http://schemas.microsoft.com/office/drawing/2014/main" id="{50B80647-6F04-4785-9642-63BB3908B4DF}"/>
              </a:ext>
            </a:extLst>
          </p:cNvPr>
          <p:cNvSpPr>
            <a:spLocks noGrp="1"/>
          </p:cNvSpPr>
          <p:nvPr>
            <p:ph type="pic" sz="quarter" idx="19" hasCustomPrompt="1"/>
          </p:nvPr>
        </p:nvSpPr>
        <p:spPr bwMode="white">
          <a:xfrm>
            <a:off x="0" y="-1"/>
            <a:ext cx="12193200" cy="6861600"/>
          </a:xfrm>
          <a:noFill/>
        </p:spPr>
        <p:txBody>
          <a:bodyPr lIns="144000" tIns="36000" bIns="0" anchor="t" anchorCtr="0"/>
          <a:lstStyle>
            <a:lvl1pPr marL="0" indent="0" algn="l">
              <a:spcAft>
                <a:spcPts val="0"/>
              </a:spcAft>
              <a:buNone/>
              <a:defRPr sz="1600">
                <a:solidFill>
                  <a:schemeClr val="bg1"/>
                </a:solidFill>
              </a:defRPr>
            </a:lvl1pPr>
          </a:lstStyle>
          <a:p>
            <a:r>
              <a:rPr lang="en-US" dirty="0"/>
              <a:t>Click on frame and insert picture using the Insert tab - Pictures or from Templafy Images.</a:t>
            </a:r>
            <a:br>
              <a:rPr lang="en-GB" dirty="0"/>
            </a:br>
            <a:r>
              <a:rPr lang="en-US" dirty="0"/>
              <a:t>Right click on picture and choose Send to Back to get overlay in front</a:t>
            </a:r>
            <a:endParaRPr lang="en-US"/>
          </a:p>
        </p:txBody>
      </p:sp>
      <p:sp>
        <p:nvSpPr>
          <p:cNvPr id="2" name="Title 1"/>
          <p:cNvSpPr>
            <a:spLocks noGrp="1"/>
          </p:cNvSpPr>
          <p:nvPr>
            <p:ph type="title" hasCustomPrompt="1"/>
          </p:nvPr>
        </p:nvSpPr>
        <p:spPr>
          <a:xfrm>
            <a:off x="576000" y="576000"/>
            <a:ext cx="11041200" cy="532800"/>
          </a:xfrm>
        </p:spPr>
        <p:txBody>
          <a:bodyPr/>
          <a:lstStyle>
            <a:lvl1pPr>
              <a:defRPr>
                <a:solidFill>
                  <a:schemeClr val="bg1"/>
                </a:solidFill>
              </a:defRPr>
            </a:lvl1pPr>
          </a:lstStyle>
          <a:p>
            <a:r>
              <a:rPr lang="en-US" noProof="0" dirty="0"/>
              <a:t>Click to add title</a:t>
            </a:r>
            <a:endParaRPr lang="en-US"/>
          </a:p>
        </p:txBody>
      </p:sp>
      <p:sp>
        <p:nvSpPr>
          <p:cNvPr id="15" name="Subtitle">
            <a:extLst>
              <a:ext uri="{FF2B5EF4-FFF2-40B4-BE49-F238E27FC236}">
                <a16:creationId xmlns:a16="http://schemas.microsoft.com/office/drawing/2014/main" id="{341795AD-310E-4A37-B28E-7020A3BF6DF0}"/>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16" name="Text Placeholder note">
            <a:extLst>
              <a:ext uri="{FF2B5EF4-FFF2-40B4-BE49-F238E27FC236}">
                <a16:creationId xmlns:a16="http://schemas.microsoft.com/office/drawing/2014/main" id="{389D8D80-F6F5-4938-A58A-225BE81D020E}"/>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3" name="Content Placeholder 2"/>
          <p:cNvSpPr>
            <a:spLocks noGrp="1"/>
          </p:cNvSpPr>
          <p:nvPr>
            <p:ph idx="1" hasCustomPrompt="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4" name="Date Placeholder 3">
            <a:extLst>
              <a:ext uri="{FF2B5EF4-FFF2-40B4-BE49-F238E27FC236}">
                <a16:creationId xmlns:a16="http://schemas.microsoft.com/office/drawing/2014/main" id="{FA2D9DD7-5C0F-40BF-91D9-397928ECCBED}"/>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15E45BB2-B770-4E56-876A-11D16C98E07D}"/>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B7BF2F8E-74D3-4C4C-A640-7E3E0ACAF69B}"/>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185660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1 column content + image B">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6A9CABC-98CD-43FF-A429-11DB3204292A}"/>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solidFill>
                  <a:schemeClr val="tx1"/>
                </a:solidFill>
              </a:rPr>
              <a:t>You have the option to change the color of the guidepost</a:t>
            </a:r>
            <a:endParaRPr lang="en-US" sz="1600" dirty="0">
              <a:solidFill>
                <a:schemeClr val="tx1"/>
              </a:solidFill>
            </a:endParaRPr>
          </a:p>
        </p:txBody>
      </p:sp>
      <p:sp>
        <p:nvSpPr>
          <p:cNvPr id="12" name="Picture Placeholder">
            <a:extLst>
              <a:ext uri="{FF2B5EF4-FFF2-40B4-BE49-F238E27FC236}">
                <a16:creationId xmlns:a16="http://schemas.microsoft.com/office/drawing/2014/main" id="{50B80647-6F04-4785-9642-63BB3908B4DF}"/>
              </a:ext>
            </a:extLst>
          </p:cNvPr>
          <p:cNvSpPr>
            <a:spLocks noGrp="1"/>
          </p:cNvSpPr>
          <p:nvPr>
            <p:ph type="pic" sz="quarter" idx="19" hasCustomPrompt="1"/>
          </p:nvPr>
        </p:nvSpPr>
        <p:spPr bwMode="white">
          <a:xfrm>
            <a:off x="0" y="-1"/>
            <a:ext cx="12193200" cy="6861600"/>
          </a:xfrm>
          <a:noFill/>
        </p:spPr>
        <p:txBody>
          <a:bodyPr lIns="144000" tIns="36000" bIns="0" anchor="t" anchorCtr="0"/>
          <a:lstStyle>
            <a:lvl1pPr marL="0" indent="0" algn="l">
              <a:spcAft>
                <a:spcPts val="0"/>
              </a:spcAft>
              <a:buNone/>
              <a:defRPr sz="1600">
                <a:solidFill>
                  <a:schemeClr val="tx1"/>
                </a:solidFill>
              </a:defRPr>
            </a:lvl1pPr>
          </a:lstStyle>
          <a:p>
            <a:r>
              <a:rPr lang="en-US" dirty="0"/>
              <a:t>Click on frame and insert picture using the Insert tab - Pictures or from Templafy Images.</a:t>
            </a:r>
            <a:endParaRPr lang="en-US"/>
          </a:p>
        </p:txBody>
      </p:sp>
      <p:sp>
        <p:nvSpPr>
          <p:cNvPr id="21" name="Freeform: Shape guidepost">
            <a:extLst>
              <a:ext uri="{FF2B5EF4-FFF2-40B4-BE49-F238E27FC236}">
                <a16:creationId xmlns:a16="http://schemas.microsoft.com/office/drawing/2014/main" id="{9C22143E-5A31-4617-8B8F-E2A2F8C483C9}"/>
              </a:ext>
            </a:extLst>
          </p:cNvPr>
          <p:cNvSpPr>
            <a:spLocks noGrp="1"/>
          </p:cNvSpPr>
          <p:nvPr>
            <p:ph type="body" sz="quarter" idx="18" hasCustomPrompt="1"/>
          </p:nvPr>
        </p:nvSpPr>
        <p:spPr bwMode="ltGray">
          <a:xfrm>
            <a:off x="836" y="648090"/>
            <a:ext cx="12190435" cy="6209164"/>
          </a:xfrm>
          <a:custGeom>
            <a:avLst/>
            <a:gdLst>
              <a:gd name="connsiteX0" fmla="*/ 0 w 12190435"/>
              <a:gd name="connsiteY0" fmla="*/ 0 h 6209164"/>
              <a:gd name="connsiteX1" fmla="*/ 9256444 w 12190435"/>
              <a:gd name="connsiteY1" fmla="*/ 0 h 6209164"/>
              <a:gd name="connsiteX2" fmla="*/ 11319523 w 12190435"/>
              <a:gd name="connsiteY2" fmla="*/ 770186 h 6209164"/>
              <a:gd name="connsiteX3" fmla="*/ 12184851 w 12190435"/>
              <a:gd name="connsiteY3" fmla="*/ 1641648 h 6209164"/>
              <a:gd name="connsiteX4" fmla="*/ 12184851 w 12190435"/>
              <a:gd name="connsiteY4" fmla="*/ 5646056 h 6209164"/>
              <a:gd name="connsiteX5" fmla="*/ 12190435 w 12190435"/>
              <a:gd name="connsiteY5" fmla="*/ 5646056 h 6209164"/>
              <a:gd name="connsiteX6" fmla="*/ 12190435 w 12190435"/>
              <a:gd name="connsiteY6" fmla="*/ 6209164 h 6209164"/>
              <a:gd name="connsiteX7" fmla="*/ 5542 w 12190435"/>
              <a:gd name="connsiteY7" fmla="*/ 6209164 h 6209164"/>
              <a:gd name="connsiteX8" fmla="*/ 5542 w 12190435"/>
              <a:gd name="connsiteY8" fmla="*/ 6074130 h 6209164"/>
              <a:gd name="connsiteX9" fmla="*/ 0 w 12190435"/>
              <a:gd name="connsiteY9" fmla="*/ 6074130 h 620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0435" h="6209164">
                <a:moveTo>
                  <a:pt x="0" y="0"/>
                </a:moveTo>
                <a:lnTo>
                  <a:pt x="9256444" y="0"/>
                </a:lnTo>
                <a:cubicBezTo>
                  <a:pt x="10625146" y="0"/>
                  <a:pt x="10750747" y="197983"/>
                  <a:pt x="11319523" y="770186"/>
                </a:cubicBezTo>
                <a:lnTo>
                  <a:pt x="12184851" y="1641648"/>
                </a:lnTo>
                <a:lnTo>
                  <a:pt x="12184851" y="5646056"/>
                </a:lnTo>
                <a:lnTo>
                  <a:pt x="12190435" y="5646056"/>
                </a:lnTo>
                <a:lnTo>
                  <a:pt x="12190435" y="6209164"/>
                </a:lnTo>
                <a:lnTo>
                  <a:pt x="5542" y="6209164"/>
                </a:lnTo>
                <a:lnTo>
                  <a:pt x="5542" y="6074130"/>
                </a:lnTo>
                <a:lnTo>
                  <a:pt x="0" y="6074130"/>
                </a:lnTo>
                <a:close/>
              </a:path>
            </a:pathLst>
          </a:custGeom>
          <a:solidFill>
            <a:schemeClr val="accent1">
              <a:alpha val="90000"/>
            </a:schemeClr>
          </a:solidFill>
          <a:ln w="0">
            <a:solidFill>
              <a:schemeClr val="accent1">
                <a:alpha val="0"/>
              </a:schemeClr>
            </a:solidFill>
          </a:ln>
        </p:spPr>
        <p:txBody>
          <a:bodyPr wrap="square">
            <a:noAutofit/>
          </a:bodyPr>
          <a:lstStyle>
            <a:lvl1pPr marL="0" indent="0">
              <a:buNone/>
              <a:defRPr sz="100">
                <a:noFill/>
              </a:defRPr>
            </a:lvl1pPr>
          </a:lstStyle>
          <a:p>
            <a:pPr lvl="0"/>
            <a:r>
              <a:rPr lang="en-US" dirty="0"/>
              <a:t>.</a:t>
            </a:r>
            <a:endParaRPr lang="en-US"/>
          </a:p>
        </p:txBody>
      </p:sp>
      <p:sp>
        <p:nvSpPr>
          <p:cNvPr id="2" name="Title 1"/>
          <p:cNvSpPr>
            <a:spLocks noGrp="1"/>
          </p:cNvSpPr>
          <p:nvPr>
            <p:ph type="title" hasCustomPrompt="1"/>
          </p:nvPr>
        </p:nvSpPr>
        <p:spPr>
          <a:xfrm>
            <a:off x="576000" y="864000"/>
            <a:ext cx="10096763" cy="460800"/>
          </a:xfrm>
        </p:spPr>
        <p:txBody>
          <a:bodyPr/>
          <a:lstStyle>
            <a:lvl1pPr>
              <a:defRPr sz="3000">
                <a:solidFill>
                  <a:schemeClr val="bg1"/>
                </a:solidFill>
              </a:defRPr>
            </a:lvl1pPr>
          </a:lstStyle>
          <a:p>
            <a:r>
              <a:rPr lang="en-US" noProof="0" dirty="0"/>
              <a:t>Click to add title</a:t>
            </a:r>
            <a:endParaRPr lang="en-US"/>
          </a:p>
        </p:txBody>
      </p:sp>
      <p:sp>
        <p:nvSpPr>
          <p:cNvPr id="22" name="Subtitle">
            <a:extLst>
              <a:ext uri="{FF2B5EF4-FFF2-40B4-BE49-F238E27FC236}">
                <a16:creationId xmlns:a16="http://schemas.microsoft.com/office/drawing/2014/main" id="{581AC6BC-6431-40B2-9F4A-6E1D9D15B160}"/>
              </a:ext>
            </a:extLst>
          </p:cNvPr>
          <p:cNvSpPr>
            <a:spLocks noGrp="1"/>
          </p:cNvSpPr>
          <p:nvPr>
            <p:ph type="subTitle" idx="13" hasCustomPrompt="1"/>
          </p:nvPr>
        </p:nvSpPr>
        <p:spPr>
          <a:xfrm>
            <a:off x="576000" y="1338392"/>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3" name="Content Placeholder 2"/>
          <p:cNvSpPr>
            <a:spLocks noGrp="1"/>
          </p:cNvSpPr>
          <p:nvPr>
            <p:ph idx="1" hasCustomPrompt="1"/>
          </p:nvPr>
        </p:nvSpPr>
        <p:spPr>
          <a:xfrm>
            <a:off x="576000" y="2070000"/>
            <a:ext cx="11041200" cy="39196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23" name="Text Placeholder note">
            <a:extLst>
              <a:ext uri="{FF2B5EF4-FFF2-40B4-BE49-F238E27FC236}">
                <a16:creationId xmlns:a16="http://schemas.microsoft.com/office/drawing/2014/main" id="{152B1AF4-60AE-4F67-B0DA-C7465BF97C5A}"/>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4" name="Date Placeholder 3">
            <a:extLst>
              <a:ext uri="{FF2B5EF4-FFF2-40B4-BE49-F238E27FC236}">
                <a16:creationId xmlns:a16="http://schemas.microsoft.com/office/drawing/2014/main" id="{FA2D9DD7-5C0F-40BF-91D9-397928ECCBED}"/>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15E45BB2-B770-4E56-876A-11D16C98E07D}"/>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B7BF2F8E-74D3-4C4C-A640-7E3E0ACAF69B}"/>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304172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1 column content + image C ">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511BF2C-6FDB-4024-978B-A8602D158307}"/>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t>Right click on picture and choose “</a:t>
            </a:r>
            <a:r>
              <a:rPr lang="en-US" sz="1400" b="0" dirty="0"/>
              <a:t>Send to Back” </a:t>
            </a:r>
            <a:r>
              <a:rPr lang="en-US" sz="1400" dirty="0"/>
              <a:t>to get overlay in front</a:t>
            </a:r>
            <a:endParaRPr lang="en-US" sz="1600" dirty="0">
              <a:solidFill>
                <a:schemeClr val="tx2"/>
              </a:solidFill>
            </a:endParaRPr>
          </a:p>
        </p:txBody>
      </p:sp>
      <p:sp>
        <p:nvSpPr>
          <p:cNvPr id="15" name="Text Placeholder overlay">
            <a:extLst>
              <a:ext uri="{FF2B5EF4-FFF2-40B4-BE49-F238E27FC236}">
                <a16:creationId xmlns:a16="http://schemas.microsoft.com/office/drawing/2014/main" id="{D29E5F34-4C32-480C-A9B9-DD056676066F}"/>
              </a:ext>
            </a:extLst>
          </p:cNvPr>
          <p:cNvSpPr>
            <a:spLocks noGrp="1"/>
          </p:cNvSpPr>
          <p:nvPr>
            <p:ph type="body" sz="quarter" idx="20" hasCustomPrompt="1"/>
          </p:nvPr>
        </p:nvSpPr>
        <p:spPr bwMode="ltGray">
          <a:xfrm>
            <a:off x="840" y="0"/>
            <a:ext cx="12191160" cy="6858000"/>
          </a:xfrm>
          <a:prstGeom prst="rect">
            <a:avLst/>
          </a:prstGeom>
          <a:solidFill>
            <a:schemeClr val="accent1">
              <a:alpha val="70000"/>
            </a:schemeClr>
          </a:solidFill>
          <a:ln w="0">
            <a:noFill/>
          </a:ln>
        </p:spPr>
        <p:txBody>
          <a:bodyPr wrap="square">
            <a:noAutofit/>
          </a:bodyPr>
          <a:lstStyle>
            <a:lvl1pPr marL="0" indent="0">
              <a:buNone/>
              <a:defRPr sz="100">
                <a:noFill/>
              </a:defRPr>
            </a:lvl1pPr>
          </a:lstStyle>
          <a:p>
            <a:pPr lvl="0"/>
            <a:r>
              <a:rPr lang="en-US" dirty="0"/>
              <a:t>.</a:t>
            </a:r>
            <a:endParaRPr lang="en-US"/>
          </a:p>
        </p:txBody>
      </p:sp>
      <p:sp>
        <p:nvSpPr>
          <p:cNvPr id="16" name="Picture Placeholder">
            <a:extLst>
              <a:ext uri="{FF2B5EF4-FFF2-40B4-BE49-F238E27FC236}">
                <a16:creationId xmlns:a16="http://schemas.microsoft.com/office/drawing/2014/main" id="{56C190E3-4144-470F-9492-F224C43E3490}"/>
              </a:ext>
            </a:extLst>
          </p:cNvPr>
          <p:cNvSpPr>
            <a:spLocks noGrp="1"/>
          </p:cNvSpPr>
          <p:nvPr>
            <p:ph type="pic" sz="quarter" idx="19" hasCustomPrompt="1"/>
          </p:nvPr>
        </p:nvSpPr>
        <p:spPr bwMode="white">
          <a:xfrm>
            <a:off x="0" y="-1"/>
            <a:ext cx="12193200" cy="6861600"/>
          </a:xfrm>
          <a:noFill/>
        </p:spPr>
        <p:txBody>
          <a:bodyPr lIns="144000" tIns="36000" bIns="0" anchor="t" anchorCtr="0"/>
          <a:lstStyle>
            <a:lvl1pPr marL="0" indent="0" algn="l">
              <a:spcAft>
                <a:spcPts val="0"/>
              </a:spcAft>
              <a:buNone/>
              <a:defRPr sz="1600">
                <a:solidFill>
                  <a:schemeClr val="bg1"/>
                </a:solidFill>
              </a:defRPr>
            </a:lvl1pPr>
          </a:lstStyle>
          <a:p>
            <a:r>
              <a:rPr lang="en-US" dirty="0"/>
              <a:t>Click on frame and insert picture using the Insert tab - Pictures or from Templafy Images.</a:t>
            </a:r>
            <a:br>
              <a:rPr lang="en-GB" dirty="0"/>
            </a:br>
            <a:r>
              <a:rPr lang="en-US" dirty="0"/>
              <a:t>Right click on picture and choose Send to Back to get overlay in front</a:t>
            </a:r>
            <a:endParaRPr lang="en-US"/>
          </a:p>
        </p:txBody>
      </p:sp>
      <p:sp>
        <p:nvSpPr>
          <p:cNvPr id="13" name="TextBox 12">
            <a:extLst>
              <a:ext uri="{FF2B5EF4-FFF2-40B4-BE49-F238E27FC236}">
                <a16:creationId xmlns:a16="http://schemas.microsoft.com/office/drawing/2014/main" id="{86A9CABC-98CD-43FF-A429-11DB3204292A}"/>
              </a:ext>
            </a:extLst>
          </p:cNvPr>
          <p:cNvSpPr txBox="1"/>
          <p:nvPr userDrawn="1"/>
        </p:nvSpPr>
        <p:spPr>
          <a:xfrm>
            <a:off x="9525" y="6909773"/>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solidFill>
                  <a:schemeClr val="tx1"/>
                </a:solidFill>
              </a:rPr>
              <a:t>You have the option to change the color of the guidepost</a:t>
            </a:r>
            <a:endParaRPr lang="en-US" sz="1600" dirty="0">
              <a:solidFill>
                <a:schemeClr val="tx1"/>
              </a:solidFill>
            </a:endParaRPr>
          </a:p>
        </p:txBody>
      </p:sp>
      <p:sp>
        <p:nvSpPr>
          <p:cNvPr id="21" name="Freeform: Shape guidepost">
            <a:extLst>
              <a:ext uri="{FF2B5EF4-FFF2-40B4-BE49-F238E27FC236}">
                <a16:creationId xmlns:a16="http://schemas.microsoft.com/office/drawing/2014/main" id="{9C22143E-5A31-4617-8B8F-E2A2F8C483C9}"/>
              </a:ext>
            </a:extLst>
          </p:cNvPr>
          <p:cNvSpPr>
            <a:spLocks noGrp="1"/>
          </p:cNvSpPr>
          <p:nvPr>
            <p:ph type="body" sz="quarter" idx="18" hasCustomPrompt="1"/>
          </p:nvPr>
        </p:nvSpPr>
        <p:spPr bwMode="ltGray">
          <a:xfrm>
            <a:off x="836" y="648090"/>
            <a:ext cx="12190435" cy="6209164"/>
          </a:xfrm>
          <a:custGeom>
            <a:avLst/>
            <a:gdLst>
              <a:gd name="connsiteX0" fmla="*/ 0 w 12190435"/>
              <a:gd name="connsiteY0" fmla="*/ 0 h 6209164"/>
              <a:gd name="connsiteX1" fmla="*/ 9256444 w 12190435"/>
              <a:gd name="connsiteY1" fmla="*/ 0 h 6209164"/>
              <a:gd name="connsiteX2" fmla="*/ 11319523 w 12190435"/>
              <a:gd name="connsiteY2" fmla="*/ 770186 h 6209164"/>
              <a:gd name="connsiteX3" fmla="*/ 12184851 w 12190435"/>
              <a:gd name="connsiteY3" fmla="*/ 1641648 h 6209164"/>
              <a:gd name="connsiteX4" fmla="*/ 12184851 w 12190435"/>
              <a:gd name="connsiteY4" fmla="*/ 5646056 h 6209164"/>
              <a:gd name="connsiteX5" fmla="*/ 12190435 w 12190435"/>
              <a:gd name="connsiteY5" fmla="*/ 5646056 h 6209164"/>
              <a:gd name="connsiteX6" fmla="*/ 12190435 w 12190435"/>
              <a:gd name="connsiteY6" fmla="*/ 6209164 h 6209164"/>
              <a:gd name="connsiteX7" fmla="*/ 5542 w 12190435"/>
              <a:gd name="connsiteY7" fmla="*/ 6209164 h 6209164"/>
              <a:gd name="connsiteX8" fmla="*/ 5542 w 12190435"/>
              <a:gd name="connsiteY8" fmla="*/ 6074130 h 6209164"/>
              <a:gd name="connsiteX9" fmla="*/ 0 w 12190435"/>
              <a:gd name="connsiteY9" fmla="*/ 6074130 h 620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0435" h="6209164">
                <a:moveTo>
                  <a:pt x="0" y="0"/>
                </a:moveTo>
                <a:lnTo>
                  <a:pt x="9256444" y="0"/>
                </a:lnTo>
                <a:cubicBezTo>
                  <a:pt x="10625146" y="0"/>
                  <a:pt x="10750747" y="197983"/>
                  <a:pt x="11319523" y="770186"/>
                </a:cubicBezTo>
                <a:lnTo>
                  <a:pt x="12184851" y="1641648"/>
                </a:lnTo>
                <a:lnTo>
                  <a:pt x="12184851" y="5646056"/>
                </a:lnTo>
                <a:lnTo>
                  <a:pt x="12190435" y="5646056"/>
                </a:lnTo>
                <a:lnTo>
                  <a:pt x="12190435" y="6209164"/>
                </a:lnTo>
                <a:lnTo>
                  <a:pt x="5542" y="6209164"/>
                </a:lnTo>
                <a:lnTo>
                  <a:pt x="5542" y="6074130"/>
                </a:lnTo>
                <a:lnTo>
                  <a:pt x="0" y="6074130"/>
                </a:lnTo>
                <a:close/>
              </a:path>
            </a:pathLst>
          </a:custGeom>
          <a:solidFill>
            <a:schemeClr val="accent1">
              <a:alpha val="70000"/>
            </a:schemeClr>
          </a:solidFill>
          <a:ln w="0">
            <a:solidFill>
              <a:schemeClr val="accent1">
                <a:alpha val="0"/>
              </a:schemeClr>
            </a:solidFill>
          </a:ln>
        </p:spPr>
        <p:txBody>
          <a:bodyPr wrap="square">
            <a:noAutofit/>
          </a:bodyPr>
          <a:lstStyle>
            <a:lvl1pPr marL="0" indent="0">
              <a:buNone/>
              <a:defRPr sz="100">
                <a:noFill/>
              </a:defRPr>
            </a:lvl1pPr>
          </a:lstStyle>
          <a:p>
            <a:pPr lvl="0"/>
            <a:r>
              <a:rPr lang="en-US" dirty="0"/>
              <a:t>.</a:t>
            </a:r>
            <a:endParaRPr lang="en-US"/>
          </a:p>
        </p:txBody>
      </p:sp>
      <p:sp>
        <p:nvSpPr>
          <p:cNvPr id="2" name="Title 1"/>
          <p:cNvSpPr>
            <a:spLocks noGrp="1"/>
          </p:cNvSpPr>
          <p:nvPr>
            <p:ph type="title" hasCustomPrompt="1"/>
          </p:nvPr>
        </p:nvSpPr>
        <p:spPr>
          <a:xfrm>
            <a:off x="576000" y="864000"/>
            <a:ext cx="10096763" cy="460800"/>
          </a:xfrm>
        </p:spPr>
        <p:txBody>
          <a:bodyPr/>
          <a:lstStyle>
            <a:lvl1pPr>
              <a:defRPr sz="3000">
                <a:solidFill>
                  <a:schemeClr val="bg1"/>
                </a:solidFill>
              </a:defRPr>
            </a:lvl1pPr>
          </a:lstStyle>
          <a:p>
            <a:r>
              <a:rPr lang="en-US" noProof="0" dirty="0"/>
              <a:t>Click to add title</a:t>
            </a:r>
            <a:endParaRPr lang="en-US"/>
          </a:p>
        </p:txBody>
      </p:sp>
      <p:sp>
        <p:nvSpPr>
          <p:cNvPr id="17" name="Subtitle">
            <a:extLst>
              <a:ext uri="{FF2B5EF4-FFF2-40B4-BE49-F238E27FC236}">
                <a16:creationId xmlns:a16="http://schemas.microsoft.com/office/drawing/2014/main" id="{ABE57BC1-ED74-46E8-8356-EAE3A51D8412}"/>
              </a:ext>
            </a:extLst>
          </p:cNvPr>
          <p:cNvSpPr>
            <a:spLocks noGrp="1"/>
          </p:cNvSpPr>
          <p:nvPr>
            <p:ph type="subTitle" idx="13" hasCustomPrompt="1"/>
          </p:nvPr>
        </p:nvSpPr>
        <p:spPr>
          <a:xfrm>
            <a:off x="576000" y="1338391"/>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3" name="Content Placeholder 2"/>
          <p:cNvSpPr>
            <a:spLocks noGrp="1"/>
          </p:cNvSpPr>
          <p:nvPr>
            <p:ph idx="1" hasCustomPrompt="1"/>
          </p:nvPr>
        </p:nvSpPr>
        <p:spPr>
          <a:xfrm>
            <a:off x="576000" y="2069999"/>
            <a:ext cx="11041200" cy="391965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18" name="Text Placeholder note">
            <a:extLst>
              <a:ext uri="{FF2B5EF4-FFF2-40B4-BE49-F238E27FC236}">
                <a16:creationId xmlns:a16="http://schemas.microsoft.com/office/drawing/2014/main" id="{948B132A-F9A1-4AB7-8050-5CD2776A2B5B}"/>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4" name="Date Placeholder 3">
            <a:extLst>
              <a:ext uri="{FF2B5EF4-FFF2-40B4-BE49-F238E27FC236}">
                <a16:creationId xmlns:a16="http://schemas.microsoft.com/office/drawing/2014/main" id="{FA2D9DD7-5C0F-40BF-91D9-397928ECCBED}"/>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15E45BB2-B770-4E56-876A-11D16C98E07D}"/>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B7BF2F8E-74D3-4C4C-A640-7E3E0ACAF69B}"/>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865979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A99923-C338-41DF-B562-C905F2E421FD}"/>
              </a:ext>
            </a:extLst>
          </p:cNvPr>
          <p:cNvSpPr>
            <a:spLocks noGrp="1"/>
          </p:cNvSpPr>
          <p:nvPr>
            <p:ph type="title" hasCustomPrompt="1"/>
          </p:nvPr>
        </p:nvSpPr>
        <p:spPr>
          <a:xfrm>
            <a:off x="576000" y="576000"/>
            <a:ext cx="11041200" cy="439201"/>
          </a:xfrm>
        </p:spPr>
        <p:txBody>
          <a:bodyPr/>
          <a:lstStyle/>
          <a:p>
            <a:r>
              <a:rPr lang="en-US" noProof="0" dirty="0"/>
              <a:t>Click to add title</a:t>
            </a:r>
            <a:endParaRPr lang="en-US" dirty="0"/>
          </a:p>
        </p:txBody>
      </p:sp>
      <p:sp>
        <p:nvSpPr>
          <p:cNvPr id="14" name="Subtitle">
            <a:extLst>
              <a:ext uri="{FF2B5EF4-FFF2-40B4-BE49-F238E27FC236}">
                <a16:creationId xmlns:a16="http://schemas.microsoft.com/office/drawing/2014/main" id="{6B70A4B5-82AE-483D-BA9B-D0EFAF87D71B}"/>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3" name="Content Placeholder 2"/>
          <p:cNvSpPr>
            <a:spLocks noGrp="1"/>
          </p:cNvSpPr>
          <p:nvPr>
            <p:ph idx="1" hasCustomPrompt="1"/>
          </p:nvPr>
        </p:nvSpPr>
        <p:spPr>
          <a:xfrm>
            <a:off x="576000" y="1727199"/>
            <a:ext cx="5374800" cy="4266000"/>
          </a:xfr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42400" y="1727199"/>
            <a:ext cx="5374800" cy="4266000"/>
          </a:xfrm>
        </p:spPr>
        <p:txBody>
          <a:bodyPr/>
          <a:lstStyle>
            <a:lvl1pPr>
              <a:defRPr/>
            </a:lvl1pPr>
            <a:lvl5pPr>
              <a:defRPr/>
            </a:lvl5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dirty="0"/>
          </a:p>
        </p:txBody>
      </p:sp>
      <p:sp>
        <p:nvSpPr>
          <p:cNvPr id="15" name="Text Placeholder note">
            <a:extLst>
              <a:ext uri="{FF2B5EF4-FFF2-40B4-BE49-F238E27FC236}">
                <a16:creationId xmlns:a16="http://schemas.microsoft.com/office/drawing/2014/main" id="{B6EB8BBF-CA8E-4F2A-99AB-D5799ECC71C4}"/>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p>
            <a:endParaRPr lang="en-US"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p>
            <a:endParaRPr lang="en-US"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370926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2 column content w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A99923-C338-41DF-B562-C905F2E421FD}"/>
              </a:ext>
            </a:extLst>
          </p:cNvPr>
          <p:cNvSpPr>
            <a:spLocks noGrp="1"/>
          </p:cNvSpPr>
          <p:nvPr>
            <p:ph type="title" hasCustomPrompt="1"/>
          </p:nvPr>
        </p:nvSpPr>
        <p:spPr>
          <a:xfrm>
            <a:off x="576000" y="576000"/>
            <a:ext cx="11041200" cy="459613"/>
          </a:xfrm>
        </p:spPr>
        <p:txBody>
          <a:bodyPr/>
          <a:lstStyle/>
          <a:p>
            <a:r>
              <a:rPr lang="en-US" noProof="0" dirty="0"/>
              <a:t>Click to add title</a:t>
            </a:r>
            <a:endParaRPr lang="en-US" dirty="0"/>
          </a:p>
        </p:txBody>
      </p:sp>
      <p:sp>
        <p:nvSpPr>
          <p:cNvPr id="14" name="Subtitle">
            <a:extLst>
              <a:ext uri="{FF2B5EF4-FFF2-40B4-BE49-F238E27FC236}">
                <a16:creationId xmlns:a16="http://schemas.microsoft.com/office/drawing/2014/main" id="{178EB922-0633-4676-BCEC-1E4ECA35EA44}"/>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3" name="Content Placeholder 2"/>
          <p:cNvSpPr>
            <a:spLocks noGrp="1"/>
          </p:cNvSpPr>
          <p:nvPr>
            <p:ph idx="1" hasCustomPrompt="1"/>
          </p:nvPr>
        </p:nvSpPr>
        <p:spPr>
          <a:xfrm>
            <a:off x="576000" y="1727200"/>
            <a:ext cx="11041200" cy="1990800"/>
          </a:xfr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76000" y="4002013"/>
            <a:ext cx="11041200" cy="1990800"/>
          </a:xfr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15" name="Text Placeholder note">
            <a:extLst>
              <a:ext uri="{FF2B5EF4-FFF2-40B4-BE49-F238E27FC236}">
                <a16:creationId xmlns:a16="http://schemas.microsoft.com/office/drawing/2014/main" id="{AAAF2F0C-90F0-46A5-AE3A-EC29BB27ED91}"/>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p>
            <a:endParaRPr lang="en-US"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p>
            <a:endParaRPr lang="en-US"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77217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Title Slide - graphics B">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id="{386C19D3-809F-48A5-A0B6-14C06F40C11E}"/>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9" name="Footer Placeholder 8" hidden="1">
            <a:extLst>
              <a:ext uri="{FF2B5EF4-FFF2-40B4-BE49-F238E27FC236}">
                <a16:creationId xmlns:a16="http://schemas.microsoft.com/office/drawing/2014/main" id="{3297A132-C2EE-4CE3-8B75-B1FDFF50D46E}"/>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1" name="Slide Number Placeholder 10" hidden="1">
            <a:extLst>
              <a:ext uri="{FF2B5EF4-FFF2-40B4-BE49-F238E27FC236}">
                <a16:creationId xmlns:a16="http://schemas.microsoft.com/office/drawing/2014/main" id="{E1304FA1-E0F5-4AD4-846A-37642FFE487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7" name="TextBox 16">
            <a:extLst>
              <a:ext uri="{FF2B5EF4-FFF2-40B4-BE49-F238E27FC236}">
                <a16:creationId xmlns:a16="http://schemas.microsoft.com/office/drawing/2014/main" id="{D74C6A08-F955-41B7-9F7D-25501FFD9722}"/>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t>You have the option to change the color of the guidepost</a:t>
            </a:r>
            <a:endParaRPr lang="en-US" sz="1600" dirty="0">
              <a:solidFill>
                <a:schemeClr val="tx2"/>
              </a:solidFill>
            </a:endParaRPr>
          </a:p>
        </p:txBody>
      </p:sp>
      <p:sp>
        <p:nvSpPr>
          <p:cNvPr id="8" name="Picture Placeholder 7"/>
          <p:cNvSpPr>
            <a:spLocks noGrp="1"/>
          </p:cNvSpPr>
          <p:nvPr>
            <p:ph type="pic" sz="quarter" idx="13" hasCustomPrompt="1"/>
          </p:nvPr>
        </p:nvSpPr>
        <p:spPr bwMode="white">
          <a:xfrm>
            <a:off x="0" y="-1"/>
            <a:ext cx="12193200" cy="6861600"/>
          </a:xfrm>
          <a:solidFill>
            <a:schemeClr val="bg2"/>
          </a:solidFill>
        </p:spPr>
        <p:txBody>
          <a:bodyPr lIns="144000" tIns="0" bIns="108000" anchor="b" anchorCtr="0"/>
          <a:lstStyle>
            <a:lvl1pPr marL="0" indent="0" algn="l">
              <a:buNone/>
              <a:defRPr sz="1600"/>
            </a:lvl1pPr>
          </a:lstStyle>
          <a:p>
            <a:r>
              <a:rPr lang="en-US" dirty="0"/>
              <a:t>Click on frame and insert picture using the Insert tab - Pictures or from Templafy Images</a:t>
            </a:r>
            <a:endParaRPr lang="en-US"/>
          </a:p>
        </p:txBody>
      </p:sp>
      <p:sp>
        <p:nvSpPr>
          <p:cNvPr id="12" name="Text Placeholder 11">
            <a:extLst>
              <a:ext uri="{FF2B5EF4-FFF2-40B4-BE49-F238E27FC236}">
                <a16:creationId xmlns:a16="http://schemas.microsoft.com/office/drawing/2014/main" id="{2E83C5C1-019A-48F4-8ADB-C484D6DB4EC5}"/>
              </a:ext>
            </a:extLst>
          </p:cNvPr>
          <p:cNvSpPr>
            <a:spLocks noGrp="1"/>
          </p:cNvSpPr>
          <p:nvPr>
            <p:ph type="body" sz="quarter" idx="18" hasCustomPrompt="1"/>
          </p:nvPr>
        </p:nvSpPr>
        <p:spPr bwMode="ltGray">
          <a:xfrm>
            <a:off x="840" y="455"/>
            <a:ext cx="10670400" cy="5767418"/>
          </a:xfrm>
          <a:custGeom>
            <a:avLst/>
            <a:gdLst>
              <a:gd name="connsiteX0" fmla="*/ 0 w 10670400"/>
              <a:gd name="connsiteY0" fmla="*/ 0 h 5767418"/>
              <a:gd name="connsiteX1" fmla="*/ 9033169 w 10670400"/>
              <a:gd name="connsiteY1" fmla="*/ 0 h 5767418"/>
              <a:gd name="connsiteX2" fmla="*/ 10514688 w 10670400"/>
              <a:gd name="connsiteY2" fmla="*/ 1492120 h 5767418"/>
              <a:gd name="connsiteX3" fmla="*/ 10514832 w 10670400"/>
              <a:gd name="connsiteY3" fmla="*/ 1492120 h 5767418"/>
              <a:gd name="connsiteX4" fmla="*/ 10661362 w 10670400"/>
              <a:gd name="connsiteY4" fmla="*/ 1770519 h 5767418"/>
              <a:gd name="connsiteX5" fmla="*/ 10670400 w 10670400"/>
              <a:gd name="connsiteY5" fmla="*/ 1866031 h 5767418"/>
              <a:gd name="connsiteX6" fmla="*/ 10670400 w 10670400"/>
              <a:gd name="connsiteY6" fmla="*/ 1881470 h 5767418"/>
              <a:gd name="connsiteX7" fmla="*/ 10661362 w 10670400"/>
              <a:gd name="connsiteY7" fmla="*/ 1976982 h 5767418"/>
              <a:gd name="connsiteX8" fmla="*/ 10514832 w 10670400"/>
              <a:gd name="connsiteY8" fmla="*/ 2255381 h 5767418"/>
              <a:gd name="connsiteX9" fmla="*/ 7535656 w 10670400"/>
              <a:gd name="connsiteY9" fmla="*/ 5255259 h 5767418"/>
              <a:gd name="connsiteX10" fmla="*/ 6162206 w 10670400"/>
              <a:gd name="connsiteY10" fmla="*/ 5767418 h 5767418"/>
              <a:gd name="connsiteX11" fmla="*/ 0 w 10670400"/>
              <a:gd name="connsiteY11" fmla="*/ 5767418 h 576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70400" h="5767418">
                <a:moveTo>
                  <a:pt x="0" y="0"/>
                </a:moveTo>
                <a:lnTo>
                  <a:pt x="9033169" y="0"/>
                </a:lnTo>
                <a:lnTo>
                  <a:pt x="10514688" y="1492120"/>
                </a:lnTo>
                <a:lnTo>
                  <a:pt x="10514832" y="1492120"/>
                </a:lnTo>
                <a:cubicBezTo>
                  <a:pt x="10592981" y="1570838"/>
                  <a:pt x="10641825" y="1668331"/>
                  <a:pt x="10661362" y="1770519"/>
                </a:cubicBezTo>
                <a:lnTo>
                  <a:pt x="10670400" y="1866031"/>
                </a:lnTo>
                <a:lnTo>
                  <a:pt x="10670400" y="1881470"/>
                </a:lnTo>
                <a:lnTo>
                  <a:pt x="10661362" y="1976982"/>
                </a:lnTo>
                <a:cubicBezTo>
                  <a:pt x="10641825" y="2079170"/>
                  <a:pt x="10592981" y="2176664"/>
                  <a:pt x="10514832" y="2255381"/>
                </a:cubicBezTo>
                <a:lnTo>
                  <a:pt x="7535656" y="5255259"/>
                </a:lnTo>
                <a:cubicBezTo>
                  <a:pt x="7157019" y="5635843"/>
                  <a:pt x="6768861" y="5767418"/>
                  <a:pt x="6162206" y="5767418"/>
                </a:cubicBezTo>
                <a:lnTo>
                  <a:pt x="0" y="5767418"/>
                </a:lnTo>
                <a:close/>
              </a:path>
            </a:pathLst>
          </a:custGeom>
          <a:solidFill>
            <a:schemeClr val="accent1">
              <a:alpha val="90000"/>
            </a:schemeClr>
          </a:solidFill>
          <a:ln w="0">
            <a:solidFill>
              <a:schemeClr val="accent1">
                <a:alpha val="0"/>
              </a:schemeClr>
            </a:solidFill>
          </a:ln>
        </p:spPr>
        <p:txBody>
          <a:bodyPr wrap="square">
            <a:noAutofit/>
          </a:bodyPr>
          <a:lstStyle>
            <a:lvl1pPr marL="0" indent="0">
              <a:buNone/>
              <a:defRPr sz="100">
                <a:noFill/>
              </a:defRPr>
            </a:lvl1pPr>
          </a:lstStyle>
          <a:p>
            <a:pPr lvl="0"/>
            <a:r>
              <a:rPr lang="en-US" dirty="0"/>
              <a:t>.</a:t>
            </a:r>
            <a:endParaRPr lang="en-US"/>
          </a:p>
        </p:txBody>
      </p:sp>
      <p:sp>
        <p:nvSpPr>
          <p:cNvPr id="18" name="image" descr="{&quot;templafy&quot;:{&quot;id&quot;:&quot;9fca0875-d139-4928-b214-f95ddeaf3689&quot;}}" title="UserProfile.Office.Logowhite">
            <a:extLst>
              <a:ext uri="{FF2B5EF4-FFF2-40B4-BE49-F238E27FC236}">
                <a16:creationId xmlns:a16="http://schemas.microsoft.com/office/drawing/2014/main" id="{A8774AC0-3C48-495C-801E-2F0F629CD086}"/>
              </a:ext>
            </a:extLst>
          </p:cNvPr>
          <p:cNvSpPr>
            <a:spLocks noGrp="1"/>
          </p:cNvSpPr>
          <p:nvPr>
            <p:ph type="body" sz="quarter" idx="14" hasCustomPrompt="1"/>
          </p:nvPr>
        </p:nvSpPr>
        <p:spPr bwMode="white">
          <a:xfrm>
            <a:off x="576000" y="576000"/>
            <a:ext cx="1980000" cy="381600"/>
          </a:xfrm>
          <a:blipFill>
            <a:blip r:embed="rId2">
              <a:extLst>
                <a:ext uri="{96DAC541-7B7A-43D3-8B79-37D633B846F1}">
                  <asvg:svgBlip xmlns:asvg="http://schemas.microsoft.com/office/drawing/2016/SVG/main" r:embed="rId3"/>
                </a:ext>
              </a:extLst>
            </a:blip>
            <a:stretch>
              <a:fillRect/>
            </a:stretch>
          </a:blipFill>
          <a:ln w="0">
            <a:solidFill>
              <a:schemeClr val="bg1">
                <a:alpha val="0"/>
              </a:schemeClr>
            </a:solidFill>
          </a:ln>
        </p:spPr>
        <p:txBody>
          <a:bodyPr/>
          <a:lstStyle>
            <a:lvl1pPr marL="0" indent="0">
              <a:buNone/>
              <a:defRPr sz="100">
                <a:noFill/>
              </a:defRPr>
            </a:lvl1pPr>
            <a:lvl2pPr>
              <a:defRPr sz="100"/>
            </a:lvl2pPr>
            <a:lvl3pPr>
              <a:defRPr sz="100"/>
            </a:lvl3pPr>
            <a:lvl4pPr>
              <a:defRPr sz="100"/>
            </a:lvl4pPr>
            <a:lvl5pPr>
              <a:defRPr sz="100"/>
            </a:lvl5pPr>
          </a:lstStyle>
          <a:p>
            <a:pPr lvl="0"/>
            <a:r>
              <a:rPr lang="en-US" noProof="0" dirty="0"/>
              <a:t>.</a:t>
            </a:r>
            <a:endParaRPr lang="en-US"/>
          </a:p>
        </p:txBody>
      </p:sp>
      <p:sp>
        <p:nvSpPr>
          <p:cNvPr id="13" name="Title 1">
            <a:extLst>
              <a:ext uri="{FF2B5EF4-FFF2-40B4-BE49-F238E27FC236}">
                <a16:creationId xmlns:a16="http://schemas.microsoft.com/office/drawing/2014/main" id="{79D1211B-870D-4641-BA5F-6F0BB2281F6B}"/>
              </a:ext>
            </a:extLst>
          </p:cNvPr>
          <p:cNvSpPr>
            <a:spLocks noGrp="1"/>
          </p:cNvSpPr>
          <p:nvPr>
            <p:ph type="ctrTitle" hasCustomPrompt="1"/>
          </p:nvPr>
        </p:nvSpPr>
        <p:spPr bwMode="white">
          <a:xfrm>
            <a:off x="576000" y="1746000"/>
            <a:ext cx="6321600" cy="1497600"/>
          </a:xfrm>
        </p:spPr>
        <p:txBody>
          <a:bodyPr anchor="b"/>
          <a:lstStyle>
            <a:lvl1pPr algn="l">
              <a:defRPr sz="4500">
                <a:solidFill>
                  <a:schemeClr val="bg1"/>
                </a:solidFill>
              </a:defRPr>
            </a:lvl1pPr>
          </a:lstStyle>
          <a:p>
            <a:r>
              <a:rPr lang="en-US" noProof="0" dirty="0"/>
              <a:t>Click to add title</a:t>
            </a:r>
            <a:endParaRPr lang="en-US" dirty="0"/>
          </a:p>
        </p:txBody>
      </p:sp>
      <p:sp>
        <p:nvSpPr>
          <p:cNvPr id="16" name="Subtitle 2">
            <a:extLst>
              <a:ext uri="{FF2B5EF4-FFF2-40B4-BE49-F238E27FC236}">
                <a16:creationId xmlns:a16="http://schemas.microsoft.com/office/drawing/2014/main" id="{8B24BE45-F69B-4A1B-A5F4-0617B14D6DC0}"/>
              </a:ext>
            </a:extLst>
          </p:cNvPr>
          <p:cNvSpPr>
            <a:spLocks noGrp="1"/>
          </p:cNvSpPr>
          <p:nvPr>
            <p:ph type="subTitle" idx="1" hasCustomPrompt="1"/>
          </p:nvPr>
        </p:nvSpPr>
        <p:spPr bwMode="white">
          <a:xfrm>
            <a:off x="576000" y="3150000"/>
            <a:ext cx="6321600" cy="1655762"/>
          </a:xfrm>
        </p:spPr>
        <p:txBody>
          <a:bodyPr/>
          <a:lstStyle>
            <a:lvl1pPr marL="0" indent="0" algn="l">
              <a:spcBef>
                <a:spcPts val="0"/>
              </a:spcBef>
              <a:buFont typeface="Arial" panose="020B0604020202020204" pitchFamily="34" charset="0"/>
              <a:buChar char="​"/>
              <a:defRPr sz="4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US" dirty="0"/>
              <a:t>Click to add subtitle</a:t>
            </a:r>
            <a:endParaRPr lang="en-US"/>
          </a:p>
        </p:txBody>
      </p:sp>
      <p:sp>
        <p:nvSpPr>
          <p:cNvPr id="19" name="Text Placeholder 4">
            <a:extLst>
              <a:ext uri="{FF2B5EF4-FFF2-40B4-BE49-F238E27FC236}">
                <a16:creationId xmlns:a16="http://schemas.microsoft.com/office/drawing/2014/main" id="{A956D984-AE7C-462F-8488-3902530FDB5E}"/>
              </a:ext>
            </a:extLst>
          </p:cNvPr>
          <p:cNvSpPr>
            <a:spLocks noGrp="1"/>
          </p:cNvSpPr>
          <p:nvPr>
            <p:ph type="body" sz="quarter" idx="19" hasCustomPrompt="1"/>
          </p:nvPr>
        </p:nvSpPr>
        <p:spPr bwMode="white">
          <a:xfrm>
            <a:off x="583200" y="5079600"/>
            <a:ext cx="6312900" cy="244800"/>
          </a:xfrm>
        </p:spPr>
        <p:txBody>
          <a:bodyPr/>
          <a:lstStyle>
            <a:lvl1pPr marL="0" indent="0">
              <a:buNone/>
              <a:defRPr>
                <a:solidFill>
                  <a:schemeClr val="bg1"/>
                </a:solidFill>
              </a:defRPr>
            </a:lvl1pPr>
            <a:lvl2pPr marL="180000" indent="0">
              <a:buNone/>
              <a:defRPr>
                <a:solidFill>
                  <a:schemeClr val="bg1"/>
                </a:solidFill>
              </a:defRPr>
            </a:lvl2pPr>
            <a:lvl3pPr marL="360000" indent="0">
              <a:buNone/>
              <a:defRPr>
                <a:solidFill>
                  <a:schemeClr val="bg1"/>
                </a:solidFill>
              </a:defRPr>
            </a:lvl3pPr>
            <a:lvl4pPr>
              <a:buNone/>
              <a:defRPr>
                <a:solidFill>
                  <a:schemeClr val="bg1"/>
                </a:solidFill>
              </a:defRPr>
            </a:lvl4pPr>
            <a:lvl5pPr>
              <a:buNone/>
              <a:defRPr>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Click to add </a:t>
            </a:r>
            <a:r>
              <a:rPr lang="en-US" dirty="0">
                <a:latin typeface="Arial" panose="020B0604020202020204" pitchFamily="34" charset="0"/>
                <a:cs typeface="Arial" panose="020B0604020202020204" pitchFamily="34" charset="0"/>
              </a:rPr>
              <a:t>Grow | Protect | Operate | Finance</a:t>
            </a:r>
            <a:endParaRPr lang="en-US"/>
          </a:p>
        </p:txBody>
      </p:sp>
    </p:spTree>
    <p:extLst>
      <p:ext uri="{BB962C8B-B14F-4D97-AF65-F5344CB8AC3E}">
        <p14:creationId xmlns:p14="http://schemas.microsoft.com/office/powerpoint/2010/main" val="13312145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3 column content A">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8F2545-7DAB-4DEC-A59D-A0B708676833}"/>
              </a:ext>
            </a:extLst>
          </p:cNvPr>
          <p:cNvSpPr>
            <a:spLocks noGrp="1"/>
          </p:cNvSpPr>
          <p:nvPr>
            <p:ph type="title" hasCustomPrompt="1"/>
          </p:nvPr>
        </p:nvSpPr>
        <p:spPr>
          <a:xfrm>
            <a:off x="576000" y="576000"/>
            <a:ext cx="11041200" cy="439200"/>
          </a:xfrm>
        </p:spPr>
        <p:txBody>
          <a:bodyPr/>
          <a:lstStyle/>
          <a:p>
            <a:r>
              <a:rPr lang="en-US" noProof="0" dirty="0"/>
              <a:t>Click to add title</a:t>
            </a:r>
            <a:endParaRPr lang="en-US" dirty="0"/>
          </a:p>
        </p:txBody>
      </p:sp>
      <p:sp>
        <p:nvSpPr>
          <p:cNvPr id="15" name="Subtitle">
            <a:extLst>
              <a:ext uri="{FF2B5EF4-FFF2-40B4-BE49-F238E27FC236}">
                <a16:creationId xmlns:a16="http://schemas.microsoft.com/office/drawing/2014/main" id="{86643FA2-4F91-4217-90BD-890949F44C4E}"/>
              </a:ext>
            </a:extLst>
          </p:cNvPr>
          <p:cNvSpPr>
            <a:spLocks noGrp="1"/>
          </p:cNvSpPr>
          <p:nvPr>
            <p:ph type="subTitle" idx="21"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3" name="Content Placeholder 2"/>
          <p:cNvSpPr>
            <a:spLocks noGrp="1"/>
          </p:cNvSpPr>
          <p:nvPr>
            <p:ph idx="1" hasCustomPrompt="1"/>
          </p:nvPr>
        </p:nvSpPr>
        <p:spPr>
          <a:xfrm>
            <a:off x="576000" y="1728000"/>
            <a:ext cx="3488400" cy="4266000"/>
          </a:xfr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52400" y="1728000"/>
            <a:ext cx="3488400" cy="4266000"/>
          </a:xfr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8128800" y="1728000"/>
            <a:ext cx="3488400" cy="4266000"/>
          </a:xfr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16" name="Text Placeholder note">
            <a:extLst>
              <a:ext uri="{FF2B5EF4-FFF2-40B4-BE49-F238E27FC236}">
                <a16:creationId xmlns:a16="http://schemas.microsoft.com/office/drawing/2014/main" id="{DB77C7F7-3EE3-42DC-8B11-3150B3B0F042}"/>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5" name="Date Placeholder 4">
            <a:extLst>
              <a:ext uri="{FF2B5EF4-FFF2-40B4-BE49-F238E27FC236}">
                <a16:creationId xmlns:a16="http://schemas.microsoft.com/office/drawing/2014/main" id="{35598FA6-EE97-48FC-B8CE-B3D5929AB4A9}"/>
              </a:ext>
            </a:extLst>
          </p:cNvPr>
          <p:cNvSpPr>
            <a:spLocks noGrp="1"/>
          </p:cNvSpPr>
          <p:nvPr>
            <p:ph type="dt" sz="half" idx="18"/>
          </p:nvPr>
        </p:nvSpPr>
        <p:spPr/>
        <p:txBody>
          <a:bodyPr/>
          <a:lstStyle/>
          <a:p>
            <a:endParaRPr lang="en-US" dirty="0"/>
          </a:p>
        </p:txBody>
      </p:sp>
      <p:sp>
        <p:nvSpPr>
          <p:cNvPr id="6" name="Footer Placeholder 5">
            <a:extLst>
              <a:ext uri="{FF2B5EF4-FFF2-40B4-BE49-F238E27FC236}">
                <a16:creationId xmlns:a16="http://schemas.microsoft.com/office/drawing/2014/main" id="{60503BE5-E858-43E5-A9AF-FA1AED0629E7}"/>
              </a:ext>
            </a:extLst>
          </p:cNvPr>
          <p:cNvSpPr>
            <a:spLocks noGrp="1"/>
          </p:cNvSpPr>
          <p:nvPr>
            <p:ph type="ftr" sz="quarter" idx="19"/>
          </p:nvPr>
        </p:nvSpPr>
        <p:spPr/>
        <p:txBody>
          <a:bodyPr/>
          <a:lstStyle/>
          <a:p>
            <a:endParaRPr lang="en-US" dirty="0"/>
          </a:p>
        </p:txBody>
      </p:sp>
      <p:sp>
        <p:nvSpPr>
          <p:cNvPr id="14" name="Slide Number Placeholder 13">
            <a:extLst>
              <a:ext uri="{FF2B5EF4-FFF2-40B4-BE49-F238E27FC236}">
                <a16:creationId xmlns:a16="http://schemas.microsoft.com/office/drawing/2014/main" id="{BB0C1F13-4646-49DC-A7AD-FFA90EFE5E42}"/>
              </a:ext>
            </a:extLst>
          </p:cNvPr>
          <p:cNvSpPr>
            <a:spLocks noGrp="1"/>
          </p:cNvSpPr>
          <p:nvPr>
            <p:ph type="sldNum" sz="quarter" idx="20"/>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257588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3 column content B">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8F2545-7DAB-4DEC-A59D-A0B708676833}"/>
              </a:ext>
            </a:extLst>
          </p:cNvPr>
          <p:cNvSpPr>
            <a:spLocks noGrp="1"/>
          </p:cNvSpPr>
          <p:nvPr>
            <p:ph type="title" hasCustomPrompt="1"/>
          </p:nvPr>
        </p:nvSpPr>
        <p:spPr>
          <a:xfrm>
            <a:off x="576000" y="576000"/>
            <a:ext cx="11041200" cy="460800"/>
          </a:xfrm>
        </p:spPr>
        <p:txBody>
          <a:bodyPr/>
          <a:lstStyle/>
          <a:p>
            <a:r>
              <a:rPr lang="en-US" noProof="0" dirty="0"/>
              <a:t>Click to add title</a:t>
            </a:r>
            <a:endParaRPr lang="en-US" dirty="0"/>
          </a:p>
        </p:txBody>
      </p:sp>
      <p:sp>
        <p:nvSpPr>
          <p:cNvPr id="15" name="Subtitle">
            <a:extLst>
              <a:ext uri="{FF2B5EF4-FFF2-40B4-BE49-F238E27FC236}">
                <a16:creationId xmlns:a16="http://schemas.microsoft.com/office/drawing/2014/main" id="{831AE43E-8E8B-44B1-AE69-D0FDC6B92B78}"/>
              </a:ext>
            </a:extLst>
          </p:cNvPr>
          <p:cNvSpPr>
            <a:spLocks noGrp="1"/>
          </p:cNvSpPr>
          <p:nvPr>
            <p:ph type="subTitle" idx="21"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3" name="Content Placeholder 2"/>
          <p:cNvSpPr>
            <a:spLocks noGrp="1"/>
          </p:cNvSpPr>
          <p:nvPr>
            <p:ph idx="1" hasCustomPrompt="1"/>
          </p:nvPr>
        </p:nvSpPr>
        <p:spPr>
          <a:xfrm>
            <a:off x="576000" y="1728000"/>
            <a:ext cx="5374800" cy="4266000"/>
          </a:xfr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42400" y="1728000"/>
            <a:ext cx="5374800" cy="1990800"/>
          </a:xfrm>
        </p:spPr>
        <p:txBody>
          <a:bodyPr/>
          <a:lstStyle>
            <a:lvl1pPr>
              <a:defRPr/>
            </a:lvl1pPr>
            <a:lvl5pPr>
              <a:defRPr/>
            </a:lvl5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dirty="0"/>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42400" y="4003200"/>
            <a:ext cx="5374800" cy="1990800"/>
          </a:xfrm>
        </p:spPr>
        <p:txBody>
          <a:bodyPr/>
          <a:lstStyle>
            <a:lvl1pPr>
              <a:defRPr/>
            </a:lvl1pPr>
            <a:lvl5pPr>
              <a:defRPr/>
            </a:lvl5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dirty="0"/>
          </a:p>
        </p:txBody>
      </p:sp>
      <p:sp>
        <p:nvSpPr>
          <p:cNvPr id="16" name="Text Placeholder note">
            <a:extLst>
              <a:ext uri="{FF2B5EF4-FFF2-40B4-BE49-F238E27FC236}">
                <a16:creationId xmlns:a16="http://schemas.microsoft.com/office/drawing/2014/main" id="{8F0A84A2-47AD-425C-82A9-59BFE38C79B9}"/>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5" name="Date Placeholder 4">
            <a:extLst>
              <a:ext uri="{FF2B5EF4-FFF2-40B4-BE49-F238E27FC236}">
                <a16:creationId xmlns:a16="http://schemas.microsoft.com/office/drawing/2014/main" id="{35598FA6-EE97-48FC-B8CE-B3D5929AB4A9}"/>
              </a:ext>
            </a:extLst>
          </p:cNvPr>
          <p:cNvSpPr>
            <a:spLocks noGrp="1"/>
          </p:cNvSpPr>
          <p:nvPr>
            <p:ph type="dt" sz="half" idx="18"/>
          </p:nvPr>
        </p:nvSpPr>
        <p:spPr/>
        <p:txBody>
          <a:bodyPr/>
          <a:lstStyle/>
          <a:p>
            <a:endParaRPr lang="en-US" dirty="0"/>
          </a:p>
        </p:txBody>
      </p:sp>
      <p:sp>
        <p:nvSpPr>
          <p:cNvPr id="6" name="Footer Placeholder 5">
            <a:extLst>
              <a:ext uri="{FF2B5EF4-FFF2-40B4-BE49-F238E27FC236}">
                <a16:creationId xmlns:a16="http://schemas.microsoft.com/office/drawing/2014/main" id="{60503BE5-E858-43E5-A9AF-FA1AED0629E7}"/>
              </a:ext>
            </a:extLst>
          </p:cNvPr>
          <p:cNvSpPr>
            <a:spLocks noGrp="1"/>
          </p:cNvSpPr>
          <p:nvPr>
            <p:ph type="ftr" sz="quarter" idx="19"/>
          </p:nvPr>
        </p:nvSpPr>
        <p:spPr/>
        <p:txBody>
          <a:bodyPr/>
          <a:lstStyle/>
          <a:p>
            <a:endParaRPr lang="en-US" dirty="0"/>
          </a:p>
        </p:txBody>
      </p:sp>
      <p:sp>
        <p:nvSpPr>
          <p:cNvPr id="14" name="Slide Number Placeholder 13">
            <a:extLst>
              <a:ext uri="{FF2B5EF4-FFF2-40B4-BE49-F238E27FC236}">
                <a16:creationId xmlns:a16="http://schemas.microsoft.com/office/drawing/2014/main" id="{BB0C1F13-4646-49DC-A7AD-FFA90EFE5E42}"/>
              </a:ext>
            </a:extLst>
          </p:cNvPr>
          <p:cNvSpPr>
            <a:spLocks noGrp="1"/>
          </p:cNvSpPr>
          <p:nvPr>
            <p:ph type="sldNum" sz="quarter" idx="20"/>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727643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 1 column conten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85318E54-A7C0-43F8-8747-5AE35BED7D21}"/>
              </a:ext>
            </a:extLst>
          </p:cNvPr>
          <p:cNvSpPr>
            <a:spLocks noGrp="1"/>
          </p:cNvSpPr>
          <p:nvPr>
            <p:ph type="pic" sz="quarter" idx="14" hasCustomPrompt="1"/>
          </p:nvPr>
        </p:nvSpPr>
        <p:spPr>
          <a:xfrm>
            <a:off x="0" y="0"/>
            <a:ext cx="6098400" cy="6856248"/>
          </a:xfrm>
          <a:solidFill>
            <a:schemeClr val="accent6"/>
          </a:solidFill>
        </p:spPr>
        <p:txBody>
          <a:bodyPr tIns="864000" anchor="ctr" anchorCtr="0"/>
          <a:lstStyle>
            <a:lvl1pPr marL="0" indent="0" algn="ctr">
              <a:spcAft>
                <a:spcPts val="0"/>
              </a:spcAft>
              <a:buNone/>
              <a:defRPr sz="1600"/>
            </a:lvl1pPr>
          </a:lstStyle>
          <a:p>
            <a:r>
              <a:rPr lang="en-US" noProof="0" dirty="0"/>
              <a:t>Click icon to add picture or click on </a:t>
            </a:r>
            <a:br>
              <a:rPr lang="en-GB" noProof="0" dirty="0"/>
            </a:br>
            <a:r>
              <a:rPr lang="en-US" noProof="0" dirty="0"/>
              <a:t>frame and insert picture from Templafy Images</a:t>
            </a:r>
            <a:endParaRPr lang="en-US"/>
          </a:p>
        </p:txBody>
      </p:sp>
      <p:sp>
        <p:nvSpPr>
          <p:cNvPr id="2" name="Title 1"/>
          <p:cNvSpPr>
            <a:spLocks noGrp="1"/>
          </p:cNvSpPr>
          <p:nvPr>
            <p:ph type="title" hasCustomPrompt="1"/>
          </p:nvPr>
        </p:nvSpPr>
        <p:spPr>
          <a:xfrm>
            <a:off x="6674399" y="576000"/>
            <a:ext cx="4942800" cy="460800"/>
          </a:xfrm>
        </p:spPr>
        <p:txBody>
          <a:bodyPr/>
          <a:lstStyle>
            <a:lvl1pPr>
              <a:defRPr sz="3000"/>
            </a:lvl1pPr>
          </a:lstStyle>
          <a:p>
            <a:r>
              <a:rPr lang="en-US" noProof="0" dirty="0"/>
              <a:t>Click to add title</a:t>
            </a:r>
            <a:endParaRPr lang="en-US"/>
          </a:p>
        </p:txBody>
      </p:sp>
      <p:sp>
        <p:nvSpPr>
          <p:cNvPr id="15" name="Subtitle">
            <a:extLst>
              <a:ext uri="{FF2B5EF4-FFF2-40B4-BE49-F238E27FC236}">
                <a16:creationId xmlns:a16="http://schemas.microsoft.com/office/drawing/2014/main" id="{752E1E55-E612-48D1-9DE1-61E5FB78E5D1}"/>
              </a:ext>
            </a:extLst>
          </p:cNvPr>
          <p:cNvSpPr>
            <a:spLocks noGrp="1"/>
          </p:cNvSpPr>
          <p:nvPr>
            <p:ph type="subTitle" idx="13" hasCustomPrompt="1"/>
          </p:nvPr>
        </p:nvSpPr>
        <p:spPr>
          <a:xfrm>
            <a:off x="6674398" y="1036800"/>
            <a:ext cx="4942801"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3" name="Content Placeholder 2"/>
          <p:cNvSpPr>
            <a:spLocks noGrp="1"/>
          </p:cNvSpPr>
          <p:nvPr>
            <p:ph idx="1" hasCustomPrompt="1"/>
          </p:nvPr>
        </p:nvSpPr>
        <p:spPr>
          <a:xfrm>
            <a:off x="6674399" y="1727200"/>
            <a:ext cx="4942800" cy="4265613"/>
          </a:xfr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16" name="Text Placeholder note">
            <a:extLst>
              <a:ext uri="{FF2B5EF4-FFF2-40B4-BE49-F238E27FC236}">
                <a16:creationId xmlns:a16="http://schemas.microsoft.com/office/drawing/2014/main" id="{ECED8AB3-9AC2-4CB3-BA0C-FA3693A8852E}"/>
              </a:ext>
            </a:extLst>
          </p:cNvPr>
          <p:cNvSpPr>
            <a:spLocks noGrp="1"/>
          </p:cNvSpPr>
          <p:nvPr>
            <p:ph type="body" sz="quarter" idx="233" hasCustomPrompt="1"/>
          </p:nvPr>
        </p:nvSpPr>
        <p:spPr>
          <a:xfrm>
            <a:off x="6674398" y="5994000"/>
            <a:ext cx="4942801"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7" name="Date Placeholder 6">
            <a:extLst>
              <a:ext uri="{FF2B5EF4-FFF2-40B4-BE49-F238E27FC236}">
                <a16:creationId xmlns:a16="http://schemas.microsoft.com/office/drawing/2014/main" id="{BBF37A88-64A0-43B7-9206-9DEC3FEB1C42}"/>
              </a:ext>
            </a:extLst>
          </p:cNvPr>
          <p:cNvSpPr>
            <a:spLocks noGrp="1"/>
          </p:cNvSpPr>
          <p:nvPr>
            <p:ph type="dt" sz="half" idx="15"/>
          </p:nvPr>
        </p:nvSpPr>
        <p:spPr/>
        <p:txBody>
          <a:bodyPr/>
          <a:lstStyle>
            <a:lvl1pPr>
              <a:defRPr>
                <a:solidFill>
                  <a:schemeClr val="bg1"/>
                </a:solidFill>
              </a:defRPr>
            </a:lvl1pPr>
          </a:lstStyle>
          <a:p>
            <a:endParaRPr lang="en-US" dirty="0"/>
          </a:p>
        </p:txBody>
      </p:sp>
      <p:sp>
        <p:nvSpPr>
          <p:cNvPr id="9" name="Footer Placeholder 8">
            <a:extLst>
              <a:ext uri="{FF2B5EF4-FFF2-40B4-BE49-F238E27FC236}">
                <a16:creationId xmlns:a16="http://schemas.microsoft.com/office/drawing/2014/main" id="{02941E57-741C-47B9-9AAC-43AA250EF03B}"/>
              </a:ext>
            </a:extLst>
          </p:cNvPr>
          <p:cNvSpPr>
            <a:spLocks noGrp="1"/>
          </p:cNvSpPr>
          <p:nvPr>
            <p:ph type="ftr" sz="quarter" idx="16"/>
          </p:nvPr>
        </p:nvSpPr>
        <p:spPr/>
        <p:txBody>
          <a:bodyPr/>
          <a:lstStyle/>
          <a:p>
            <a:endParaRPr lang="en-US" dirty="0"/>
          </a:p>
        </p:txBody>
      </p:sp>
      <p:sp>
        <p:nvSpPr>
          <p:cNvPr id="10" name="Slide Number Placeholder 9">
            <a:extLst>
              <a:ext uri="{FF2B5EF4-FFF2-40B4-BE49-F238E27FC236}">
                <a16:creationId xmlns:a16="http://schemas.microsoft.com/office/drawing/2014/main" id="{F99F2B67-1D61-4179-8DB6-24F949504EE2}"/>
              </a:ext>
            </a:extLst>
          </p:cNvPr>
          <p:cNvSpPr>
            <a:spLocks noGrp="1"/>
          </p:cNvSpPr>
          <p:nvPr>
            <p:ph type="sldNum" sz="quarter" idx="17"/>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997695520"/>
      </p:ext>
    </p:extLst>
  </p:cSld>
  <p:clrMapOvr>
    <a:masterClrMapping/>
  </p:clrMapOvr>
  <p:extLst>
    <p:ext uri="{DCECCB84-F9BA-43D5-87BE-67443E8EF086}">
      <p15:sldGuideLst xmlns:p15="http://schemas.microsoft.com/office/powerpoint/2012/main">
        <p15:guide id="1" pos="3840" userDrawn="1">
          <p15:clr>
            <a:srgbClr val="FBAE40"/>
          </p15:clr>
        </p15:guide>
        <p15:guide id="2" pos="4204"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2 text">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0D108E6-D63B-430D-8F08-F531D5733777}"/>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solidFill>
                  <a:schemeClr val="tx1"/>
                </a:solidFill>
              </a:rPr>
              <a:t>You have the option to change the color of the background</a:t>
            </a:r>
            <a:endParaRPr lang="en-US" sz="1600" dirty="0">
              <a:solidFill>
                <a:schemeClr val="tx1"/>
              </a:solidFill>
            </a:endParaRPr>
          </a:p>
        </p:txBody>
      </p:sp>
      <p:sp>
        <p:nvSpPr>
          <p:cNvPr id="18" name="Freeform: background">
            <a:extLst>
              <a:ext uri="{FF2B5EF4-FFF2-40B4-BE49-F238E27FC236}">
                <a16:creationId xmlns:a16="http://schemas.microsoft.com/office/drawing/2014/main" id="{5D71086E-9F75-4A6A-A8FA-6E163839B595}"/>
              </a:ext>
            </a:extLst>
          </p:cNvPr>
          <p:cNvSpPr>
            <a:spLocks noGrp="1"/>
          </p:cNvSpPr>
          <p:nvPr>
            <p:ph type="body" sz="quarter" idx="234" hasCustomPrompt="1"/>
          </p:nvPr>
        </p:nvSpPr>
        <p:spPr bwMode="ltGray">
          <a:xfrm>
            <a:off x="2" y="-3"/>
            <a:ext cx="7146357" cy="6858003"/>
          </a:xfrm>
          <a:custGeom>
            <a:avLst/>
            <a:gdLst>
              <a:gd name="connsiteX0" fmla="*/ 0 w 7146357"/>
              <a:gd name="connsiteY0" fmla="*/ 0 h 6858003"/>
              <a:gd name="connsiteX1" fmla="*/ 7146357 w 7146357"/>
              <a:gd name="connsiteY1" fmla="*/ 0 h 6858003"/>
              <a:gd name="connsiteX2" fmla="*/ 7141199 w 7146357"/>
              <a:gd name="connsiteY2" fmla="*/ 7253 h 6858003"/>
              <a:gd name="connsiteX3" fmla="*/ 6095999 w 7146357"/>
              <a:gd name="connsiteY3" fmla="*/ 3429003 h 6858003"/>
              <a:gd name="connsiteX4" fmla="*/ 7141199 w 7146357"/>
              <a:gd name="connsiteY4" fmla="*/ 6850754 h 6858003"/>
              <a:gd name="connsiteX5" fmla="*/ 7146354 w 7146357"/>
              <a:gd name="connsiteY5" fmla="*/ 6858003 h 6858003"/>
              <a:gd name="connsiteX6" fmla="*/ 0 w 7146357"/>
              <a:gd name="connsiteY6" fmla="*/ 6858003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6357" h="6858003">
                <a:moveTo>
                  <a:pt x="0" y="0"/>
                </a:moveTo>
                <a:lnTo>
                  <a:pt x="7146357" y="0"/>
                </a:lnTo>
                <a:lnTo>
                  <a:pt x="7141199" y="7253"/>
                </a:lnTo>
                <a:cubicBezTo>
                  <a:pt x="6481314" y="984011"/>
                  <a:pt x="6095999" y="2161510"/>
                  <a:pt x="6095999" y="3429003"/>
                </a:cubicBezTo>
                <a:cubicBezTo>
                  <a:pt x="6095999" y="4696497"/>
                  <a:pt x="6481314" y="5873995"/>
                  <a:pt x="7141199" y="6850754"/>
                </a:cubicBezTo>
                <a:lnTo>
                  <a:pt x="7146354" y="6858003"/>
                </a:lnTo>
                <a:lnTo>
                  <a:pt x="0" y="6858003"/>
                </a:lnTo>
                <a:close/>
              </a:path>
            </a:pathLst>
          </a:custGeom>
          <a:solidFill>
            <a:schemeClr val="accent1"/>
          </a:solidFill>
          <a:ln w="0">
            <a:noFill/>
          </a:ln>
        </p:spPr>
        <p:txBody>
          <a:bodyPr wrap="square">
            <a:noAutofit/>
          </a:bodyPr>
          <a:lstStyle>
            <a:lvl1pPr marL="0" indent="0">
              <a:buNone/>
              <a:defRPr sz="100">
                <a:noFill/>
              </a:defRPr>
            </a:lvl1pPr>
          </a:lstStyle>
          <a:p>
            <a:pPr lvl="0"/>
            <a:r>
              <a:rPr lang="en-US" dirty="0"/>
              <a:t>.</a:t>
            </a:r>
            <a:endParaRPr lang="en-US"/>
          </a:p>
        </p:txBody>
      </p:sp>
      <p:sp>
        <p:nvSpPr>
          <p:cNvPr id="11" name="Title 10">
            <a:extLst>
              <a:ext uri="{FF2B5EF4-FFF2-40B4-BE49-F238E27FC236}">
                <a16:creationId xmlns:a16="http://schemas.microsoft.com/office/drawing/2014/main" id="{D6C050F6-82F4-476C-B6FF-FE11F88C7E9A}"/>
              </a:ext>
            </a:extLst>
          </p:cNvPr>
          <p:cNvSpPr>
            <a:spLocks noGrp="1"/>
          </p:cNvSpPr>
          <p:nvPr>
            <p:ph type="title" hasCustomPrompt="1"/>
          </p:nvPr>
        </p:nvSpPr>
        <p:spPr>
          <a:xfrm>
            <a:off x="576000" y="1740053"/>
            <a:ext cx="4719900" cy="482310"/>
          </a:xfrm>
        </p:spPr>
        <p:txBody>
          <a:bodyPr tIns="36000"/>
          <a:lstStyle>
            <a:lvl1pPr>
              <a:defRPr sz="2000" b="1">
                <a:solidFill>
                  <a:schemeClr val="bg1"/>
                </a:solidFill>
                <a:latin typeface="+mn-lt"/>
              </a:defRPr>
            </a:lvl1pPr>
          </a:lstStyle>
          <a:p>
            <a:r>
              <a:rPr lang="en-US" noProof="0" dirty="0"/>
              <a:t>Click to add title</a:t>
            </a:r>
            <a:endParaRPr lang="en-US" dirty="0"/>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2251859"/>
            <a:ext cx="4721225" cy="37409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5" name="Content Placeholder 14">
            <a:extLst>
              <a:ext uri="{FF2B5EF4-FFF2-40B4-BE49-F238E27FC236}">
                <a16:creationId xmlns:a16="http://schemas.microsoft.com/office/drawing/2014/main" id="{2514552F-C442-44AD-AF7A-CB0DEE390DD9}"/>
              </a:ext>
            </a:extLst>
          </p:cNvPr>
          <p:cNvSpPr>
            <a:spLocks noGrp="1"/>
          </p:cNvSpPr>
          <p:nvPr>
            <p:ph sz="quarter" idx="18" hasCustomPrompt="1"/>
          </p:nvPr>
        </p:nvSpPr>
        <p:spPr>
          <a:xfrm>
            <a:off x="7183438" y="1728000"/>
            <a:ext cx="4432300" cy="4265613"/>
          </a:xfrm>
        </p:spPr>
        <p:txBody>
          <a:body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12" name="Text Placeholder note">
            <a:extLst>
              <a:ext uri="{FF2B5EF4-FFF2-40B4-BE49-F238E27FC236}">
                <a16:creationId xmlns:a16="http://schemas.microsoft.com/office/drawing/2014/main" id="{2BF9B48A-EF4A-4395-96A5-C704B94A8BCA}"/>
              </a:ext>
            </a:extLst>
          </p:cNvPr>
          <p:cNvSpPr>
            <a:spLocks noGrp="1"/>
          </p:cNvSpPr>
          <p:nvPr>
            <p:ph type="body" sz="quarter" idx="233" hasCustomPrompt="1"/>
          </p:nvPr>
        </p:nvSpPr>
        <p:spPr>
          <a:xfrm>
            <a:off x="575999" y="5994000"/>
            <a:ext cx="4723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2" name="Date Placeholder 1">
            <a:extLst>
              <a:ext uri="{FF2B5EF4-FFF2-40B4-BE49-F238E27FC236}">
                <a16:creationId xmlns:a16="http://schemas.microsoft.com/office/drawing/2014/main" id="{FBCC68E1-A442-4387-AE60-95134A67A472}"/>
              </a:ext>
            </a:extLst>
          </p:cNvPr>
          <p:cNvSpPr>
            <a:spLocks noGrp="1"/>
          </p:cNvSpPr>
          <p:nvPr>
            <p:ph type="dt" sz="half" idx="20"/>
          </p:nvPr>
        </p:nvSpPr>
        <p:spPr/>
        <p:txBody>
          <a:bodyPr/>
          <a:lstStyle>
            <a:lvl1pPr>
              <a:defRPr>
                <a:solidFill>
                  <a:schemeClr val="bg1"/>
                </a:solidFill>
              </a:defRPr>
            </a:lvl1pPr>
          </a:lstStyle>
          <a:p>
            <a:endParaRPr lang="en-US" dirty="0"/>
          </a:p>
        </p:txBody>
      </p:sp>
      <p:sp>
        <p:nvSpPr>
          <p:cNvPr id="3" name="Footer Placeholder 2">
            <a:extLst>
              <a:ext uri="{FF2B5EF4-FFF2-40B4-BE49-F238E27FC236}">
                <a16:creationId xmlns:a16="http://schemas.microsoft.com/office/drawing/2014/main" id="{672CE263-2672-4827-A3A7-2E3CD3A7383E}"/>
              </a:ext>
            </a:extLst>
          </p:cNvPr>
          <p:cNvSpPr>
            <a:spLocks noGrp="1"/>
          </p:cNvSpPr>
          <p:nvPr>
            <p:ph type="ftr" sz="quarter" idx="21"/>
          </p:nvPr>
        </p:nvSpPr>
        <p:spPr/>
        <p:txBody>
          <a:bodyPr/>
          <a:lstStyle/>
          <a:p>
            <a:endParaRPr lang="en-US" dirty="0"/>
          </a:p>
        </p:txBody>
      </p:sp>
      <p:sp>
        <p:nvSpPr>
          <p:cNvPr id="4" name="Slide Number Placeholder 3">
            <a:extLst>
              <a:ext uri="{FF2B5EF4-FFF2-40B4-BE49-F238E27FC236}">
                <a16:creationId xmlns:a16="http://schemas.microsoft.com/office/drawing/2014/main" id="{5F4C4F34-BAEA-40B6-9E44-988A7E2416E8}"/>
              </a:ext>
            </a:extLst>
          </p:cNvPr>
          <p:cNvSpPr>
            <a:spLocks noGrp="1"/>
          </p:cNvSpPr>
          <p:nvPr>
            <p:ph type="sldNum" sz="quarter" idx="2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971038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1 text + picture A">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22B77C1-E4FA-4809-BE66-228DF218C9E6}"/>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solidFill>
                  <a:schemeClr val="tx1"/>
                </a:solidFill>
              </a:rPr>
              <a:t>You have the option to change the color of the background</a:t>
            </a:r>
            <a:endParaRPr lang="en-US" sz="1600" dirty="0">
              <a:solidFill>
                <a:schemeClr val="tx1"/>
              </a:solidFill>
            </a:endParaRPr>
          </a:p>
        </p:txBody>
      </p:sp>
      <p:sp>
        <p:nvSpPr>
          <p:cNvPr id="20" name="Freeform: background">
            <a:extLst>
              <a:ext uri="{FF2B5EF4-FFF2-40B4-BE49-F238E27FC236}">
                <a16:creationId xmlns:a16="http://schemas.microsoft.com/office/drawing/2014/main" id="{676F4D24-A664-468E-B055-32AC6BBBEFF6}"/>
              </a:ext>
            </a:extLst>
          </p:cNvPr>
          <p:cNvSpPr>
            <a:spLocks noGrp="1"/>
          </p:cNvSpPr>
          <p:nvPr>
            <p:ph type="body" sz="quarter" idx="234" hasCustomPrompt="1"/>
          </p:nvPr>
        </p:nvSpPr>
        <p:spPr bwMode="ltGray">
          <a:xfrm>
            <a:off x="2" y="-3"/>
            <a:ext cx="12191998" cy="6858003"/>
          </a:xfrm>
          <a:prstGeom prst="rect">
            <a:avLst/>
          </a:prstGeom>
          <a:solidFill>
            <a:schemeClr val="accent1"/>
          </a:solidFill>
          <a:ln w="0">
            <a:noFill/>
          </a:ln>
        </p:spPr>
        <p:txBody>
          <a:bodyPr wrap="square">
            <a:noAutofit/>
          </a:bodyPr>
          <a:lstStyle>
            <a:lvl1pPr marL="0" indent="0">
              <a:buNone/>
              <a:defRPr sz="100">
                <a:noFill/>
              </a:defRPr>
            </a:lvl1pPr>
          </a:lstStyle>
          <a:p>
            <a:pPr lvl="0"/>
            <a:r>
              <a:rPr lang="en-US" dirty="0"/>
              <a:t>.</a:t>
            </a:r>
            <a:endParaRPr lang="en-US"/>
          </a:p>
        </p:txBody>
      </p:sp>
      <p:sp>
        <p:nvSpPr>
          <p:cNvPr id="14" name="Picture Placeholder 13">
            <a:extLst>
              <a:ext uri="{FF2B5EF4-FFF2-40B4-BE49-F238E27FC236}">
                <a16:creationId xmlns:a16="http://schemas.microsoft.com/office/drawing/2014/main" id="{647DE13F-B66E-4774-8A6E-2E6F48068D9A}"/>
              </a:ext>
            </a:extLst>
          </p:cNvPr>
          <p:cNvSpPr>
            <a:spLocks noGrp="1"/>
          </p:cNvSpPr>
          <p:nvPr>
            <p:ph type="pic" sz="quarter" idx="18" hasCustomPrompt="1"/>
          </p:nvPr>
        </p:nvSpPr>
        <p:spPr>
          <a:xfrm>
            <a:off x="6096000" y="0"/>
            <a:ext cx="6096000" cy="6856248"/>
          </a:xfrm>
          <a:custGeom>
            <a:avLst/>
            <a:gdLst>
              <a:gd name="connsiteX0" fmla="*/ 1016070 w 6096000"/>
              <a:gd name="connsiteY0" fmla="*/ 0 h 6856248"/>
              <a:gd name="connsiteX1" fmla="*/ 6096000 w 6096000"/>
              <a:gd name="connsiteY1" fmla="*/ 0 h 6856248"/>
              <a:gd name="connsiteX2" fmla="*/ 6096000 w 6096000"/>
              <a:gd name="connsiteY2" fmla="*/ 6856248 h 6856248"/>
              <a:gd name="connsiteX3" fmla="*/ 1014947 w 6096000"/>
              <a:gd name="connsiteY3" fmla="*/ 6856248 h 6856248"/>
              <a:gd name="connsiteX4" fmla="*/ 912073 w 6096000"/>
              <a:gd name="connsiteY4" fmla="*/ 6695780 h 6856248"/>
              <a:gd name="connsiteX5" fmla="*/ 0 w 6096000"/>
              <a:gd name="connsiteY5" fmla="*/ 3429000 h 6856248"/>
              <a:gd name="connsiteX6" fmla="*/ 912073 w 6096000"/>
              <a:gd name="connsiteY6" fmla="*/ 162221 h 685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6248">
                <a:moveTo>
                  <a:pt x="1016070" y="0"/>
                </a:moveTo>
                <a:lnTo>
                  <a:pt x="6096000" y="0"/>
                </a:lnTo>
                <a:lnTo>
                  <a:pt x="6096000" y="6856248"/>
                </a:lnTo>
                <a:lnTo>
                  <a:pt x="1014947" y="6856248"/>
                </a:lnTo>
                <a:lnTo>
                  <a:pt x="912073" y="6695780"/>
                </a:lnTo>
                <a:cubicBezTo>
                  <a:pt x="333295" y="5743239"/>
                  <a:pt x="0" y="4625042"/>
                  <a:pt x="0" y="3429000"/>
                </a:cubicBezTo>
                <a:cubicBezTo>
                  <a:pt x="0" y="2232959"/>
                  <a:pt x="333295" y="1114762"/>
                  <a:pt x="912073" y="162221"/>
                </a:cubicBezTo>
                <a:close/>
              </a:path>
            </a:pathLst>
          </a:custGeom>
          <a:solidFill>
            <a:schemeClr val="bg2"/>
          </a:solidFill>
        </p:spPr>
        <p:txBody>
          <a:bodyPr wrap="square" tIns="864000" anchor="ctr" anchorCtr="0">
            <a:noAutofit/>
          </a:bodyPr>
          <a:lstStyle>
            <a:lvl1pPr marL="0" indent="0" algn="ctr">
              <a:spcAft>
                <a:spcPts val="0"/>
              </a:spcAft>
              <a:buNone/>
              <a:defRPr sz="1600">
                <a:solidFill>
                  <a:schemeClr val="tx2"/>
                </a:solidFill>
              </a:defRPr>
            </a:lvl1pPr>
          </a:lstStyle>
          <a:p>
            <a:r>
              <a:rPr lang="en-US" noProof="0" dirty="0"/>
              <a:t>Click icon to add picture or click on </a:t>
            </a:r>
            <a:br>
              <a:rPr lang="en-GB" noProof="0" dirty="0"/>
            </a:br>
            <a:r>
              <a:rPr lang="en-US" noProof="0" dirty="0"/>
              <a:t>frame and insert picture from Templafy Images</a:t>
            </a:r>
            <a:endParaRPr lang="en-US"/>
          </a:p>
        </p:txBody>
      </p:sp>
      <p:sp>
        <p:nvSpPr>
          <p:cNvPr id="17" name="Title 10">
            <a:extLst>
              <a:ext uri="{FF2B5EF4-FFF2-40B4-BE49-F238E27FC236}">
                <a16:creationId xmlns:a16="http://schemas.microsoft.com/office/drawing/2014/main" id="{C2337132-DA09-4C73-9A90-7704523628F5}"/>
              </a:ext>
            </a:extLst>
          </p:cNvPr>
          <p:cNvSpPr>
            <a:spLocks noGrp="1"/>
          </p:cNvSpPr>
          <p:nvPr>
            <p:ph type="title" hasCustomPrompt="1"/>
          </p:nvPr>
        </p:nvSpPr>
        <p:spPr>
          <a:xfrm>
            <a:off x="576000" y="1740053"/>
            <a:ext cx="4719900" cy="482310"/>
          </a:xfrm>
        </p:spPr>
        <p:txBody>
          <a:bodyPr tIns="36000"/>
          <a:lstStyle>
            <a:lvl1pPr>
              <a:defRPr sz="2000" b="1">
                <a:solidFill>
                  <a:schemeClr val="bg1"/>
                </a:solidFill>
                <a:latin typeface="+mn-lt"/>
              </a:defRPr>
            </a:lvl1pPr>
          </a:lstStyle>
          <a:p>
            <a:r>
              <a:rPr lang="en-US" noProof="0" dirty="0"/>
              <a:t>Click to add title</a:t>
            </a:r>
            <a:endParaRPr lang="en-US" dirty="0"/>
          </a:p>
        </p:txBody>
      </p:sp>
      <p:sp>
        <p:nvSpPr>
          <p:cNvPr id="18" name="Text Placeholder 7">
            <a:extLst>
              <a:ext uri="{FF2B5EF4-FFF2-40B4-BE49-F238E27FC236}">
                <a16:creationId xmlns:a16="http://schemas.microsoft.com/office/drawing/2014/main" id="{41A5EF0F-6A34-472C-9ECD-CBD12FFFA7B1}"/>
              </a:ext>
            </a:extLst>
          </p:cNvPr>
          <p:cNvSpPr>
            <a:spLocks noGrp="1"/>
          </p:cNvSpPr>
          <p:nvPr>
            <p:ph type="body" sz="quarter" idx="17" hasCustomPrompt="1"/>
          </p:nvPr>
        </p:nvSpPr>
        <p:spPr>
          <a:xfrm>
            <a:off x="574675" y="2251859"/>
            <a:ext cx="4721225" cy="37409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9" name="Text Placeholder note">
            <a:extLst>
              <a:ext uri="{FF2B5EF4-FFF2-40B4-BE49-F238E27FC236}">
                <a16:creationId xmlns:a16="http://schemas.microsoft.com/office/drawing/2014/main" id="{05F768AD-6AE0-4931-AC07-B5816B54767A}"/>
              </a:ext>
            </a:extLst>
          </p:cNvPr>
          <p:cNvSpPr>
            <a:spLocks noGrp="1"/>
          </p:cNvSpPr>
          <p:nvPr>
            <p:ph type="body" sz="quarter" idx="233" hasCustomPrompt="1"/>
          </p:nvPr>
        </p:nvSpPr>
        <p:spPr>
          <a:xfrm>
            <a:off x="575999" y="5994000"/>
            <a:ext cx="4723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791265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1 text + picture B">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9225672-78D1-47FF-B84B-4F476C084040}"/>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solidFill>
                  <a:schemeClr val="tx1"/>
                </a:solidFill>
              </a:rPr>
              <a:t>You have the option to change the color of the background</a:t>
            </a:r>
            <a:endParaRPr lang="en-US" sz="1600" dirty="0">
              <a:solidFill>
                <a:schemeClr val="tx1"/>
              </a:solidFill>
            </a:endParaRPr>
          </a:p>
        </p:txBody>
      </p:sp>
      <p:sp>
        <p:nvSpPr>
          <p:cNvPr id="12" name="Freeform: background">
            <a:extLst>
              <a:ext uri="{FF2B5EF4-FFF2-40B4-BE49-F238E27FC236}">
                <a16:creationId xmlns:a16="http://schemas.microsoft.com/office/drawing/2014/main" id="{2116DC2F-F316-440A-8125-532C719EFCCD}"/>
              </a:ext>
            </a:extLst>
          </p:cNvPr>
          <p:cNvSpPr>
            <a:spLocks noGrp="1"/>
          </p:cNvSpPr>
          <p:nvPr>
            <p:ph type="body" sz="quarter" idx="234" hasCustomPrompt="1"/>
          </p:nvPr>
        </p:nvSpPr>
        <p:spPr bwMode="ltGray">
          <a:xfrm>
            <a:off x="2" y="-3"/>
            <a:ext cx="12191998" cy="6858003"/>
          </a:xfrm>
          <a:prstGeom prst="rect">
            <a:avLst/>
          </a:prstGeom>
          <a:solidFill>
            <a:schemeClr val="accent1"/>
          </a:solidFill>
          <a:ln w="0">
            <a:noFill/>
          </a:ln>
        </p:spPr>
        <p:txBody>
          <a:bodyPr wrap="square">
            <a:noAutofit/>
          </a:bodyPr>
          <a:lstStyle>
            <a:lvl1pPr marL="0" indent="0">
              <a:buNone/>
              <a:defRPr sz="100">
                <a:noFill/>
              </a:defRPr>
            </a:lvl1pPr>
          </a:lstStyle>
          <a:p>
            <a:pPr lvl="0"/>
            <a:r>
              <a:rPr lang="en-US" dirty="0"/>
              <a:t>.</a:t>
            </a:r>
            <a:endParaRPr lang="en-US"/>
          </a:p>
        </p:txBody>
      </p:sp>
      <p:sp>
        <p:nvSpPr>
          <p:cNvPr id="14" name="Picture Placeholder 13">
            <a:extLst>
              <a:ext uri="{FF2B5EF4-FFF2-40B4-BE49-F238E27FC236}">
                <a16:creationId xmlns:a16="http://schemas.microsoft.com/office/drawing/2014/main" id="{647DE13F-B66E-4774-8A6E-2E6F48068D9A}"/>
              </a:ext>
            </a:extLst>
          </p:cNvPr>
          <p:cNvSpPr>
            <a:spLocks noGrp="1"/>
          </p:cNvSpPr>
          <p:nvPr>
            <p:ph type="pic" sz="quarter" idx="18" hasCustomPrompt="1"/>
          </p:nvPr>
        </p:nvSpPr>
        <p:spPr>
          <a:xfrm>
            <a:off x="6096000" y="0"/>
            <a:ext cx="6096000" cy="6856248"/>
          </a:xfrm>
          <a:custGeom>
            <a:avLst/>
            <a:gdLst>
              <a:gd name="connsiteX0" fmla="*/ 1016070 w 6096000"/>
              <a:gd name="connsiteY0" fmla="*/ 0 h 6856248"/>
              <a:gd name="connsiteX1" fmla="*/ 6096000 w 6096000"/>
              <a:gd name="connsiteY1" fmla="*/ 0 h 6856248"/>
              <a:gd name="connsiteX2" fmla="*/ 6096000 w 6096000"/>
              <a:gd name="connsiteY2" fmla="*/ 6856248 h 6856248"/>
              <a:gd name="connsiteX3" fmla="*/ 1014947 w 6096000"/>
              <a:gd name="connsiteY3" fmla="*/ 6856248 h 6856248"/>
              <a:gd name="connsiteX4" fmla="*/ 912073 w 6096000"/>
              <a:gd name="connsiteY4" fmla="*/ 6695780 h 6856248"/>
              <a:gd name="connsiteX5" fmla="*/ 0 w 6096000"/>
              <a:gd name="connsiteY5" fmla="*/ 3429000 h 6856248"/>
              <a:gd name="connsiteX6" fmla="*/ 912073 w 6096000"/>
              <a:gd name="connsiteY6" fmla="*/ 162221 h 685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6248">
                <a:moveTo>
                  <a:pt x="1016070" y="0"/>
                </a:moveTo>
                <a:lnTo>
                  <a:pt x="6096000" y="0"/>
                </a:lnTo>
                <a:lnTo>
                  <a:pt x="6096000" y="6856248"/>
                </a:lnTo>
                <a:lnTo>
                  <a:pt x="1014947" y="6856248"/>
                </a:lnTo>
                <a:lnTo>
                  <a:pt x="912073" y="6695780"/>
                </a:lnTo>
                <a:cubicBezTo>
                  <a:pt x="333295" y="5743239"/>
                  <a:pt x="0" y="4625042"/>
                  <a:pt x="0" y="3429000"/>
                </a:cubicBezTo>
                <a:cubicBezTo>
                  <a:pt x="0" y="2232959"/>
                  <a:pt x="333295" y="1114762"/>
                  <a:pt x="912073" y="162221"/>
                </a:cubicBezTo>
                <a:close/>
              </a:path>
            </a:pathLst>
          </a:custGeom>
          <a:solidFill>
            <a:schemeClr val="bg2"/>
          </a:solidFill>
        </p:spPr>
        <p:txBody>
          <a:bodyPr wrap="square" tIns="864000" anchor="ctr" anchorCtr="0">
            <a:noAutofit/>
          </a:bodyPr>
          <a:lstStyle>
            <a:lvl1pPr marL="0" indent="0" algn="ctr">
              <a:spcAft>
                <a:spcPts val="0"/>
              </a:spcAft>
              <a:buNone/>
              <a:defRPr sz="1600">
                <a:solidFill>
                  <a:schemeClr val="tx2"/>
                </a:solidFill>
              </a:defRPr>
            </a:lvl1pPr>
          </a:lstStyle>
          <a:p>
            <a:r>
              <a:rPr lang="en-US" noProof="0" dirty="0"/>
              <a:t>Click icon to add picture or click on </a:t>
            </a:r>
            <a:br>
              <a:rPr lang="en-GB" noProof="0" dirty="0"/>
            </a:br>
            <a:r>
              <a:rPr lang="en-US" noProof="0" dirty="0"/>
              <a:t>frame and insert picture from Templafy Images</a:t>
            </a:r>
            <a:endParaRPr lang="en-US"/>
          </a:p>
        </p:txBody>
      </p:sp>
      <p:sp>
        <p:nvSpPr>
          <p:cNvPr id="3" name="Title 2">
            <a:extLst>
              <a:ext uri="{FF2B5EF4-FFF2-40B4-BE49-F238E27FC236}">
                <a16:creationId xmlns:a16="http://schemas.microsoft.com/office/drawing/2014/main" id="{0687A80C-F845-45C9-8C90-7425C98B0695}"/>
              </a:ext>
            </a:extLst>
          </p:cNvPr>
          <p:cNvSpPr>
            <a:spLocks noGrp="1"/>
          </p:cNvSpPr>
          <p:nvPr>
            <p:ph type="title" hasCustomPrompt="1"/>
          </p:nvPr>
        </p:nvSpPr>
        <p:spPr>
          <a:xfrm>
            <a:off x="576000" y="576000"/>
            <a:ext cx="5375538" cy="439200"/>
          </a:xfrm>
        </p:spPr>
        <p:txBody>
          <a:bodyPr/>
          <a:lstStyle>
            <a:lvl1pPr>
              <a:defRPr sz="3000">
                <a:solidFill>
                  <a:schemeClr val="bg1"/>
                </a:solidFill>
              </a:defRPr>
            </a:lvl1pPr>
          </a:lstStyle>
          <a:p>
            <a:r>
              <a:rPr lang="en-US" noProof="0" dirty="0"/>
              <a:t>Click to add title</a:t>
            </a:r>
            <a:endParaRPr lang="en-US" dirty="0"/>
          </a:p>
        </p:txBody>
      </p:sp>
      <p:sp>
        <p:nvSpPr>
          <p:cNvPr id="19" name="Subtitle">
            <a:extLst>
              <a:ext uri="{FF2B5EF4-FFF2-40B4-BE49-F238E27FC236}">
                <a16:creationId xmlns:a16="http://schemas.microsoft.com/office/drawing/2014/main" id="{445BEE09-E98D-4A7B-81FA-A460FA6F1181}"/>
              </a:ext>
            </a:extLst>
          </p:cNvPr>
          <p:cNvSpPr>
            <a:spLocks noGrp="1"/>
          </p:cNvSpPr>
          <p:nvPr>
            <p:ph type="subTitle" idx="13" hasCustomPrompt="1"/>
          </p:nvPr>
        </p:nvSpPr>
        <p:spPr>
          <a:xfrm>
            <a:off x="576000" y="1036800"/>
            <a:ext cx="5375538"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1727200"/>
            <a:ext cx="5376863" cy="4265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20" name="Text Placeholder note">
            <a:extLst>
              <a:ext uri="{FF2B5EF4-FFF2-40B4-BE49-F238E27FC236}">
                <a16:creationId xmlns:a16="http://schemas.microsoft.com/office/drawing/2014/main" id="{81696A35-CF4A-432D-BED4-E5BC664F6824}"/>
              </a:ext>
            </a:extLst>
          </p:cNvPr>
          <p:cNvSpPr>
            <a:spLocks noGrp="1"/>
          </p:cNvSpPr>
          <p:nvPr>
            <p:ph type="body" sz="quarter" idx="233" hasCustomPrompt="1"/>
          </p:nvPr>
        </p:nvSpPr>
        <p:spPr>
          <a:xfrm>
            <a:off x="576000" y="5994000"/>
            <a:ext cx="5375538"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4632917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1 text + picture C">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647DE13F-B66E-4774-8A6E-2E6F48068D9A}"/>
              </a:ext>
            </a:extLst>
          </p:cNvPr>
          <p:cNvSpPr>
            <a:spLocks noGrp="1"/>
          </p:cNvSpPr>
          <p:nvPr>
            <p:ph type="pic" sz="quarter" idx="18" hasCustomPrompt="1"/>
          </p:nvPr>
        </p:nvSpPr>
        <p:spPr>
          <a:xfrm>
            <a:off x="6096000" y="0"/>
            <a:ext cx="6096000" cy="6856248"/>
          </a:xfrm>
          <a:custGeom>
            <a:avLst/>
            <a:gdLst>
              <a:gd name="connsiteX0" fmla="*/ 1016070 w 6096000"/>
              <a:gd name="connsiteY0" fmla="*/ 0 h 6856248"/>
              <a:gd name="connsiteX1" fmla="*/ 6096000 w 6096000"/>
              <a:gd name="connsiteY1" fmla="*/ 0 h 6856248"/>
              <a:gd name="connsiteX2" fmla="*/ 6096000 w 6096000"/>
              <a:gd name="connsiteY2" fmla="*/ 6856248 h 6856248"/>
              <a:gd name="connsiteX3" fmla="*/ 1014947 w 6096000"/>
              <a:gd name="connsiteY3" fmla="*/ 6856248 h 6856248"/>
              <a:gd name="connsiteX4" fmla="*/ 912073 w 6096000"/>
              <a:gd name="connsiteY4" fmla="*/ 6695780 h 6856248"/>
              <a:gd name="connsiteX5" fmla="*/ 0 w 6096000"/>
              <a:gd name="connsiteY5" fmla="*/ 3429000 h 6856248"/>
              <a:gd name="connsiteX6" fmla="*/ 912073 w 6096000"/>
              <a:gd name="connsiteY6" fmla="*/ 162221 h 685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6248">
                <a:moveTo>
                  <a:pt x="1016070" y="0"/>
                </a:moveTo>
                <a:lnTo>
                  <a:pt x="6096000" y="0"/>
                </a:lnTo>
                <a:lnTo>
                  <a:pt x="6096000" y="6856248"/>
                </a:lnTo>
                <a:lnTo>
                  <a:pt x="1014947" y="6856248"/>
                </a:lnTo>
                <a:lnTo>
                  <a:pt x="912073" y="6695780"/>
                </a:lnTo>
                <a:cubicBezTo>
                  <a:pt x="333295" y="5743239"/>
                  <a:pt x="0" y="4625042"/>
                  <a:pt x="0" y="3429000"/>
                </a:cubicBezTo>
                <a:cubicBezTo>
                  <a:pt x="0" y="2232959"/>
                  <a:pt x="333295" y="1114762"/>
                  <a:pt x="912073" y="162221"/>
                </a:cubicBezTo>
                <a:close/>
              </a:path>
            </a:pathLst>
          </a:custGeom>
          <a:solidFill>
            <a:schemeClr val="bg2"/>
          </a:solidFill>
        </p:spPr>
        <p:txBody>
          <a:bodyPr wrap="square" tIns="864000" anchor="ctr" anchorCtr="0">
            <a:noAutofit/>
          </a:bodyPr>
          <a:lstStyle>
            <a:lvl1pPr marL="0" indent="0" algn="ctr">
              <a:spcAft>
                <a:spcPts val="0"/>
              </a:spcAft>
              <a:buNone/>
              <a:defRPr sz="1600">
                <a:solidFill>
                  <a:schemeClr val="tx2"/>
                </a:solidFill>
              </a:defRPr>
            </a:lvl1pPr>
          </a:lstStyle>
          <a:p>
            <a:r>
              <a:rPr lang="en-US" noProof="0" dirty="0"/>
              <a:t>Click icon to add picture or click on </a:t>
            </a:r>
            <a:br>
              <a:rPr lang="en-GB" noProof="0" dirty="0"/>
            </a:br>
            <a:r>
              <a:rPr lang="en-US" noProof="0" dirty="0"/>
              <a:t>frame and insert picture from Templafy Images</a:t>
            </a:r>
            <a:endParaRPr lang="en-US"/>
          </a:p>
        </p:txBody>
      </p:sp>
      <p:sp>
        <p:nvSpPr>
          <p:cNvPr id="3" name="Title 2">
            <a:extLst>
              <a:ext uri="{FF2B5EF4-FFF2-40B4-BE49-F238E27FC236}">
                <a16:creationId xmlns:a16="http://schemas.microsoft.com/office/drawing/2014/main" id="{0687A80C-F845-45C9-8C90-7425C98B0695}"/>
              </a:ext>
            </a:extLst>
          </p:cNvPr>
          <p:cNvSpPr>
            <a:spLocks noGrp="1"/>
          </p:cNvSpPr>
          <p:nvPr>
            <p:ph type="title" hasCustomPrompt="1"/>
          </p:nvPr>
        </p:nvSpPr>
        <p:spPr>
          <a:xfrm>
            <a:off x="576000" y="576000"/>
            <a:ext cx="5375538" cy="460800"/>
          </a:xfrm>
        </p:spPr>
        <p:txBody>
          <a:bodyPr/>
          <a:lstStyle>
            <a:lvl1pPr>
              <a:defRPr sz="3000">
                <a:solidFill>
                  <a:schemeClr val="accent1"/>
                </a:solidFill>
              </a:defRPr>
            </a:lvl1pPr>
          </a:lstStyle>
          <a:p>
            <a:r>
              <a:rPr lang="en-US" noProof="0" dirty="0"/>
              <a:t>Click to add title</a:t>
            </a:r>
            <a:endParaRPr lang="en-US" dirty="0"/>
          </a:p>
        </p:txBody>
      </p:sp>
      <p:sp>
        <p:nvSpPr>
          <p:cNvPr id="10" name="Subtitle">
            <a:extLst>
              <a:ext uri="{FF2B5EF4-FFF2-40B4-BE49-F238E27FC236}">
                <a16:creationId xmlns:a16="http://schemas.microsoft.com/office/drawing/2014/main" id="{48CD1AC8-13AB-4BC2-809D-CD9F6BEE0E05}"/>
              </a:ext>
            </a:extLst>
          </p:cNvPr>
          <p:cNvSpPr>
            <a:spLocks noGrp="1"/>
          </p:cNvSpPr>
          <p:nvPr>
            <p:ph type="subTitle" idx="21" hasCustomPrompt="1"/>
          </p:nvPr>
        </p:nvSpPr>
        <p:spPr>
          <a:xfrm>
            <a:off x="576000" y="1036800"/>
            <a:ext cx="5375538"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1727200"/>
            <a:ext cx="5376863" cy="4265613"/>
          </a:xfrm>
        </p:spPr>
        <p:txBody>
          <a:bodyPr/>
          <a:lstStyle>
            <a:lvl1pPr>
              <a:defRPr>
                <a:solidFill>
                  <a:srgbClr val="545859"/>
                </a:solidFill>
              </a:defRPr>
            </a:lvl1pPr>
            <a:lvl2pPr>
              <a:defRPr>
                <a:solidFill>
                  <a:srgbClr val="545859"/>
                </a:solidFill>
              </a:defRPr>
            </a:lvl2pPr>
            <a:lvl3pPr>
              <a:defRPr>
                <a:solidFill>
                  <a:srgbClr val="545859"/>
                </a:solidFill>
              </a:defRPr>
            </a:lvl3pPr>
            <a:lvl4pPr>
              <a:defRPr>
                <a:solidFill>
                  <a:srgbClr val="545859"/>
                </a:solidFill>
              </a:defRPr>
            </a:lvl4pPr>
            <a:lvl5pPr>
              <a:defRPr>
                <a:solidFill>
                  <a:srgbClr val="545859"/>
                </a:solidFill>
              </a:defRPr>
            </a:lvl5pPr>
            <a:lvl6pPr>
              <a:defRPr>
                <a:solidFill>
                  <a:srgbClr val="545859"/>
                </a:solidFill>
              </a:defRPr>
            </a:lvl6pPr>
            <a:lvl7pPr>
              <a:defRPr>
                <a:solidFill>
                  <a:srgbClr val="545859"/>
                </a:solidFill>
              </a:defRPr>
            </a:lvl7pPr>
            <a:lvl8pPr>
              <a:defRPr>
                <a:solidFill>
                  <a:srgbClr val="545859"/>
                </a:solidFill>
              </a:defRPr>
            </a:lvl8pPr>
            <a:lvl9pPr>
              <a:defRPr>
                <a:solidFill>
                  <a:srgbClr val="545859"/>
                </a:solidFill>
              </a:defRPr>
            </a:lvl9pPr>
          </a:lstStyle>
          <a:p>
            <a:pPr lvl="0"/>
            <a:r>
              <a:rPr lang="en-US" noProof="0" dirty="0"/>
              <a:t>Click to add text point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1" name="Text Placeholder note">
            <a:extLst>
              <a:ext uri="{FF2B5EF4-FFF2-40B4-BE49-F238E27FC236}">
                <a16:creationId xmlns:a16="http://schemas.microsoft.com/office/drawing/2014/main" id="{A7C247D9-0E31-43F6-88C7-A515B38A2A04}"/>
              </a:ext>
            </a:extLst>
          </p:cNvPr>
          <p:cNvSpPr>
            <a:spLocks noGrp="1"/>
          </p:cNvSpPr>
          <p:nvPr>
            <p:ph type="body" sz="quarter" idx="233" hasCustomPrompt="1"/>
          </p:nvPr>
        </p:nvSpPr>
        <p:spPr>
          <a:xfrm>
            <a:off x="576000" y="5994000"/>
            <a:ext cx="5375538"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2" name="Date Placeholder 1">
            <a:extLst>
              <a:ext uri="{FF2B5EF4-FFF2-40B4-BE49-F238E27FC236}">
                <a16:creationId xmlns:a16="http://schemas.microsoft.com/office/drawing/2014/main" id="{CE624523-DFDE-44AF-95BF-334B98295B73}"/>
              </a:ext>
            </a:extLst>
          </p:cNvPr>
          <p:cNvSpPr>
            <a:spLocks noGrp="1"/>
          </p:cNvSpPr>
          <p:nvPr>
            <p:ph type="dt" sz="half" idx="220"/>
          </p:nvPr>
        </p:nvSpPr>
        <p:spPr/>
        <p:txBody>
          <a:bodyPr/>
          <a:lstStyle/>
          <a:p>
            <a:endParaRPr lang="en-US" dirty="0"/>
          </a:p>
        </p:txBody>
      </p:sp>
      <p:sp>
        <p:nvSpPr>
          <p:cNvPr id="4" name="Footer Placeholder 3">
            <a:extLst>
              <a:ext uri="{FF2B5EF4-FFF2-40B4-BE49-F238E27FC236}">
                <a16:creationId xmlns:a16="http://schemas.microsoft.com/office/drawing/2014/main" id="{ABFBFD6A-6F80-4CF1-A8FA-8E5A6F5E5C87}"/>
              </a:ext>
            </a:extLst>
          </p:cNvPr>
          <p:cNvSpPr>
            <a:spLocks noGrp="1"/>
          </p:cNvSpPr>
          <p:nvPr>
            <p:ph type="ftr" sz="quarter" idx="22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39982023-7D4E-48A2-8E3D-FF66C0E7EFD9}"/>
              </a:ext>
            </a:extLst>
          </p:cNvPr>
          <p:cNvSpPr>
            <a:spLocks noGrp="1"/>
          </p:cNvSpPr>
          <p:nvPr>
            <p:ph type="sldNum" sz="quarter" idx="222"/>
          </p:nvPr>
        </p:nvSpPr>
        <p:spPr/>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9819910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1 text + picture 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074BFFD-E540-45A5-8FC5-6D6E3B8652CC}"/>
              </a:ext>
            </a:extLst>
          </p:cNvPr>
          <p:cNvSpPr txBox="1"/>
          <p:nvPr userDrawn="1"/>
        </p:nvSpPr>
        <p:spPr>
          <a:xfrm>
            <a:off x="3290017" y="6908400"/>
            <a:ext cx="8882626" cy="215444"/>
          </a:xfrm>
          <a:prstGeom prst="rect">
            <a:avLst/>
          </a:prstGeom>
          <a:noFill/>
        </p:spPr>
        <p:txBody>
          <a:bodyPr wrap="square" lIns="0" tIns="0" rIns="0" bIns="0" rtlCol="0" anchor="b" anchorCtr="0">
            <a:spAutoFit/>
          </a:bodyPr>
          <a:lstStyle/>
          <a:p>
            <a:pPr marL="0" indent="0" algn="r">
              <a:spcAft>
                <a:spcPts val="600"/>
              </a:spcAft>
              <a:buFont typeface="Arial" panose="020B0604020202020204" pitchFamily="34" charset="0"/>
              <a:buNone/>
            </a:pPr>
            <a:r>
              <a:rPr lang="en-US" sz="1400" dirty="0">
                <a:solidFill>
                  <a:schemeClr val="tx1"/>
                </a:solidFill>
              </a:rPr>
              <a:t>You have the option to change the color of the guidepost</a:t>
            </a:r>
            <a:endParaRPr lang="en-US" sz="1600" dirty="0">
              <a:solidFill>
                <a:schemeClr val="tx1"/>
              </a:solidFill>
            </a:endParaRPr>
          </a:p>
        </p:txBody>
      </p:sp>
      <p:sp>
        <p:nvSpPr>
          <p:cNvPr id="19" name="TextBox 18">
            <a:extLst>
              <a:ext uri="{FF2B5EF4-FFF2-40B4-BE49-F238E27FC236}">
                <a16:creationId xmlns:a16="http://schemas.microsoft.com/office/drawing/2014/main" id="{5DAC383E-36F9-4C97-9527-8711F9D2C465}"/>
              </a:ext>
            </a:extLst>
          </p:cNvPr>
          <p:cNvSpPr txBox="1"/>
          <p:nvPr userDrawn="1"/>
        </p:nvSpPr>
        <p:spPr>
          <a:xfrm>
            <a:off x="9525" y="-270387"/>
            <a:ext cx="118491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dirty="0"/>
              <a:t>Right click on picture and choose “</a:t>
            </a:r>
            <a:r>
              <a:rPr lang="en-US" sz="1400" b="0" dirty="0"/>
              <a:t>Send to Back” </a:t>
            </a:r>
            <a:r>
              <a:rPr lang="en-US" sz="1400" dirty="0"/>
              <a:t>to get overlay in front. </a:t>
            </a:r>
            <a:endParaRPr lang="en-US" sz="1400" dirty="0">
              <a:solidFill>
                <a:schemeClr val="tx2"/>
              </a:solidFill>
            </a:endParaRPr>
          </a:p>
        </p:txBody>
      </p:sp>
      <p:sp>
        <p:nvSpPr>
          <p:cNvPr id="18" name="Overlay">
            <a:extLst>
              <a:ext uri="{FF2B5EF4-FFF2-40B4-BE49-F238E27FC236}">
                <a16:creationId xmlns:a16="http://schemas.microsoft.com/office/drawing/2014/main" id="{A35D48C2-BF06-4B2F-BE11-5D7A15F7C2BD}"/>
              </a:ext>
            </a:extLst>
          </p:cNvPr>
          <p:cNvSpPr>
            <a:spLocks noGrp="1"/>
          </p:cNvSpPr>
          <p:nvPr>
            <p:ph type="body" sz="quarter" idx="20" hasCustomPrompt="1"/>
          </p:nvPr>
        </p:nvSpPr>
        <p:spPr bwMode="ltGray">
          <a:xfrm>
            <a:off x="1" y="0"/>
            <a:ext cx="12192000" cy="6858000"/>
          </a:xfrm>
          <a:prstGeom prst="rect">
            <a:avLst/>
          </a:prstGeom>
          <a:gradFill>
            <a:gsLst>
              <a:gs pos="45000">
                <a:schemeClr val="tx1">
                  <a:alpha val="25000"/>
                </a:schemeClr>
              </a:gs>
              <a:gs pos="100000">
                <a:schemeClr val="bg1">
                  <a:alpha val="24559"/>
                </a:schemeClr>
              </a:gs>
            </a:gsLst>
            <a:lin ang="21594000" scaled="0"/>
          </a:gradFill>
          <a:ln w="0">
            <a:noFill/>
          </a:ln>
        </p:spPr>
        <p:txBody>
          <a:bodyPr wrap="square">
            <a:noAutofit/>
          </a:bodyPr>
          <a:lstStyle>
            <a:lvl1pPr marL="0" indent="0">
              <a:buNone/>
              <a:defRPr sz="100">
                <a:noFill/>
              </a:defRPr>
            </a:lvl1pPr>
          </a:lstStyle>
          <a:p>
            <a:pPr lvl="0"/>
            <a:r>
              <a:rPr lang="en-US" dirty="0"/>
              <a:t>.</a:t>
            </a:r>
            <a:endParaRPr lang="en-US"/>
          </a:p>
        </p:txBody>
      </p:sp>
      <p:sp>
        <p:nvSpPr>
          <p:cNvPr id="12" name="Picture Placeholder 7">
            <a:extLst>
              <a:ext uri="{FF2B5EF4-FFF2-40B4-BE49-F238E27FC236}">
                <a16:creationId xmlns:a16="http://schemas.microsoft.com/office/drawing/2014/main" id="{762B2AAB-0CDA-4757-93D0-AEA700334D1D}"/>
              </a:ext>
            </a:extLst>
          </p:cNvPr>
          <p:cNvSpPr>
            <a:spLocks noGrp="1"/>
          </p:cNvSpPr>
          <p:nvPr>
            <p:ph type="pic" sz="quarter" idx="13" hasCustomPrompt="1"/>
          </p:nvPr>
        </p:nvSpPr>
        <p:spPr>
          <a:xfrm>
            <a:off x="0" y="-1"/>
            <a:ext cx="12193200" cy="6861600"/>
          </a:xfrm>
          <a:solidFill>
            <a:schemeClr val="bg2"/>
          </a:solidFill>
        </p:spPr>
        <p:txBody>
          <a:bodyPr lIns="144000" tIns="108000"/>
          <a:lstStyle>
            <a:lvl1pPr marL="0" indent="0" algn="l">
              <a:buNone/>
              <a:defRPr sz="1600"/>
            </a:lvl1pPr>
          </a:lstStyle>
          <a:p>
            <a:r>
              <a:rPr lang="en-US" dirty="0"/>
              <a:t>Click on frame and insert picture using the Insert tab - Pictures or from Templafy Images.</a:t>
            </a:r>
            <a:br>
              <a:rPr lang="en-GB" dirty="0"/>
            </a:br>
            <a:r>
              <a:rPr lang="en-US" dirty="0"/>
              <a:t>Right click on picture and choose Send to Back to get overlay in front</a:t>
            </a:r>
            <a:endParaRPr lang="en-US"/>
          </a:p>
        </p:txBody>
      </p:sp>
      <p:sp>
        <p:nvSpPr>
          <p:cNvPr id="17" name="Overlay bubble">
            <a:extLst>
              <a:ext uri="{FF2B5EF4-FFF2-40B4-BE49-F238E27FC236}">
                <a16:creationId xmlns:a16="http://schemas.microsoft.com/office/drawing/2014/main" id="{7E84BF0B-909D-479A-B927-7FC528B47E4B}"/>
              </a:ext>
            </a:extLst>
          </p:cNvPr>
          <p:cNvSpPr>
            <a:spLocks noGrp="1"/>
          </p:cNvSpPr>
          <p:nvPr>
            <p:ph type="body" sz="quarter" idx="22" hasCustomPrompt="1"/>
          </p:nvPr>
        </p:nvSpPr>
        <p:spPr bwMode="ltGray">
          <a:xfrm>
            <a:off x="8458800" y="0"/>
            <a:ext cx="3733200" cy="6858000"/>
          </a:xfrm>
          <a:custGeom>
            <a:avLst/>
            <a:gdLst>
              <a:gd name="connsiteX0" fmla="*/ 1050355 w 3733200"/>
              <a:gd name="connsiteY0" fmla="*/ 0 h 6858000"/>
              <a:gd name="connsiteX1" fmla="*/ 3733200 w 3733200"/>
              <a:gd name="connsiteY1" fmla="*/ 0 h 6858000"/>
              <a:gd name="connsiteX2" fmla="*/ 3733200 w 3733200"/>
              <a:gd name="connsiteY2" fmla="*/ 6858000 h 6858000"/>
              <a:gd name="connsiteX3" fmla="*/ 1050355 w 3733200"/>
              <a:gd name="connsiteY3" fmla="*/ 6858000 h 6858000"/>
              <a:gd name="connsiteX4" fmla="*/ 1045200 w 3733200"/>
              <a:gd name="connsiteY4" fmla="*/ 6850751 h 6858000"/>
              <a:gd name="connsiteX5" fmla="*/ 0 w 3733200"/>
              <a:gd name="connsiteY5" fmla="*/ 3429000 h 6858000"/>
              <a:gd name="connsiteX6" fmla="*/ 1045200 w 3733200"/>
              <a:gd name="connsiteY6" fmla="*/ 7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3200" h="6858000">
                <a:moveTo>
                  <a:pt x="1050355" y="0"/>
                </a:moveTo>
                <a:lnTo>
                  <a:pt x="3733200" y="0"/>
                </a:lnTo>
                <a:lnTo>
                  <a:pt x="3733200" y="6858000"/>
                </a:lnTo>
                <a:lnTo>
                  <a:pt x="1050355" y="6858000"/>
                </a:lnTo>
                <a:lnTo>
                  <a:pt x="1045200" y="6850751"/>
                </a:lnTo>
                <a:cubicBezTo>
                  <a:pt x="385315" y="5873992"/>
                  <a:pt x="0" y="4696494"/>
                  <a:pt x="0" y="3429000"/>
                </a:cubicBezTo>
                <a:cubicBezTo>
                  <a:pt x="0" y="2161507"/>
                  <a:pt x="385315" y="984008"/>
                  <a:pt x="1045200" y="7250"/>
                </a:cubicBezTo>
                <a:close/>
              </a:path>
            </a:pathLst>
          </a:custGeom>
          <a:solidFill>
            <a:schemeClr val="accent1">
              <a:alpha val="80000"/>
            </a:schemeClr>
          </a:solidFill>
          <a:ln w="0">
            <a:noFill/>
          </a:ln>
        </p:spPr>
        <p:txBody>
          <a:bodyPr wrap="square">
            <a:noAutofit/>
          </a:bodyPr>
          <a:lstStyle>
            <a:lvl1pPr marL="0" indent="0">
              <a:buNone/>
              <a:defRPr sz="100">
                <a:noFill/>
              </a:defRPr>
            </a:lvl1pPr>
          </a:lstStyle>
          <a:p>
            <a:pPr lvl="0"/>
            <a:r>
              <a:rPr lang="en-US" dirty="0"/>
              <a:t>.</a:t>
            </a:r>
            <a:endParaRPr lang="en-US"/>
          </a:p>
        </p:txBody>
      </p:sp>
      <p:sp>
        <p:nvSpPr>
          <p:cNvPr id="11" name="Title 10">
            <a:extLst>
              <a:ext uri="{FF2B5EF4-FFF2-40B4-BE49-F238E27FC236}">
                <a16:creationId xmlns:a16="http://schemas.microsoft.com/office/drawing/2014/main" id="{D6C050F6-82F4-476C-B6FF-FE11F88C7E9A}"/>
              </a:ext>
            </a:extLst>
          </p:cNvPr>
          <p:cNvSpPr>
            <a:spLocks noGrp="1"/>
          </p:cNvSpPr>
          <p:nvPr>
            <p:ph type="title" hasCustomPrompt="1"/>
          </p:nvPr>
        </p:nvSpPr>
        <p:spPr>
          <a:xfrm>
            <a:off x="576000" y="867600"/>
            <a:ext cx="6609600" cy="1492141"/>
          </a:xfrm>
        </p:spPr>
        <p:txBody>
          <a:bodyPr tIns="0" anchor="b" anchorCtr="0"/>
          <a:lstStyle>
            <a:lvl1pPr>
              <a:lnSpc>
                <a:spcPct val="90000"/>
              </a:lnSpc>
              <a:spcAft>
                <a:spcPts val="300"/>
              </a:spcAft>
              <a:defRPr sz="4800" b="1">
                <a:solidFill>
                  <a:schemeClr val="bg1"/>
                </a:solidFill>
                <a:latin typeface="+mn-lt"/>
              </a:defRPr>
            </a:lvl1pPr>
          </a:lstStyle>
          <a:p>
            <a:r>
              <a:rPr lang="en-US" noProof="0" dirty="0"/>
              <a:t>Click to add title</a:t>
            </a:r>
            <a:endParaRPr lang="en-US" dirty="0"/>
          </a:p>
        </p:txBody>
      </p:sp>
      <p:sp>
        <p:nvSpPr>
          <p:cNvPr id="16" name="Subtitle">
            <a:extLst>
              <a:ext uri="{FF2B5EF4-FFF2-40B4-BE49-F238E27FC236}">
                <a16:creationId xmlns:a16="http://schemas.microsoft.com/office/drawing/2014/main" id="{2DBE087B-3AC1-46BC-8D4A-35AF7E337210}"/>
              </a:ext>
            </a:extLst>
          </p:cNvPr>
          <p:cNvSpPr>
            <a:spLocks noGrp="1"/>
          </p:cNvSpPr>
          <p:nvPr>
            <p:ph type="subTitle" idx="21" hasCustomPrompt="1"/>
          </p:nvPr>
        </p:nvSpPr>
        <p:spPr>
          <a:xfrm>
            <a:off x="576000" y="2441152"/>
            <a:ext cx="6609600" cy="78619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4003200"/>
            <a:ext cx="2541600" cy="1987200"/>
          </a:xfrm>
        </p:spPr>
        <p:txBody>
          <a:bodyPr anchor="b" anchorCtr="0"/>
          <a:lstStyle>
            <a:lvl1pPr marL="0" indent="0">
              <a:buFontTx/>
              <a:buNone/>
              <a:defRPr sz="1000">
                <a:solidFill>
                  <a:schemeClr val="bg1"/>
                </a:solidFill>
              </a:defRPr>
            </a:lvl1pPr>
            <a:lvl2pPr marL="0" indent="0">
              <a:buFontTx/>
              <a:buNone/>
              <a:defRPr sz="1000">
                <a:solidFill>
                  <a:schemeClr val="bg1"/>
                </a:solidFill>
              </a:defRPr>
            </a:lvl2pPr>
            <a:lvl3pPr marL="0" indent="0">
              <a:buFontTx/>
              <a:buNone/>
              <a:defRPr sz="1000">
                <a:solidFill>
                  <a:schemeClr val="bg1"/>
                </a:solidFill>
              </a:defRPr>
            </a:lvl3pPr>
            <a:lvl4pPr>
              <a:buFontTx/>
              <a:buNone/>
              <a:defRPr sz="1000" b="0">
                <a:solidFill>
                  <a:schemeClr val="bg1"/>
                </a:solidFill>
              </a:defRPr>
            </a:lvl4pPr>
            <a:lvl5pPr>
              <a:buFontTx/>
              <a:buNone/>
              <a:defRPr sz="1000">
                <a:solidFill>
                  <a:schemeClr val="bg1"/>
                </a:solidFill>
              </a:defRPr>
            </a:lvl5pPr>
            <a:lvl6pPr>
              <a:buFontTx/>
              <a:buNone/>
              <a:defRPr sz="1000">
                <a:solidFill>
                  <a:schemeClr val="bg1"/>
                </a:solidFill>
                <a:latin typeface="+mn-lt"/>
              </a:defRPr>
            </a:lvl6pPr>
            <a:lvl7pPr>
              <a:buFontTx/>
              <a:buNone/>
              <a:defRPr sz="1000">
                <a:solidFill>
                  <a:schemeClr val="bg1"/>
                </a:solidFill>
                <a:latin typeface="+mn-lt"/>
              </a:defRPr>
            </a:lvl7pPr>
            <a:lvl8pPr>
              <a:buFontTx/>
              <a:buNone/>
              <a:defRPr sz="1000">
                <a:solidFill>
                  <a:schemeClr val="bg1"/>
                </a:solidFill>
                <a:latin typeface="+mn-lt"/>
              </a:defRPr>
            </a:lvl8pPr>
            <a:lvl9pPr>
              <a:buFontTx/>
              <a:buNone/>
              <a:defRPr sz="1000">
                <a:solidFill>
                  <a:schemeClr val="bg1"/>
                </a:solidFill>
                <a:latin typeface="+mn-lt"/>
              </a:defRPr>
            </a:lvl9pPr>
          </a:lstStyle>
          <a:p>
            <a:pPr lvl="0"/>
            <a:r>
              <a:rPr lang="en-US" noProof="0" dirty="0"/>
              <a:t>Click to add text</a:t>
            </a:r>
            <a:endParaRPr lang="en-US" dirty="0"/>
          </a:p>
        </p:txBody>
      </p:sp>
      <p:sp>
        <p:nvSpPr>
          <p:cNvPr id="15" name="Text Placeholder 7">
            <a:extLst>
              <a:ext uri="{FF2B5EF4-FFF2-40B4-BE49-F238E27FC236}">
                <a16:creationId xmlns:a16="http://schemas.microsoft.com/office/drawing/2014/main" id="{E14D8863-9DA5-43C0-BC9B-0A9132C19F64}"/>
              </a:ext>
            </a:extLst>
          </p:cNvPr>
          <p:cNvSpPr>
            <a:spLocks noGrp="1"/>
          </p:cNvSpPr>
          <p:nvPr>
            <p:ph type="body" sz="quarter" idx="18" hasCustomPrompt="1"/>
          </p:nvPr>
        </p:nvSpPr>
        <p:spPr>
          <a:xfrm>
            <a:off x="9074400" y="1729138"/>
            <a:ext cx="2541600" cy="1987200"/>
          </a:xfrm>
        </p:spPr>
        <p:txBody>
          <a:bodyPr anchor="t" anchorCtr="0"/>
          <a:lstStyle>
            <a:lvl1pPr marL="0" indent="0">
              <a:buFontTx/>
              <a:buNone/>
              <a:defRPr sz="1000">
                <a:solidFill>
                  <a:schemeClr val="bg1"/>
                </a:solidFill>
              </a:defRPr>
            </a:lvl1pPr>
            <a:lvl2pPr marL="0" indent="0">
              <a:buFontTx/>
              <a:buNone/>
              <a:defRPr sz="1000">
                <a:solidFill>
                  <a:schemeClr val="bg1"/>
                </a:solidFill>
              </a:defRPr>
            </a:lvl2pPr>
            <a:lvl3pPr marL="0" indent="0">
              <a:buFontTx/>
              <a:buNone/>
              <a:defRPr sz="1000">
                <a:solidFill>
                  <a:schemeClr val="bg1"/>
                </a:solidFill>
              </a:defRPr>
            </a:lvl3pPr>
            <a:lvl4pPr>
              <a:buFontTx/>
              <a:buNone/>
              <a:defRPr sz="1000" b="0">
                <a:solidFill>
                  <a:schemeClr val="bg1"/>
                </a:solidFill>
              </a:defRPr>
            </a:lvl4pPr>
            <a:lvl5pPr>
              <a:buFontTx/>
              <a:buNone/>
              <a:defRPr sz="1000">
                <a:solidFill>
                  <a:schemeClr val="bg1"/>
                </a:solidFill>
              </a:defRPr>
            </a:lvl5pPr>
            <a:lvl6pPr>
              <a:buFontTx/>
              <a:buNone/>
              <a:defRPr sz="1000">
                <a:solidFill>
                  <a:schemeClr val="bg1"/>
                </a:solidFill>
                <a:latin typeface="+mn-lt"/>
              </a:defRPr>
            </a:lvl6pPr>
            <a:lvl7pPr>
              <a:buFontTx/>
              <a:buNone/>
              <a:defRPr sz="1000">
                <a:solidFill>
                  <a:schemeClr val="bg1"/>
                </a:solidFill>
                <a:latin typeface="+mn-lt"/>
              </a:defRPr>
            </a:lvl7pPr>
            <a:lvl8pPr>
              <a:buFontTx/>
              <a:buNone/>
              <a:defRPr sz="1000">
                <a:solidFill>
                  <a:schemeClr val="bg1"/>
                </a:solidFill>
                <a:latin typeface="+mn-lt"/>
              </a:defRPr>
            </a:lvl8pPr>
            <a:lvl9pPr>
              <a:buFontTx/>
              <a:buNone/>
              <a:defRPr sz="1000">
                <a:solidFill>
                  <a:schemeClr val="bg1"/>
                </a:solidFill>
                <a:latin typeface="+mn-lt"/>
              </a:defRPr>
            </a:lvl9pPr>
          </a:lstStyle>
          <a:p>
            <a:pPr lvl="0"/>
            <a:r>
              <a:rPr lang="en-US" noProof="0" dirty="0"/>
              <a:t>Click to add text</a:t>
            </a:r>
            <a:endParaRPr lang="en-US" dirty="0"/>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8289863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1 text + picture/overlay A">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FD2F42FA-AFF8-4C0D-BE47-5FF877E4B896}"/>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t>Right click on picture and choose “</a:t>
            </a:r>
            <a:r>
              <a:rPr lang="en-US" sz="1400" b="0" dirty="0"/>
              <a:t>Send to Back” </a:t>
            </a:r>
            <a:r>
              <a:rPr lang="en-US" sz="1400" dirty="0"/>
              <a:t>to get overlay in front</a:t>
            </a:r>
            <a:endParaRPr lang="en-US" sz="1600" dirty="0">
              <a:solidFill>
                <a:schemeClr val="tx2"/>
              </a:solidFill>
            </a:endParaRPr>
          </a:p>
        </p:txBody>
      </p:sp>
      <p:sp>
        <p:nvSpPr>
          <p:cNvPr id="24" name="TextBox 23">
            <a:extLst>
              <a:ext uri="{FF2B5EF4-FFF2-40B4-BE49-F238E27FC236}">
                <a16:creationId xmlns:a16="http://schemas.microsoft.com/office/drawing/2014/main" id="{1548939C-F3C5-4E8D-AD87-F7C4A7A4C5D1}"/>
              </a:ext>
            </a:extLst>
          </p:cNvPr>
          <p:cNvSpPr txBox="1"/>
          <p:nvPr userDrawn="1"/>
        </p:nvSpPr>
        <p:spPr>
          <a:xfrm>
            <a:off x="3299947" y="6909773"/>
            <a:ext cx="8882626" cy="215444"/>
          </a:xfrm>
          <a:prstGeom prst="rect">
            <a:avLst/>
          </a:prstGeom>
          <a:noFill/>
        </p:spPr>
        <p:txBody>
          <a:bodyPr wrap="square" lIns="0" tIns="0" rIns="0" bIns="0" rtlCol="0" anchor="b" anchorCtr="0">
            <a:spAutoFit/>
          </a:bodyPr>
          <a:lstStyle/>
          <a:p>
            <a:pPr marL="0" indent="0" algn="r">
              <a:spcAft>
                <a:spcPts val="600"/>
              </a:spcAft>
              <a:buFont typeface="Arial" panose="020B0604020202020204" pitchFamily="34" charset="0"/>
              <a:buNone/>
            </a:pPr>
            <a:r>
              <a:rPr lang="en-US" sz="1400" dirty="0">
                <a:solidFill>
                  <a:schemeClr val="tx1"/>
                </a:solidFill>
              </a:rPr>
              <a:t>You have the option to change the color of the guidepost</a:t>
            </a:r>
            <a:endParaRPr lang="en-US" sz="1600" dirty="0">
              <a:solidFill>
                <a:schemeClr val="tx1"/>
              </a:solidFill>
            </a:endParaRPr>
          </a:p>
        </p:txBody>
      </p:sp>
      <p:sp>
        <p:nvSpPr>
          <p:cNvPr id="14" name="Overlay">
            <a:extLst>
              <a:ext uri="{FF2B5EF4-FFF2-40B4-BE49-F238E27FC236}">
                <a16:creationId xmlns:a16="http://schemas.microsoft.com/office/drawing/2014/main" id="{65C63FBD-AF8E-438B-ADE0-4CC16532B702}"/>
              </a:ext>
            </a:extLst>
          </p:cNvPr>
          <p:cNvSpPr>
            <a:spLocks noGrp="1"/>
          </p:cNvSpPr>
          <p:nvPr>
            <p:ph type="body" sz="quarter" idx="234" hasCustomPrompt="1"/>
          </p:nvPr>
        </p:nvSpPr>
        <p:spPr bwMode="ltGray">
          <a:xfrm>
            <a:off x="1" y="0"/>
            <a:ext cx="12192000" cy="6858000"/>
          </a:xfrm>
          <a:prstGeom prst="rect">
            <a:avLst/>
          </a:prstGeom>
          <a:gradFill>
            <a:gsLst>
              <a:gs pos="45000">
                <a:schemeClr val="tx1">
                  <a:alpha val="34595"/>
                </a:schemeClr>
              </a:gs>
              <a:gs pos="100000">
                <a:schemeClr val="bg1">
                  <a:alpha val="24559"/>
                </a:schemeClr>
              </a:gs>
            </a:gsLst>
            <a:lin ang="21594000" scaled="0"/>
          </a:gradFill>
          <a:ln w="0">
            <a:noFill/>
          </a:ln>
        </p:spPr>
        <p:txBody>
          <a:bodyPr wrap="square">
            <a:noAutofit/>
          </a:bodyPr>
          <a:lstStyle>
            <a:lvl1pPr marL="0" indent="0">
              <a:buNone/>
              <a:defRPr sz="100">
                <a:noFill/>
              </a:defRPr>
            </a:lvl1pPr>
          </a:lstStyle>
          <a:p>
            <a:pPr lvl="0"/>
            <a:r>
              <a:rPr lang="en-US" dirty="0"/>
              <a:t>.</a:t>
            </a:r>
            <a:endParaRPr lang="en-US"/>
          </a:p>
        </p:txBody>
      </p:sp>
      <p:sp>
        <p:nvSpPr>
          <p:cNvPr id="18" name="Picture Placeholder">
            <a:extLst>
              <a:ext uri="{FF2B5EF4-FFF2-40B4-BE49-F238E27FC236}">
                <a16:creationId xmlns:a16="http://schemas.microsoft.com/office/drawing/2014/main" id="{4D276DFC-0D47-444F-9013-CA86083882F7}"/>
              </a:ext>
            </a:extLst>
          </p:cNvPr>
          <p:cNvSpPr>
            <a:spLocks noGrp="1"/>
          </p:cNvSpPr>
          <p:nvPr>
            <p:ph type="pic" sz="quarter" idx="220" hasCustomPrompt="1"/>
          </p:nvPr>
        </p:nvSpPr>
        <p:spPr bwMode="white">
          <a:xfrm>
            <a:off x="0" y="-1"/>
            <a:ext cx="12193200" cy="6861600"/>
          </a:xfrm>
          <a:solidFill>
            <a:schemeClr val="bg2"/>
          </a:solidFill>
        </p:spPr>
        <p:txBody>
          <a:bodyPr lIns="36000" tIns="36000" rIns="5184000" bIns="108000" anchor="t" anchorCtr="0"/>
          <a:lstStyle>
            <a:lvl1pPr marL="0" indent="0" algn="l">
              <a:spcAft>
                <a:spcPts val="0"/>
              </a:spcAft>
              <a:buNone/>
              <a:defRPr sz="1400">
                <a:solidFill>
                  <a:schemeClr val="tx2"/>
                </a:solidFill>
              </a:defRPr>
            </a:lvl1pPr>
          </a:lstStyle>
          <a:p>
            <a:r>
              <a:rPr lang="en-US" dirty="0"/>
              <a:t>Click on frame and insert picture using the Insert tab - Pictures or from Templafy Images. Right click on picture and choose Send to Back to get overlay in front</a:t>
            </a:r>
            <a:endParaRPr lang="en-US"/>
          </a:p>
        </p:txBody>
      </p:sp>
      <p:sp>
        <p:nvSpPr>
          <p:cNvPr id="20" name="Freeform: Shape overlay">
            <a:extLst>
              <a:ext uri="{FF2B5EF4-FFF2-40B4-BE49-F238E27FC236}">
                <a16:creationId xmlns:a16="http://schemas.microsoft.com/office/drawing/2014/main" id="{F7E026B5-03CD-442C-AA38-2B3730ACE252}"/>
              </a:ext>
            </a:extLst>
          </p:cNvPr>
          <p:cNvSpPr>
            <a:spLocks noGrp="1"/>
          </p:cNvSpPr>
          <p:nvPr>
            <p:ph type="body" sz="quarter" idx="20" hasCustomPrompt="1"/>
          </p:nvPr>
        </p:nvSpPr>
        <p:spPr bwMode="ltGray">
          <a:xfrm>
            <a:off x="6096000" y="0"/>
            <a:ext cx="6096000" cy="6858000"/>
          </a:xfrm>
          <a:custGeom>
            <a:avLst/>
            <a:gdLst>
              <a:gd name="connsiteX0" fmla="*/ 1050355 w 6096000"/>
              <a:gd name="connsiteY0" fmla="*/ 0 h 6858000"/>
              <a:gd name="connsiteX1" fmla="*/ 6096000 w 6096000"/>
              <a:gd name="connsiteY1" fmla="*/ 0 h 6858000"/>
              <a:gd name="connsiteX2" fmla="*/ 6096000 w 6096000"/>
              <a:gd name="connsiteY2" fmla="*/ 6858000 h 6858000"/>
              <a:gd name="connsiteX3" fmla="*/ 1050355 w 6096000"/>
              <a:gd name="connsiteY3" fmla="*/ 6858000 h 6858000"/>
              <a:gd name="connsiteX4" fmla="*/ 1045200 w 6096000"/>
              <a:gd name="connsiteY4" fmla="*/ 6850751 h 6858000"/>
              <a:gd name="connsiteX5" fmla="*/ 0 w 6096000"/>
              <a:gd name="connsiteY5" fmla="*/ 3429000 h 6858000"/>
              <a:gd name="connsiteX6" fmla="*/ 1045200 w 6096000"/>
              <a:gd name="connsiteY6" fmla="*/ 7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1050355" y="0"/>
                </a:moveTo>
                <a:lnTo>
                  <a:pt x="6096000" y="0"/>
                </a:lnTo>
                <a:lnTo>
                  <a:pt x="6096000" y="6858000"/>
                </a:lnTo>
                <a:lnTo>
                  <a:pt x="1050355" y="6858000"/>
                </a:lnTo>
                <a:lnTo>
                  <a:pt x="1045200" y="6850751"/>
                </a:lnTo>
                <a:cubicBezTo>
                  <a:pt x="385315" y="5873992"/>
                  <a:pt x="0" y="4696494"/>
                  <a:pt x="0" y="3429000"/>
                </a:cubicBezTo>
                <a:cubicBezTo>
                  <a:pt x="0" y="2161507"/>
                  <a:pt x="385315" y="984008"/>
                  <a:pt x="1045200" y="7250"/>
                </a:cubicBezTo>
                <a:close/>
              </a:path>
            </a:pathLst>
          </a:custGeom>
          <a:solidFill>
            <a:schemeClr val="accent1">
              <a:alpha val="80000"/>
            </a:schemeClr>
          </a:solidFill>
          <a:ln w="0">
            <a:noFill/>
          </a:ln>
        </p:spPr>
        <p:txBody>
          <a:bodyPr wrap="square">
            <a:noAutofit/>
          </a:bodyPr>
          <a:lstStyle>
            <a:lvl1pPr marL="0" indent="0">
              <a:buNone/>
              <a:defRPr sz="100">
                <a:noFill/>
              </a:defRPr>
            </a:lvl1pPr>
          </a:lstStyle>
          <a:p>
            <a:pPr lvl="0"/>
            <a:r>
              <a:rPr lang="en-US" dirty="0"/>
              <a:t>.</a:t>
            </a:r>
            <a:endParaRPr lang="en-US"/>
          </a:p>
        </p:txBody>
      </p:sp>
      <p:sp>
        <p:nvSpPr>
          <p:cNvPr id="3" name="Title 2">
            <a:extLst>
              <a:ext uri="{FF2B5EF4-FFF2-40B4-BE49-F238E27FC236}">
                <a16:creationId xmlns:a16="http://schemas.microsoft.com/office/drawing/2014/main" id="{0687A80C-F845-45C9-8C90-7425C98B0695}"/>
              </a:ext>
            </a:extLst>
          </p:cNvPr>
          <p:cNvSpPr>
            <a:spLocks noGrp="1"/>
          </p:cNvSpPr>
          <p:nvPr>
            <p:ph type="title" hasCustomPrompt="1"/>
          </p:nvPr>
        </p:nvSpPr>
        <p:spPr>
          <a:xfrm>
            <a:off x="576000" y="576000"/>
            <a:ext cx="5375538" cy="439200"/>
          </a:xfrm>
        </p:spPr>
        <p:txBody>
          <a:bodyPr/>
          <a:lstStyle>
            <a:lvl1pPr>
              <a:defRPr sz="3000">
                <a:solidFill>
                  <a:schemeClr val="bg1"/>
                </a:solidFill>
              </a:defRPr>
            </a:lvl1pPr>
          </a:lstStyle>
          <a:p>
            <a:r>
              <a:rPr lang="en-US" noProof="0" dirty="0"/>
              <a:t>Click to add title</a:t>
            </a:r>
            <a:endParaRPr lang="en-US" dirty="0"/>
          </a:p>
        </p:txBody>
      </p:sp>
      <p:sp>
        <p:nvSpPr>
          <p:cNvPr id="15" name="Subtitle">
            <a:extLst>
              <a:ext uri="{FF2B5EF4-FFF2-40B4-BE49-F238E27FC236}">
                <a16:creationId xmlns:a16="http://schemas.microsoft.com/office/drawing/2014/main" id="{D39FEA10-A863-4399-BFC5-D8C6908F6EC5}"/>
              </a:ext>
            </a:extLst>
          </p:cNvPr>
          <p:cNvSpPr>
            <a:spLocks noGrp="1"/>
          </p:cNvSpPr>
          <p:nvPr>
            <p:ph type="subTitle" idx="21" hasCustomPrompt="1"/>
          </p:nvPr>
        </p:nvSpPr>
        <p:spPr>
          <a:xfrm>
            <a:off x="576000" y="1036800"/>
            <a:ext cx="5375538"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1727200"/>
            <a:ext cx="5376863" cy="4265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9" name="Text Placeholder note">
            <a:extLst>
              <a:ext uri="{FF2B5EF4-FFF2-40B4-BE49-F238E27FC236}">
                <a16:creationId xmlns:a16="http://schemas.microsoft.com/office/drawing/2014/main" id="{A82BC9E5-1F0C-4829-852D-931D8501B6D7}"/>
              </a:ext>
            </a:extLst>
          </p:cNvPr>
          <p:cNvSpPr>
            <a:spLocks noGrp="1"/>
          </p:cNvSpPr>
          <p:nvPr>
            <p:ph type="body" sz="quarter" idx="233" hasCustomPrompt="1"/>
          </p:nvPr>
        </p:nvSpPr>
        <p:spPr>
          <a:xfrm>
            <a:off x="576000" y="5994000"/>
            <a:ext cx="5375538"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4024074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1 text + picture/overlay B">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7ABC4BD-5A21-415F-934F-F31895735664}"/>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t>Right click on picture and choose “</a:t>
            </a:r>
            <a:r>
              <a:rPr lang="en-US" sz="1400" b="0" dirty="0"/>
              <a:t>Send to Back” </a:t>
            </a:r>
            <a:r>
              <a:rPr lang="en-US" sz="1400" dirty="0"/>
              <a:t>to get overlay in front</a:t>
            </a:r>
            <a:endParaRPr lang="en-US" sz="1600" dirty="0">
              <a:solidFill>
                <a:schemeClr val="tx2"/>
              </a:solidFill>
            </a:endParaRPr>
          </a:p>
        </p:txBody>
      </p:sp>
      <p:sp>
        <p:nvSpPr>
          <p:cNvPr id="21" name="TextBox 20">
            <a:extLst>
              <a:ext uri="{FF2B5EF4-FFF2-40B4-BE49-F238E27FC236}">
                <a16:creationId xmlns:a16="http://schemas.microsoft.com/office/drawing/2014/main" id="{2C941901-4818-4FCF-BEB1-0744ADC13571}"/>
              </a:ext>
            </a:extLst>
          </p:cNvPr>
          <p:cNvSpPr txBox="1"/>
          <p:nvPr userDrawn="1"/>
        </p:nvSpPr>
        <p:spPr>
          <a:xfrm>
            <a:off x="3299947" y="6909773"/>
            <a:ext cx="8882626" cy="215444"/>
          </a:xfrm>
          <a:prstGeom prst="rect">
            <a:avLst/>
          </a:prstGeom>
          <a:noFill/>
        </p:spPr>
        <p:txBody>
          <a:bodyPr wrap="square" lIns="0" tIns="0" rIns="0" bIns="0" rtlCol="0" anchor="b" anchorCtr="0">
            <a:spAutoFit/>
          </a:bodyPr>
          <a:lstStyle/>
          <a:p>
            <a:pPr marL="0" indent="0" algn="r">
              <a:spcAft>
                <a:spcPts val="600"/>
              </a:spcAft>
              <a:buFont typeface="Arial" panose="020B0604020202020204" pitchFamily="34" charset="0"/>
              <a:buNone/>
            </a:pPr>
            <a:r>
              <a:rPr lang="en-US" sz="1400" dirty="0">
                <a:solidFill>
                  <a:schemeClr val="tx1"/>
                </a:solidFill>
              </a:rPr>
              <a:t>You have the option to change the color of the guidepost</a:t>
            </a:r>
            <a:endParaRPr lang="en-US" sz="1600" dirty="0">
              <a:solidFill>
                <a:schemeClr val="tx1"/>
              </a:solidFill>
            </a:endParaRPr>
          </a:p>
        </p:txBody>
      </p:sp>
      <p:sp>
        <p:nvSpPr>
          <p:cNvPr id="13" name="Overlay">
            <a:extLst>
              <a:ext uri="{FF2B5EF4-FFF2-40B4-BE49-F238E27FC236}">
                <a16:creationId xmlns:a16="http://schemas.microsoft.com/office/drawing/2014/main" id="{F670BDC8-87FE-4EB9-A204-6452C515357F}"/>
              </a:ext>
            </a:extLst>
          </p:cNvPr>
          <p:cNvSpPr>
            <a:spLocks noGrp="1"/>
          </p:cNvSpPr>
          <p:nvPr>
            <p:ph type="body" sz="quarter" idx="22" hasCustomPrompt="1"/>
          </p:nvPr>
        </p:nvSpPr>
        <p:spPr bwMode="ltGray">
          <a:xfrm>
            <a:off x="1" y="0"/>
            <a:ext cx="12192000" cy="6858000"/>
          </a:xfrm>
          <a:prstGeom prst="rect">
            <a:avLst/>
          </a:prstGeom>
          <a:gradFill>
            <a:gsLst>
              <a:gs pos="45000">
                <a:schemeClr val="tx1">
                  <a:alpha val="20000"/>
                </a:schemeClr>
              </a:gs>
              <a:gs pos="100000">
                <a:schemeClr val="bg1">
                  <a:alpha val="24559"/>
                </a:schemeClr>
              </a:gs>
            </a:gsLst>
            <a:lin ang="21594000" scaled="0"/>
          </a:gradFill>
          <a:ln w="0">
            <a:noFill/>
          </a:ln>
        </p:spPr>
        <p:txBody>
          <a:bodyPr wrap="square">
            <a:noAutofit/>
          </a:bodyPr>
          <a:lstStyle>
            <a:lvl1pPr marL="0" indent="0">
              <a:buNone/>
              <a:defRPr sz="100">
                <a:noFill/>
              </a:defRPr>
            </a:lvl1pPr>
          </a:lstStyle>
          <a:p>
            <a:pPr lvl="0"/>
            <a:r>
              <a:rPr lang="en-US" dirty="0"/>
              <a:t>.</a:t>
            </a:r>
            <a:endParaRPr lang="en-US"/>
          </a:p>
        </p:txBody>
      </p:sp>
      <p:sp>
        <p:nvSpPr>
          <p:cNvPr id="18" name="Picture Placeholder">
            <a:extLst>
              <a:ext uri="{FF2B5EF4-FFF2-40B4-BE49-F238E27FC236}">
                <a16:creationId xmlns:a16="http://schemas.microsoft.com/office/drawing/2014/main" id="{4D276DFC-0D47-444F-9013-CA86083882F7}"/>
              </a:ext>
            </a:extLst>
          </p:cNvPr>
          <p:cNvSpPr>
            <a:spLocks noGrp="1"/>
          </p:cNvSpPr>
          <p:nvPr>
            <p:ph type="pic" sz="quarter" idx="220" hasCustomPrompt="1"/>
          </p:nvPr>
        </p:nvSpPr>
        <p:spPr bwMode="white">
          <a:xfrm>
            <a:off x="0" y="-1"/>
            <a:ext cx="12193200" cy="6861600"/>
          </a:xfrm>
          <a:solidFill>
            <a:schemeClr val="bg2"/>
          </a:solidFill>
        </p:spPr>
        <p:txBody>
          <a:bodyPr lIns="36000" tIns="36000" rIns="5112000" bIns="108000" anchor="t" anchorCtr="0"/>
          <a:lstStyle>
            <a:lvl1pPr marL="0" indent="0" algn="l">
              <a:spcAft>
                <a:spcPts val="0"/>
              </a:spcAft>
              <a:buNone/>
              <a:defRPr sz="1400">
                <a:solidFill>
                  <a:schemeClr val="tx2"/>
                </a:solidFill>
              </a:defRPr>
            </a:lvl1pPr>
          </a:lstStyle>
          <a:p>
            <a:r>
              <a:rPr lang="en-US" dirty="0"/>
              <a:t>Click on frame and insert picture using the Insert tab - Pictures or from Templafy Images. Right click on picture and choose Send to Back to get right picture in front</a:t>
            </a:r>
            <a:endParaRPr lang="en-US"/>
          </a:p>
        </p:txBody>
      </p:sp>
      <p:sp>
        <p:nvSpPr>
          <p:cNvPr id="20" name="Freeform: Shape overlay">
            <a:extLst>
              <a:ext uri="{FF2B5EF4-FFF2-40B4-BE49-F238E27FC236}">
                <a16:creationId xmlns:a16="http://schemas.microsoft.com/office/drawing/2014/main" id="{F7E026B5-03CD-442C-AA38-2B3730ACE252}"/>
              </a:ext>
            </a:extLst>
          </p:cNvPr>
          <p:cNvSpPr>
            <a:spLocks noGrp="1"/>
          </p:cNvSpPr>
          <p:nvPr>
            <p:ph type="body" sz="quarter" idx="20" hasCustomPrompt="1"/>
          </p:nvPr>
        </p:nvSpPr>
        <p:spPr bwMode="ltGray">
          <a:xfrm>
            <a:off x="6096000" y="0"/>
            <a:ext cx="6096000" cy="6858000"/>
          </a:xfrm>
          <a:custGeom>
            <a:avLst/>
            <a:gdLst>
              <a:gd name="connsiteX0" fmla="*/ 1050355 w 6096000"/>
              <a:gd name="connsiteY0" fmla="*/ 0 h 6858000"/>
              <a:gd name="connsiteX1" fmla="*/ 6096000 w 6096000"/>
              <a:gd name="connsiteY1" fmla="*/ 0 h 6858000"/>
              <a:gd name="connsiteX2" fmla="*/ 6096000 w 6096000"/>
              <a:gd name="connsiteY2" fmla="*/ 6858000 h 6858000"/>
              <a:gd name="connsiteX3" fmla="*/ 1050355 w 6096000"/>
              <a:gd name="connsiteY3" fmla="*/ 6858000 h 6858000"/>
              <a:gd name="connsiteX4" fmla="*/ 1045200 w 6096000"/>
              <a:gd name="connsiteY4" fmla="*/ 6850751 h 6858000"/>
              <a:gd name="connsiteX5" fmla="*/ 0 w 6096000"/>
              <a:gd name="connsiteY5" fmla="*/ 3429000 h 6858000"/>
              <a:gd name="connsiteX6" fmla="*/ 1045200 w 6096000"/>
              <a:gd name="connsiteY6" fmla="*/ 7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1050355" y="0"/>
                </a:moveTo>
                <a:lnTo>
                  <a:pt x="6096000" y="0"/>
                </a:lnTo>
                <a:lnTo>
                  <a:pt x="6096000" y="6858000"/>
                </a:lnTo>
                <a:lnTo>
                  <a:pt x="1050355" y="6858000"/>
                </a:lnTo>
                <a:lnTo>
                  <a:pt x="1045200" y="6850751"/>
                </a:lnTo>
                <a:cubicBezTo>
                  <a:pt x="385315" y="5873992"/>
                  <a:pt x="0" y="4696494"/>
                  <a:pt x="0" y="3429000"/>
                </a:cubicBezTo>
                <a:cubicBezTo>
                  <a:pt x="0" y="2161507"/>
                  <a:pt x="385315" y="984008"/>
                  <a:pt x="1045200" y="7250"/>
                </a:cubicBezTo>
                <a:close/>
              </a:path>
            </a:pathLst>
          </a:custGeom>
          <a:solidFill>
            <a:schemeClr val="bg1">
              <a:alpha val="80000"/>
            </a:schemeClr>
          </a:solidFill>
          <a:ln w="0">
            <a:noFill/>
          </a:ln>
        </p:spPr>
        <p:txBody>
          <a:bodyPr wrap="square">
            <a:noAutofit/>
          </a:bodyPr>
          <a:lstStyle>
            <a:lvl1pPr marL="0" indent="0">
              <a:buNone/>
              <a:defRPr sz="100">
                <a:noFill/>
              </a:defRPr>
            </a:lvl1pPr>
          </a:lstStyle>
          <a:p>
            <a:pPr lvl="0"/>
            <a:r>
              <a:rPr lang="en-US" dirty="0"/>
              <a:t>.</a:t>
            </a:r>
            <a:endParaRPr lang="en-US"/>
          </a:p>
        </p:txBody>
      </p:sp>
      <p:sp>
        <p:nvSpPr>
          <p:cNvPr id="3" name="Title 2">
            <a:extLst>
              <a:ext uri="{FF2B5EF4-FFF2-40B4-BE49-F238E27FC236}">
                <a16:creationId xmlns:a16="http://schemas.microsoft.com/office/drawing/2014/main" id="{0687A80C-F845-45C9-8C90-7425C98B0695}"/>
              </a:ext>
            </a:extLst>
          </p:cNvPr>
          <p:cNvSpPr>
            <a:spLocks noGrp="1"/>
          </p:cNvSpPr>
          <p:nvPr>
            <p:ph type="title" hasCustomPrompt="1"/>
          </p:nvPr>
        </p:nvSpPr>
        <p:spPr>
          <a:xfrm>
            <a:off x="576000" y="576000"/>
            <a:ext cx="5375538" cy="439200"/>
          </a:xfrm>
        </p:spPr>
        <p:txBody>
          <a:bodyPr/>
          <a:lstStyle>
            <a:lvl1pPr>
              <a:defRPr sz="3000">
                <a:solidFill>
                  <a:schemeClr val="bg1"/>
                </a:solidFill>
              </a:defRPr>
            </a:lvl1pPr>
          </a:lstStyle>
          <a:p>
            <a:r>
              <a:rPr lang="en-US" noProof="0" dirty="0"/>
              <a:t>Click to add title</a:t>
            </a:r>
            <a:endParaRPr lang="en-US" dirty="0"/>
          </a:p>
        </p:txBody>
      </p:sp>
      <p:sp>
        <p:nvSpPr>
          <p:cNvPr id="15" name="Subtitle">
            <a:extLst>
              <a:ext uri="{FF2B5EF4-FFF2-40B4-BE49-F238E27FC236}">
                <a16:creationId xmlns:a16="http://schemas.microsoft.com/office/drawing/2014/main" id="{D39FEA10-A863-4399-BFC5-D8C6908F6EC5}"/>
              </a:ext>
            </a:extLst>
          </p:cNvPr>
          <p:cNvSpPr>
            <a:spLocks noGrp="1"/>
          </p:cNvSpPr>
          <p:nvPr>
            <p:ph type="subTitle" idx="21" hasCustomPrompt="1"/>
          </p:nvPr>
        </p:nvSpPr>
        <p:spPr>
          <a:xfrm>
            <a:off x="576000" y="1036800"/>
            <a:ext cx="5375538"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1727200"/>
            <a:ext cx="5376863" cy="4265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9" name="Text Placeholder note">
            <a:extLst>
              <a:ext uri="{FF2B5EF4-FFF2-40B4-BE49-F238E27FC236}">
                <a16:creationId xmlns:a16="http://schemas.microsoft.com/office/drawing/2014/main" id="{A82BC9E5-1F0C-4829-852D-931D8501B6D7}"/>
              </a:ext>
            </a:extLst>
          </p:cNvPr>
          <p:cNvSpPr>
            <a:spLocks noGrp="1"/>
          </p:cNvSpPr>
          <p:nvPr>
            <p:ph type="body" sz="quarter" idx="233" hasCustomPrompt="1"/>
          </p:nvPr>
        </p:nvSpPr>
        <p:spPr>
          <a:xfrm>
            <a:off x="576000" y="5994000"/>
            <a:ext cx="5375538"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2" name="Date Placeholder 1">
            <a:extLst>
              <a:ext uri="{FF2B5EF4-FFF2-40B4-BE49-F238E27FC236}">
                <a16:creationId xmlns:a16="http://schemas.microsoft.com/office/drawing/2014/main" id="{C04DA42E-EB3F-4249-8A7D-2CAC6618214B}"/>
              </a:ext>
            </a:extLst>
          </p:cNvPr>
          <p:cNvSpPr>
            <a:spLocks noGrp="1"/>
          </p:cNvSpPr>
          <p:nvPr>
            <p:ph type="dt" sz="half" idx="234"/>
          </p:nvPr>
        </p:nvSpPr>
        <p:spPr/>
        <p:txBody>
          <a:bodyPr/>
          <a:lstStyle/>
          <a:p>
            <a:endParaRPr lang="en-US" dirty="0"/>
          </a:p>
        </p:txBody>
      </p:sp>
      <p:sp>
        <p:nvSpPr>
          <p:cNvPr id="4" name="Footer Placeholder 3">
            <a:extLst>
              <a:ext uri="{FF2B5EF4-FFF2-40B4-BE49-F238E27FC236}">
                <a16:creationId xmlns:a16="http://schemas.microsoft.com/office/drawing/2014/main" id="{F0454BED-BD27-424F-9C5B-A94C9E33A5FF}"/>
              </a:ext>
            </a:extLst>
          </p:cNvPr>
          <p:cNvSpPr>
            <a:spLocks noGrp="1"/>
          </p:cNvSpPr>
          <p:nvPr>
            <p:ph type="ftr" sz="quarter" idx="235"/>
          </p:nvPr>
        </p:nvSpPr>
        <p:spPr/>
        <p:txBody>
          <a:bodyPr/>
          <a:lstStyle/>
          <a:p>
            <a:endParaRPr lang="en-US" dirty="0"/>
          </a:p>
        </p:txBody>
      </p:sp>
      <p:sp>
        <p:nvSpPr>
          <p:cNvPr id="7" name="Slide Number Placeholder 6">
            <a:extLst>
              <a:ext uri="{FF2B5EF4-FFF2-40B4-BE49-F238E27FC236}">
                <a16:creationId xmlns:a16="http://schemas.microsoft.com/office/drawing/2014/main" id="{E36AE0B0-3D16-43A6-ABE0-87A2DC2549B1}"/>
              </a:ext>
            </a:extLst>
          </p:cNvPr>
          <p:cNvSpPr>
            <a:spLocks noGrp="1"/>
          </p:cNvSpPr>
          <p:nvPr>
            <p:ph type="sldNum" sz="quarter" idx="236"/>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91391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title slide - graphics C">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3A0BC75-3A8A-4EE8-A2D0-B04B248D4B7A}"/>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t>You have the option to change the color of the guidepost</a:t>
            </a:r>
            <a:endParaRPr lang="en-US" sz="1600" dirty="0">
              <a:solidFill>
                <a:schemeClr val="tx2"/>
              </a:solidFill>
            </a:endParaRPr>
          </a:p>
        </p:txBody>
      </p:sp>
      <p:sp>
        <p:nvSpPr>
          <p:cNvPr id="9" name="Footer Placeholder 8" hidden="1">
            <a:extLst>
              <a:ext uri="{FF2B5EF4-FFF2-40B4-BE49-F238E27FC236}">
                <a16:creationId xmlns:a16="http://schemas.microsoft.com/office/drawing/2014/main" id="{3297A132-C2EE-4CE3-8B75-B1FDFF50D46E}"/>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Date Placeholder 6" hidden="1">
            <a:extLst>
              <a:ext uri="{FF2B5EF4-FFF2-40B4-BE49-F238E27FC236}">
                <a16:creationId xmlns:a16="http://schemas.microsoft.com/office/drawing/2014/main" id="{F13720B1-7DC5-4B65-984F-14EE96662287}"/>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1" name="Slide Number Placeholder 10" hidden="1">
            <a:extLst>
              <a:ext uri="{FF2B5EF4-FFF2-40B4-BE49-F238E27FC236}">
                <a16:creationId xmlns:a16="http://schemas.microsoft.com/office/drawing/2014/main" id="{E1304FA1-E0F5-4AD4-846A-37642FFE487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8" name="Picture Placeholder 7"/>
          <p:cNvSpPr>
            <a:spLocks noGrp="1"/>
          </p:cNvSpPr>
          <p:nvPr>
            <p:ph type="pic" sz="quarter" idx="13" hasCustomPrompt="1"/>
          </p:nvPr>
        </p:nvSpPr>
        <p:spPr bwMode="white">
          <a:xfrm>
            <a:off x="0" y="-1"/>
            <a:ext cx="12193200" cy="6861600"/>
          </a:xfrm>
          <a:solidFill>
            <a:schemeClr val="bg2"/>
          </a:solidFill>
        </p:spPr>
        <p:txBody>
          <a:bodyPr lIns="144000" tIns="0" bIns="108000" anchor="b" anchorCtr="0"/>
          <a:lstStyle>
            <a:lvl1pPr marL="0" indent="0" algn="l">
              <a:buNone/>
              <a:defRPr sz="1600"/>
            </a:lvl1pPr>
          </a:lstStyle>
          <a:p>
            <a:r>
              <a:rPr lang="en-US" dirty="0"/>
              <a:t>Click on frame and insert picture using the Insert tab - Pictures or from Templafy Images</a:t>
            </a:r>
            <a:endParaRPr lang="en-US"/>
          </a:p>
        </p:txBody>
      </p:sp>
      <p:sp>
        <p:nvSpPr>
          <p:cNvPr id="18" name="Text Placeholder 17">
            <a:extLst>
              <a:ext uri="{FF2B5EF4-FFF2-40B4-BE49-F238E27FC236}">
                <a16:creationId xmlns:a16="http://schemas.microsoft.com/office/drawing/2014/main" id="{DA7FD8B0-50B8-4BEF-9F03-E2C659AD7056}"/>
              </a:ext>
            </a:extLst>
          </p:cNvPr>
          <p:cNvSpPr>
            <a:spLocks noGrp="1"/>
          </p:cNvSpPr>
          <p:nvPr>
            <p:ph type="body" sz="quarter" idx="18" hasCustomPrompt="1"/>
          </p:nvPr>
        </p:nvSpPr>
        <p:spPr bwMode="ltGray">
          <a:xfrm>
            <a:off x="839" y="455"/>
            <a:ext cx="12193200" cy="6205958"/>
          </a:xfrm>
          <a:custGeom>
            <a:avLst/>
            <a:gdLst>
              <a:gd name="connsiteX0" fmla="*/ 0 w 12193200"/>
              <a:gd name="connsiteY0" fmla="*/ 0 h 6205958"/>
              <a:gd name="connsiteX1" fmla="*/ 12193200 w 12193200"/>
              <a:gd name="connsiteY1" fmla="*/ 0 h 6205958"/>
              <a:gd name="connsiteX2" fmla="*/ 12193200 w 12193200"/>
              <a:gd name="connsiteY2" fmla="*/ 4565218 h 6205958"/>
              <a:gd name="connsiteX3" fmla="*/ 11328372 w 12193200"/>
              <a:gd name="connsiteY3" fmla="*/ 5436135 h 6205958"/>
              <a:gd name="connsiteX4" fmla="*/ 9263656 w 12193200"/>
              <a:gd name="connsiteY4" fmla="*/ 6205958 h 6205958"/>
              <a:gd name="connsiteX5" fmla="*/ 0 w 12193200"/>
              <a:gd name="connsiteY5" fmla="*/ 6205958 h 6205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205958">
                <a:moveTo>
                  <a:pt x="0" y="0"/>
                </a:moveTo>
                <a:lnTo>
                  <a:pt x="12193200" y="0"/>
                </a:lnTo>
                <a:lnTo>
                  <a:pt x="12193200" y="4565218"/>
                </a:lnTo>
                <a:lnTo>
                  <a:pt x="11328372" y="5436135"/>
                </a:lnTo>
                <a:cubicBezTo>
                  <a:pt x="10759229" y="6007691"/>
                  <a:pt x="10175607" y="6205958"/>
                  <a:pt x="9263656" y="6205958"/>
                </a:cubicBezTo>
                <a:lnTo>
                  <a:pt x="0" y="6205958"/>
                </a:lnTo>
                <a:close/>
              </a:path>
            </a:pathLst>
          </a:custGeom>
          <a:solidFill>
            <a:schemeClr val="accent1">
              <a:alpha val="90000"/>
            </a:schemeClr>
          </a:solidFill>
          <a:ln w="0">
            <a:solidFill>
              <a:schemeClr val="accent1">
                <a:alpha val="0"/>
              </a:schemeClr>
            </a:solidFill>
          </a:ln>
        </p:spPr>
        <p:txBody>
          <a:bodyPr wrap="square">
            <a:noAutofit/>
          </a:bodyPr>
          <a:lstStyle>
            <a:lvl1pPr marL="0" indent="0">
              <a:buNone/>
              <a:defRPr sz="100">
                <a:noFill/>
              </a:defRPr>
            </a:lvl1pPr>
          </a:lstStyle>
          <a:p>
            <a:pPr lvl="0"/>
            <a:r>
              <a:rPr lang="en-US" dirty="0"/>
              <a:t>.</a:t>
            </a:r>
            <a:endParaRPr lang="en-US"/>
          </a:p>
        </p:txBody>
      </p:sp>
      <p:sp>
        <p:nvSpPr>
          <p:cNvPr id="17" name="image" descr="{&quot;templafy&quot;:{&quot;id&quot;:&quot;00b1a6d5-f83e-4fc9-b25e-aaa5277de590&quot;}}" title="UserProfile.Office.Logowhite">
            <a:extLst>
              <a:ext uri="{FF2B5EF4-FFF2-40B4-BE49-F238E27FC236}">
                <a16:creationId xmlns:a16="http://schemas.microsoft.com/office/drawing/2014/main" id="{B92CDB80-8722-467B-A218-FF17C5240245}"/>
              </a:ext>
            </a:extLst>
          </p:cNvPr>
          <p:cNvSpPr>
            <a:spLocks noGrp="1"/>
          </p:cNvSpPr>
          <p:nvPr>
            <p:ph type="body" sz="quarter" idx="14" hasCustomPrompt="1"/>
          </p:nvPr>
        </p:nvSpPr>
        <p:spPr bwMode="white">
          <a:xfrm>
            <a:off x="576000" y="576000"/>
            <a:ext cx="1980000" cy="381600"/>
          </a:xfrm>
          <a:blipFill>
            <a:blip r:embed="rId2">
              <a:extLst>
                <a:ext uri="{96DAC541-7B7A-43D3-8B79-37D633B846F1}">
                  <asvg:svgBlip xmlns:asvg="http://schemas.microsoft.com/office/drawing/2016/SVG/main" r:embed="rId3"/>
                </a:ext>
              </a:extLst>
            </a:blip>
            <a:stretch>
              <a:fillRect/>
            </a:stretch>
          </a:blipFill>
          <a:ln w="0">
            <a:solidFill>
              <a:schemeClr val="bg1">
                <a:alpha val="0"/>
              </a:schemeClr>
            </a:solidFill>
          </a:ln>
        </p:spPr>
        <p:txBody>
          <a:bodyPr/>
          <a:lstStyle>
            <a:lvl1pPr marL="0" indent="0">
              <a:buNone/>
              <a:defRPr sz="100">
                <a:noFill/>
              </a:defRPr>
            </a:lvl1pPr>
            <a:lvl2pPr>
              <a:defRPr sz="100"/>
            </a:lvl2pPr>
            <a:lvl3pPr>
              <a:defRPr sz="100"/>
            </a:lvl3pPr>
            <a:lvl4pPr>
              <a:defRPr sz="100"/>
            </a:lvl4pPr>
            <a:lvl5pPr>
              <a:defRPr sz="100"/>
            </a:lvl5pPr>
          </a:lstStyle>
          <a:p>
            <a:pPr lvl="0"/>
            <a:r>
              <a:rPr lang="en-US" noProof="0" dirty="0"/>
              <a:t>.</a:t>
            </a:r>
            <a:endParaRPr lang="en-US"/>
          </a:p>
        </p:txBody>
      </p:sp>
      <p:sp>
        <p:nvSpPr>
          <p:cNvPr id="14" name="Title 1">
            <a:extLst>
              <a:ext uri="{FF2B5EF4-FFF2-40B4-BE49-F238E27FC236}">
                <a16:creationId xmlns:a16="http://schemas.microsoft.com/office/drawing/2014/main" id="{1D6BA84D-0266-4847-9EEF-BEE0CE01AED2}"/>
              </a:ext>
            </a:extLst>
          </p:cNvPr>
          <p:cNvSpPr>
            <a:spLocks noGrp="1"/>
          </p:cNvSpPr>
          <p:nvPr>
            <p:ph type="ctrTitle" hasCustomPrompt="1"/>
          </p:nvPr>
        </p:nvSpPr>
        <p:spPr bwMode="white">
          <a:xfrm>
            <a:off x="576000" y="1746000"/>
            <a:ext cx="6321600" cy="1497600"/>
          </a:xfrm>
        </p:spPr>
        <p:txBody>
          <a:bodyPr anchor="b"/>
          <a:lstStyle>
            <a:lvl1pPr algn="l">
              <a:defRPr sz="4500">
                <a:solidFill>
                  <a:schemeClr val="bg1"/>
                </a:solidFill>
              </a:defRPr>
            </a:lvl1pPr>
          </a:lstStyle>
          <a:p>
            <a:r>
              <a:rPr lang="en-US" noProof="0" dirty="0"/>
              <a:t>Click to add title</a:t>
            </a:r>
            <a:endParaRPr lang="en-US" dirty="0"/>
          </a:p>
        </p:txBody>
      </p:sp>
      <p:sp>
        <p:nvSpPr>
          <p:cNvPr id="15" name="Subtitle 2">
            <a:extLst>
              <a:ext uri="{FF2B5EF4-FFF2-40B4-BE49-F238E27FC236}">
                <a16:creationId xmlns:a16="http://schemas.microsoft.com/office/drawing/2014/main" id="{059921BB-4DD4-429C-8F66-279674C3CF79}"/>
              </a:ext>
            </a:extLst>
          </p:cNvPr>
          <p:cNvSpPr>
            <a:spLocks noGrp="1"/>
          </p:cNvSpPr>
          <p:nvPr>
            <p:ph type="subTitle" idx="1" hasCustomPrompt="1"/>
          </p:nvPr>
        </p:nvSpPr>
        <p:spPr bwMode="white">
          <a:xfrm>
            <a:off x="576000" y="3150000"/>
            <a:ext cx="6321600" cy="1655762"/>
          </a:xfrm>
        </p:spPr>
        <p:txBody>
          <a:bodyPr/>
          <a:lstStyle>
            <a:lvl1pPr marL="0" indent="0" algn="l">
              <a:spcBef>
                <a:spcPts val="0"/>
              </a:spcBef>
              <a:buFont typeface="Arial" panose="020B0604020202020204" pitchFamily="34" charset="0"/>
              <a:buChar char="​"/>
              <a:defRPr sz="4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US" dirty="0"/>
              <a:t>Click to add subtitle</a:t>
            </a:r>
            <a:endParaRPr lang="en-US"/>
          </a:p>
        </p:txBody>
      </p:sp>
      <p:sp>
        <p:nvSpPr>
          <p:cNvPr id="5" name="Text Placeholder 4">
            <a:extLst>
              <a:ext uri="{FF2B5EF4-FFF2-40B4-BE49-F238E27FC236}">
                <a16:creationId xmlns:a16="http://schemas.microsoft.com/office/drawing/2014/main" id="{7498504C-A88A-4DA0-A5FB-BFFB605D85C9}"/>
              </a:ext>
            </a:extLst>
          </p:cNvPr>
          <p:cNvSpPr>
            <a:spLocks noGrp="1"/>
          </p:cNvSpPr>
          <p:nvPr>
            <p:ph type="body" sz="quarter" idx="19" hasCustomPrompt="1"/>
          </p:nvPr>
        </p:nvSpPr>
        <p:spPr bwMode="white">
          <a:xfrm>
            <a:off x="583200" y="5079600"/>
            <a:ext cx="6312900" cy="244800"/>
          </a:xfrm>
        </p:spPr>
        <p:txBody>
          <a:bodyPr/>
          <a:lstStyle>
            <a:lvl1pPr marL="0" indent="0">
              <a:buNone/>
              <a:defRPr>
                <a:solidFill>
                  <a:schemeClr val="bg1"/>
                </a:solidFill>
              </a:defRPr>
            </a:lvl1pPr>
            <a:lvl2pPr marL="180000" indent="0">
              <a:buNone/>
              <a:defRPr>
                <a:solidFill>
                  <a:schemeClr val="bg1"/>
                </a:solidFill>
              </a:defRPr>
            </a:lvl2pPr>
            <a:lvl3pPr marL="360000" indent="0">
              <a:buNone/>
              <a:defRPr>
                <a:solidFill>
                  <a:schemeClr val="bg1"/>
                </a:solidFill>
              </a:defRPr>
            </a:lvl3pPr>
            <a:lvl4pPr>
              <a:buNone/>
              <a:defRPr>
                <a:solidFill>
                  <a:schemeClr val="bg1"/>
                </a:solidFill>
              </a:defRPr>
            </a:lvl4pPr>
            <a:lvl5pPr>
              <a:buNone/>
              <a:defRPr>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Click to add </a:t>
            </a:r>
            <a:r>
              <a:rPr lang="en-US" dirty="0">
                <a:latin typeface="Arial" panose="020B0604020202020204" pitchFamily="34" charset="0"/>
                <a:cs typeface="Arial" panose="020B0604020202020204" pitchFamily="34" charset="0"/>
              </a:rPr>
              <a:t>Grow | Protect | Operate | Finance</a:t>
            </a:r>
            <a:endParaRPr lang="en-US"/>
          </a:p>
        </p:txBody>
      </p:sp>
    </p:spTree>
    <p:extLst>
      <p:ext uri="{BB962C8B-B14F-4D97-AF65-F5344CB8AC3E}">
        <p14:creationId xmlns:p14="http://schemas.microsoft.com/office/powerpoint/2010/main" val="26897760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1 text + picture/overlay C">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7EC8212-5D7F-4300-97B2-D430B1C8E5F8}"/>
              </a:ext>
            </a:extLst>
          </p:cNvPr>
          <p:cNvSpPr txBox="1"/>
          <p:nvPr userDrawn="1"/>
        </p:nvSpPr>
        <p:spPr>
          <a:xfrm>
            <a:off x="3299947" y="-270387"/>
            <a:ext cx="8882626" cy="215444"/>
          </a:xfrm>
          <a:prstGeom prst="rect">
            <a:avLst/>
          </a:prstGeom>
          <a:noFill/>
        </p:spPr>
        <p:txBody>
          <a:bodyPr wrap="square" lIns="0" tIns="0" rIns="0" bIns="0" rtlCol="0" anchor="b" anchorCtr="0">
            <a:spAutoFit/>
          </a:bodyPr>
          <a:lstStyle/>
          <a:p>
            <a:pPr marL="0" indent="0" algn="r">
              <a:spcAft>
                <a:spcPts val="600"/>
              </a:spcAft>
              <a:buFont typeface="Arial" panose="020B0604020202020204" pitchFamily="34" charset="0"/>
              <a:buNone/>
            </a:pPr>
            <a:r>
              <a:rPr lang="en-US" sz="1400" dirty="0"/>
              <a:t>Right click on picture and choose “</a:t>
            </a:r>
            <a:r>
              <a:rPr lang="en-US" sz="1400" b="0" dirty="0"/>
              <a:t>Send to Back” </a:t>
            </a:r>
            <a:r>
              <a:rPr lang="en-US" sz="1400" dirty="0"/>
              <a:t>to get overlay in front</a:t>
            </a:r>
            <a:endParaRPr lang="en-US" sz="1600" dirty="0">
              <a:solidFill>
                <a:schemeClr val="tx2"/>
              </a:solidFill>
            </a:endParaRPr>
          </a:p>
        </p:txBody>
      </p:sp>
      <p:sp>
        <p:nvSpPr>
          <p:cNvPr id="21" name="TextBox 20">
            <a:extLst>
              <a:ext uri="{FF2B5EF4-FFF2-40B4-BE49-F238E27FC236}">
                <a16:creationId xmlns:a16="http://schemas.microsoft.com/office/drawing/2014/main" id="{E39631E8-8598-4386-9FC4-772A5DE22A45}"/>
              </a:ext>
            </a:extLst>
          </p:cNvPr>
          <p:cNvSpPr txBox="1"/>
          <p:nvPr userDrawn="1"/>
        </p:nvSpPr>
        <p:spPr>
          <a:xfrm>
            <a:off x="9427" y="6909773"/>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solidFill>
                  <a:schemeClr val="tx1"/>
                </a:solidFill>
              </a:rPr>
              <a:t>You have the option to change the color of the guidepost</a:t>
            </a:r>
            <a:endParaRPr lang="en-US" sz="1600" dirty="0">
              <a:solidFill>
                <a:schemeClr val="tx1"/>
              </a:solidFill>
            </a:endParaRPr>
          </a:p>
        </p:txBody>
      </p:sp>
      <p:sp>
        <p:nvSpPr>
          <p:cNvPr id="15" name="Overlay">
            <a:extLst>
              <a:ext uri="{FF2B5EF4-FFF2-40B4-BE49-F238E27FC236}">
                <a16:creationId xmlns:a16="http://schemas.microsoft.com/office/drawing/2014/main" id="{6D429644-6A85-4F66-85DE-A2C5EA585A06}"/>
              </a:ext>
            </a:extLst>
          </p:cNvPr>
          <p:cNvSpPr>
            <a:spLocks noGrp="1"/>
          </p:cNvSpPr>
          <p:nvPr>
            <p:ph type="body" sz="quarter" idx="234" hasCustomPrompt="1"/>
          </p:nvPr>
        </p:nvSpPr>
        <p:spPr bwMode="ltGray">
          <a:xfrm>
            <a:off x="1" y="0"/>
            <a:ext cx="12192000" cy="6858000"/>
          </a:xfrm>
          <a:prstGeom prst="rect">
            <a:avLst/>
          </a:prstGeom>
          <a:gradFill>
            <a:gsLst>
              <a:gs pos="80000">
                <a:schemeClr val="tx1">
                  <a:alpha val="25000"/>
                </a:schemeClr>
              </a:gs>
              <a:gs pos="49000">
                <a:schemeClr val="bg1">
                  <a:alpha val="0"/>
                </a:schemeClr>
              </a:gs>
            </a:gsLst>
            <a:lin ang="21594000" scaled="0"/>
          </a:gradFill>
          <a:ln w="0">
            <a:noFill/>
          </a:ln>
        </p:spPr>
        <p:txBody>
          <a:bodyPr wrap="square">
            <a:noAutofit/>
          </a:bodyPr>
          <a:lstStyle>
            <a:lvl1pPr marL="0" indent="0">
              <a:buNone/>
              <a:defRPr sz="100">
                <a:noFill/>
              </a:defRPr>
            </a:lvl1pPr>
          </a:lstStyle>
          <a:p>
            <a:pPr lvl="0"/>
            <a:r>
              <a:rPr lang="en-US" dirty="0"/>
              <a:t>.</a:t>
            </a:r>
            <a:endParaRPr lang="en-US"/>
          </a:p>
        </p:txBody>
      </p:sp>
      <p:sp>
        <p:nvSpPr>
          <p:cNvPr id="12" name="Picture Placeholder">
            <a:extLst>
              <a:ext uri="{FF2B5EF4-FFF2-40B4-BE49-F238E27FC236}">
                <a16:creationId xmlns:a16="http://schemas.microsoft.com/office/drawing/2014/main" id="{898D5925-2C96-4F42-91E8-61B1C164C566}"/>
              </a:ext>
            </a:extLst>
          </p:cNvPr>
          <p:cNvSpPr>
            <a:spLocks noGrp="1"/>
          </p:cNvSpPr>
          <p:nvPr>
            <p:ph type="pic" sz="quarter" idx="220" hasCustomPrompt="1"/>
          </p:nvPr>
        </p:nvSpPr>
        <p:spPr bwMode="white">
          <a:xfrm>
            <a:off x="0" y="-1"/>
            <a:ext cx="12193200" cy="6861600"/>
          </a:xfrm>
          <a:solidFill>
            <a:schemeClr val="bg2"/>
          </a:solidFill>
        </p:spPr>
        <p:txBody>
          <a:bodyPr lIns="5076000" tIns="36000" rIns="72000" bIns="108000" anchor="t" anchorCtr="0"/>
          <a:lstStyle>
            <a:lvl1pPr marL="0" indent="0" algn="r">
              <a:spcAft>
                <a:spcPts val="0"/>
              </a:spcAft>
              <a:buNone/>
              <a:defRPr sz="1400">
                <a:solidFill>
                  <a:srgbClr val="545859"/>
                </a:solidFill>
              </a:defRPr>
            </a:lvl1pPr>
          </a:lstStyle>
          <a:p>
            <a:r>
              <a:rPr lang="en-US" dirty="0"/>
              <a:t>Click on frame and insert picture using the Insert tab - Pictures or from Templafy Images. Right click on picture and choose Send to Back to get right picture in front</a:t>
            </a:r>
            <a:endParaRPr lang="en-US"/>
          </a:p>
        </p:txBody>
      </p:sp>
      <p:sp>
        <p:nvSpPr>
          <p:cNvPr id="24" name="Text Placeholder overlay">
            <a:extLst>
              <a:ext uri="{FF2B5EF4-FFF2-40B4-BE49-F238E27FC236}">
                <a16:creationId xmlns:a16="http://schemas.microsoft.com/office/drawing/2014/main" id="{E32F7837-E0AB-4194-A646-4A1496593A86}"/>
              </a:ext>
            </a:extLst>
          </p:cNvPr>
          <p:cNvSpPr>
            <a:spLocks noGrp="1"/>
          </p:cNvSpPr>
          <p:nvPr>
            <p:ph type="body" sz="quarter" idx="20" hasCustomPrompt="1"/>
          </p:nvPr>
        </p:nvSpPr>
        <p:spPr>
          <a:xfrm>
            <a:off x="840" y="0"/>
            <a:ext cx="6095160" cy="6858000"/>
          </a:xfrm>
          <a:custGeom>
            <a:avLst/>
            <a:gdLst>
              <a:gd name="connsiteX0" fmla="*/ 0 w 6095160"/>
              <a:gd name="connsiteY0" fmla="*/ 0 h 6858000"/>
              <a:gd name="connsiteX1" fmla="*/ 5043098 w 6095160"/>
              <a:gd name="connsiteY1" fmla="*/ 0 h 6858000"/>
              <a:gd name="connsiteX2" fmla="*/ 5111017 w 6095160"/>
              <a:gd name="connsiteY2" fmla="*/ 99405 h 6858000"/>
              <a:gd name="connsiteX3" fmla="*/ 6095160 w 6095160"/>
              <a:gd name="connsiteY3" fmla="*/ 3429000 h 6858000"/>
              <a:gd name="connsiteX4" fmla="*/ 5111017 w 6095160"/>
              <a:gd name="connsiteY4" fmla="*/ 6758595 h 6858000"/>
              <a:gd name="connsiteX5" fmla="*/ 5043098 w 6095160"/>
              <a:gd name="connsiteY5" fmla="*/ 6858000 h 6858000"/>
              <a:gd name="connsiteX6" fmla="*/ 0 w 609516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5160" h="6858000">
                <a:moveTo>
                  <a:pt x="0" y="0"/>
                </a:moveTo>
                <a:lnTo>
                  <a:pt x="5043098" y="0"/>
                </a:lnTo>
                <a:lnTo>
                  <a:pt x="5111017" y="99405"/>
                </a:lnTo>
                <a:cubicBezTo>
                  <a:pt x="5733551" y="1057689"/>
                  <a:pt x="6095160" y="2201116"/>
                  <a:pt x="6095160" y="3429000"/>
                </a:cubicBezTo>
                <a:cubicBezTo>
                  <a:pt x="6095160" y="4656885"/>
                  <a:pt x="5733551" y="5800311"/>
                  <a:pt x="5111017" y="6758595"/>
                </a:cubicBezTo>
                <a:lnTo>
                  <a:pt x="5043098" y="6858000"/>
                </a:lnTo>
                <a:lnTo>
                  <a:pt x="0" y="6858000"/>
                </a:lnTo>
                <a:close/>
              </a:path>
            </a:pathLst>
          </a:custGeom>
          <a:solidFill>
            <a:schemeClr val="bg1">
              <a:alpha val="80000"/>
            </a:schemeClr>
          </a:solidFill>
          <a:ln w="0">
            <a:noFill/>
          </a:ln>
        </p:spPr>
        <p:txBody>
          <a:bodyPr wrap="square">
            <a:noAutofit/>
          </a:bodyPr>
          <a:lstStyle>
            <a:lvl1pPr marL="0" indent="0">
              <a:buNone/>
              <a:defRPr sz="100">
                <a:noFill/>
              </a:defRPr>
            </a:lvl1pPr>
          </a:lstStyle>
          <a:p>
            <a:pPr lvl="0"/>
            <a:r>
              <a:rPr lang="en-US" dirty="0"/>
              <a:t>.</a:t>
            </a:r>
            <a:endParaRPr lang="en-US"/>
          </a:p>
        </p:txBody>
      </p:sp>
      <p:sp>
        <p:nvSpPr>
          <p:cNvPr id="3" name="Title 2">
            <a:extLst>
              <a:ext uri="{FF2B5EF4-FFF2-40B4-BE49-F238E27FC236}">
                <a16:creationId xmlns:a16="http://schemas.microsoft.com/office/drawing/2014/main" id="{0687A80C-F845-45C9-8C90-7425C98B0695}"/>
              </a:ext>
            </a:extLst>
          </p:cNvPr>
          <p:cNvSpPr>
            <a:spLocks noGrp="1"/>
          </p:cNvSpPr>
          <p:nvPr>
            <p:ph type="title" hasCustomPrompt="1"/>
          </p:nvPr>
        </p:nvSpPr>
        <p:spPr>
          <a:xfrm>
            <a:off x="6242400" y="576000"/>
            <a:ext cx="5375538" cy="460800"/>
          </a:xfrm>
        </p:spPr>
        <p:txBody>
          <a:bodyPr/>
          <a:lstStyle>
            <a:lvl1pPr>
              <a:defRPr sz="3000">
                <a:solidFill>
                  <a:schemeClr val="bg1"/>
                </a:solidFill>
              </a:defRPr>
            </a:lvl1pPr>
          </a:lstStyle>
          <a:p>
            <a:r>
              <a:rPr lang="en-US" noProof="0" dirty="0"/>
              <a:t>Click to add title</a:t>
            </a:r>
            <a:endParaRPr lang="en-US" dirty="0"/>
          </a:p>
        </p:txBody>
      </p:sp>
      <p:sp>
        <p:nvSpPr>
          <p:cNvPr id="13" name="Subtitle">
            <a:extLst>
              <a:ext uri="{FF2B5EF4-FFF2-40B4-BE49-F238E27FC236}">
                <a16:creationId xmlns:a16="http://schemas.microsoft.com/office/drawing/2014/main" id="{15FB8EC3-40F1-47BA-8C4F-72737F4CCF6F}"/>
              </a:ext>
            </a:extLst>
          </p:cNvPr>
          <p:cNvSpPr>
            <a:spLocks noGrp="1"/>
          </p:cNvSpPr>
          <p:nvPr>
            <p:ph type="subTitle" idx="13" hasCustomPrompt="1"/>
          </p:nvPr>
        </p:nvSpPr>
        <p:spPr>
          <a:xfrm>
            <a:off x="6240464" y="1036800"/>
            <a:ext cx="5376736"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6242400" y="1727200"/>
            <a:ext cx="5376863" cy="4265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4" name="Text Placeholder note">
            <a:extLst>
              <a:ext uri="{FF2B5EF4-FFF2-40B4-BE49-F238E27FC236}">
                <a16:creationId xmlns:a16="http://schemas.microsoft.com/office/drawing/2014/main" id="{496DB025-D296-4EFC-96C6-267E04AE920C}"/>
              </a:ext>
            </a:extLst>
          </p:cNvPr>
          <p:cNvSpPr>
            <a:spLocks noGrp="1"/>
          </p:cNvSpPr>
          <p:nvPr>
            <p:ph type="body" sz="quarter" idx="233" hasCustomPrompt="1"/>
          </p:nvPr>
        </p:nvSpPr>
        <p:spPr>
          <a:xfrm>
            <a:off x="6240464" y="5994000"/>
            <a:ext cx="5376736"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10" name="Date Placeholder 9">
            <a:extLst>
              <a:ext uri="{FF2B5EF4-FFF2-40B4-BE49-F238E27FC236}">
                <a16:creationId xmlns:a16="http://schemas.microsoft.com/office/drawing/2014/main" id="{034A567E-C95E-4DC0-A9B8-0B309A177F24}"/>
              </a:ext>
            </a:extLst>
          </p:cNvPr>
          <p:cNvSpPr>
            <a:spLocks noGrp="1"/>
          </p:cNvSpPr>
          <p:nvPr>
            <p:ph type="dt" sz="half" idx="221"/>
          </p:nvPr>
        </p:nvSpPr>
        <p:spPr/>
        <p:txBody>
          <a:bodyPr/>
          <a:lstStyle/>
          <a:p>
            <a:endParaRPr lang="en-US" dirty="0"/>
          </a:p>
        </p:txBody>
      </p:sp>
      <p:sp>
        <p:nvSpPr>
          <p:cNvPr id="19" name="Footer Placeholder 18">
            <a:extLst>
              <a:ext uri="{FF2B5EF4-FFF2-40B4-BE49-F238E27FC236}">
                <a16:creationId xmlns:a16="http://schemas.microsoft.com/office/drawing/2014/main" id="{FEF8C18F-2B87-45E4-895B-642B74C0BB26}"/>
              </a:ext>
            </a:extLst>
          </p:cNvPr>
          <p:cNvSpPr>
            <a:spLocks noGrp="1"/>
          </p:cNvSpPr>
          <p:nvPr>
            <p:ph type="ftr" sz="quarter" idx="222"/>
          </p:nvPr>
        </p:nvSpPr>
        <p:spPr/>
        <p:txBody>
          <a:bodyPr/>
          <a:lstStyle/>
          <a:p>
            <a:endParaRPr lang="en-US" dirty="0"/>
          </a:p>
        </p:txBody>
      </p:sp>
      <p:sp>
        <p:nvSpPr>
          <p:cNvPr id="20" name="Slide Number Placeholder 19">
            <a:extLst>
              <a:ext uri="{FF2B5EF4-FFF2-40B4-BE49-F238E27FC236}">
                <a16:creationId xmlns:a16="http://schemas.microsoft.com/office/drawing/2014/main" id="{3E6F9E50-788D-42F3-8628-74D68CA855B0}"/>
              </a:ext>
            </a:extLst>
          </p:cNvPr>
          <p:cNvSpPr>
            <a:spLocks noGrp="1"/>
          </p:cNvSpPr>
          <p:nvPr>
            <p:ph type="sldNum" sz="quarter" idx="223"/>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0150550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1 text + picture/overlay D">
    <p:spTree>
      <p:nvGrpSpPr>
        <p:cNvPr id="1" name=""/>
        <p:cNvGrpSpPr/>
        <p:nvPr/>
      </p:nvGrpSpPr>
      <p:grpSpPr>
        <a:xfrm>
          <a:off x="0" y="0"/>
          <a:ext cx="0" cy="0"/>
          <a:chOff x="0" y="0"/>
          <a:chExt cx="0" cy="0"/>
        </a:xfrm>
      </p:grpSpPr>
      <p:sp>
        <p:nvSpPr>
          <p:cNvPr id="18" name="Freeform: Shape overlay">
            <a:extLst>
              <a:ext uri="{FF2B5EF4-FFF2-40B4-BE49-F238E27FC236}">
                <a16:creationId xmlns:a16="http://schemas.microsoft.com/office/drawing/2014/main" id="{A2B7CC84-0E4E-478C-AE5F-CE62EC5F06E3}"/>
              </a:ext>
            </a:extLst>
          </p:cNvPr>
          <p:cNvSpPr>
            <a:spLocks noGrp="1"/>
          </p:cNvSpPr>
          <p:nvPr>
            <p:ph type="body" sz="quarter" idx="20" hasCustomPrompt="1"/>
          </p:nvPr>
        </p:nvSpPr>
        <p:spPr>
          <a:xfrm>
            <a:off x="6407620" y="2"/>
            <a:ext cx="5784380" cy="6857999"/>
          </a:xfrm>
          <a:custGeom>
            <a:avLst/>
            <a:gdLst>
              <a:gd name="connsiteX0" fmla="*/ 1581728 w 5784380"/>
              <a:gd name="connsiteY0" fmla="*/ 0 h 6857999"/>
              <a:gd name="connsiteX1" fmla="*/ 5784380 w 5784380"/>
              <a:gd name="connsiteY1" fmla="*/ 0 h 6857999"/>
              <a:gd name="connsiteX2" fmla="*/ 5784380 w 5784380"/>
              <a:gd name="connsiteY2" fmla="*/ 6857999 h 6857999"/>
              <a:gd name="connsiteX3" fmla="*/ 1425446 w 5784380"/>
              <a:gd name="connsiteY3" fmla="*/ 6857999 h 6857999"/>
              <a:gd name="connsiteX4" fmla="*/ 1268210 w 5784380"/>
              <a:gd name="connsiteY4" fmla="*/ 6697437 h 6857999"/>
              <a:gd name="connsiteX5" fmla="*/ 0 w 5784380"/>
              <a:gd name="connsiteY5" fmla="*/ 3501736 h 6857999"/>
              <a:gd name="connsiteX6" fmla="*/ 1429854 w 5784380"/>
              <a:gd name="connsiteY6" fmla="*/ 14097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4380" h="6857999">
                <a:moveTo>
                  <a:pt x="1581728" y="0"/>
                </a:moveTo>
                <a:lnTo>
                  <a:pt x="5784380" y="0"/>
                </a:lnTo>
                <a:lnTo>
                  <a:pt x="5784380" y="6857999"/>
                </a:lnTo>
                <a:lnTo>
                  <a:pt x="1425446" y="6857999"/>
                </a:lnTo>
                <a:lnTo>
                  <a:pt x="1268210" y="6697437"/>
                </a:lnTo>
                <a:cubicBezTo>
                  <a:pt x="480250" y="5853394"/>
                  <a:pt x="0" y="4732168"/>
                  <a:pt x="0" y="3501736"/>
                </a:cubicBezTo>
                <a:cubicBezTo>
                  <a:pt x="0" y="2189276"/>
                  <a:pt x="546417" y="1001067"/>
                  <a:pt x="1429854" y="140972"/>
                </a:cubicBezTo>
                <a:close/>
              </a:path>
            </a:pathLst>
          </a:custGeom>
          <a:solidFill>
            <a:schemeClr val="accent1">
              <a:alpha val="40000"/>
            </a:schemeClr>
          </a:solidFill>
          <a:ln w="0">
            <a:noFill/>
          </a:ln>
        </p:spPr>
        <p:txBody>
          <a:bodyPr wrap="square">
            <a:noAutofit/>
          </a:bodyPr>
          <a:lstStyle>
            <a:lvl1pPr marL="0" indent="0">
              <a:buNone/>
              <a:defRPr sz="100">
                <a:noFill/>
              </a:defRPr>
            </a:lvl1pPr>
          </a:lstStyle>
          <a:p>
            <a:pPr lvl="0"/>
            <a:r>
              <a:rPr lang="en-US" dirty="0"/>
              <a:t>.</a:t>
            </a:r>
            <a:endParaRPr lang="en-US"/>
          </a:p>
        </p:txBody>
      </p:sp>
      <p:sp>
        <p:nvSpPr>
          <p:cNvPr id="16" name="Picture Placeholder 15">
            <a:extLst>
              <a:ext uri="{FF2B5EF4-FFF2-40B4-BE49-F238E27FC236}">
                <a16:creationId xmlns:a16="http://schemas.microsoft.com/office/drawing/2014/main" id="{66C30EE2-BC7B-4FD0-B7A8-FEE354C4B21E}"/>
              </a:ext>
            </a:extLst>
          </p:cNvPr>
          <p:cNvSpPr>
            <a:spLocks noGrp="1"/>
          </p:cNvSpPr>
          <p:nvPr>
            <p:ph type="pic" sz="quarter" idx="18" hasCustomPrompt="1"/>
          </p:nvPr>
        </p:nvSpPr>
        <p:spPr>
          <a:xfrm>
            <a:off x="6407618" y="2"/>
            <a:ext cx="5784380" cy="6856247"/>
          </a:xfrm>
          <a:custGeom>
            <a:avLst/>
            <a:gdLst>
              <a:gd name="connsiteX0" fmla="*/ 1581728 w 5784380"/>
              <a:gd name="connsiteY0" fmla="*/ 0 h 6856247"/>
              <a:gd name="connsiteX1" fmla="*/ 5784380 w 5784380"/>
              <a:gd name="connsiteY1" fmla="*/ 0 h 6856247"/>
              <a:gd name="connsiteX2" fmla="*/ 5784380 w 5784380"/>
              <a:gd name="connsiteY2" fmla="*/ 6856247 h 6856247"/>
              <a:gd name="connsiteX3" fmla="*/ 1423731 w 5784380"/>
              <a:gd name="connsiteY3" fmla="*/ 6856247 h 6856247"/>
              <a:gd name="connsiteX4" fmla="*/ 1268210 w 5784380"/>
              <a:gd name="connsiteY4" fmla="*/ 6697437 h 6856247"/>
              <a:gd name="connsiteX5" fmla="*/ 0 w 5784380"/>
              <a:gd name="connsiteY5" fmla="*/ 3501736 h 6856247"/>
              <a:gd name="connsiteX6" fmla="*/ 1429854 w 5784380"/>
              <a:gd name="connsiteY6" fmla="*/ 140972 h 685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4380" h="6856247">
                <a:moveTo>
                  <a:pt x="1581728" y="0"/>
                </a:moveTo>
                <a:lnTo>
                  <a:pt x="5784380" y="0"/>
                </a:lnTo>
                <a:lnTo>
                  <a:pt x="5784380" y="6856247"/>
                </a:lnTo>
                <a:lnTo>
                  <a:pt x="1423731" y="6856247"/>
                </a:lnTo>
                <a:lnTo>
                  <a:pt x="1268210" y="6697437"/>
                </a:lnTo>
                <a:cubicBezTo>
                  <a:pt x="480250" y="5853394"/>
                  <a:pt x="0" y="4732168"/>
                  <a:pt x="0" y="3501736"/>
                </a:cubicBezTo>
                <a:cubicBezTo>
                  <a:pt x="0" y="2189276"/>
                  <a:pt x="546417" y="1001067"/>
                  <a:pt x="1429854" y="140972"/>
                </a:cubicBezTo>
                <a:close/>
              </a:path>
            </a:pathLst>
          </a:custGeom>
          <a:noFill/>
        </p:spPr>
        <p:txBody>
          <a:bodyPr wrap="square" lIns="180000" tIns="1368000" rIns="180000" anchor="ctr" anchorCtr="0">
            <a:noAutofit/>
          </a:bodyPr>
          <a:lstStyle>
            <a:lvl1pPr marL="0" indent="0" algn="ctr">
              <a:spcAft>
                <a:spcPts val="0"/>
              </a:spcAft>
              <a:buNone/>
              <a:defRPr sz="16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0" dirty="0"/>
              <a:t>Click icon to add picture or click on </a:t>
            </a:r>
            <a:br>
              <a:rPr lang="en-GB" noProof="0" dirty="0"/>
            </a:br>
            <a:r>
              <a:rPr lang="en-US" noProof="0" dirty="0"/>
              <a:t>frame and insert picture from Templafy Images. </a:t>
            </a:r>
            <a:br>
              <a:rPr lang="en-GB" noProof="0" dirty="0"/>
            </a:br>
            <a:r>
              <a:rPr lang="en-US" dirty="0"/>
              <a:t>Right click on picture and choose Send to Back to get overlay in front</a:t>
            </a:r>
            <a:endParaRPr lang="en-US" noProof="0" dirty="0"/>
          </a:p>
        </p:txBody>
      </p:sp>
      <p:sp>
        <p:nvSpPr>
          <p:cNvPr id="14" name="TextBox 13">
            <a:extLst>
              <a:ext uri="{FF2B5EF4-FFF2-40B4-BE49-F238E27FC236}">
                <a16:creationId xmlns:a16="http://schemas.microsoft.com/office/drawing/2014/main" id="{A25648CB-1F60-48C2-ADEE-FF2B9D705B65}"/>
              </a:ext>
            </a:extLst>
          </p:cNvPr>
          <p:cNvSpPr txBox="1"/>
          <p:nvPr userDrawn="1"/>
        </p:nvSpPr>
        <p:spPr>
          <a:xfrm>
            <a:off x="1990725" y="-270387"/>
            <a:ext cx="10155301" cy="215444"/>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dirty="0"/>
              <a:t>Right click on picture and choose “</a:t>
            </a:r>
            <a:r>
              <a:rPr lang="en-US" sz="1400" b="0" dirty="0"/>
              <a:t>Send to Back” </a:t>
            </a:r>
            <a:r>
              <a:rPr lang="en-US" sz="1400" dirty="0"/>
              <a:t>to get overlay in front. </a:t>
            </a:r>
            <a:endParaRPr lang="en-US" sz="1400" dirty="0">
              <a:solidFill>
                <a:schemeClr val="tx2"/>
              </a:solidFill>
            </a:endParaRPr>
          </a:p>
        </p:txBody>
      </p:sp>
      <p:sp>
        <p:nvSpPr>
          <p:cNvPr id="4" name="Title 3">
            <a:extLst>
              <a:ext uri="{FF2B5EF4-FFF2-40B4-BE49-F238E27FC236}">
                <a16:creationId xmlns:a16="http://schemas.microsoft.com/office/drawing/2014/main" id="{20A99923-C338-41DF-B562-C905F2E421FD}"/>
              </a:ext>
            </a:extLst>
          </p:cNvPr>
          <p:cNvSpPr>
            <a:spLocks noGrp="1"/>
          </p:cNvSpPr>
          <p:nvPr>
            <p:ph type="title" hasCustomPrompt="1"/>
          </p:nvPr>
        </p:nvSpPr>
        <p:spPr>
          <a:xfrm>
            <a:off x="576000" y="576000"/>
            <a:ext cx="5374800" cy="531999"/>
          </a:xfrm>
        </p:spPr>
        <p:txBody>
          <a:bodyPr/>
          <a:lstStyle>
            <a:lvl1pPr>
              <a:defRPr sz="3000"/>
            </a:lvl1pPr>
          </a:lstStyle>
          <a:p>
            <a:r>
              <a:rPr lang="en-US" noProof="0" dirty="0"/>
              <a:t>Click to add title</a:t>
            </a:r>
            <a:endParaRPr lang="en-US" dirty="0"/>
          </a:p>
        </p:txBody>
      </p:sp>
      <p:sp>
        <p:nvSpPr>
          <p:cNvPr id="13" name="Subtitle">
            <a:extLst>
              <a:ext uri="{FF2B5EF4-FFF2-40B4-BE49-F238E27FC236}">
                <a16:creationId xmlns:a16="http://schemas.microsoft.com/office/drawing/2014/main" id="{04B319CB-B60A-46D6-B877-407E320F9A88}"/>
              </a:ext>
            </a:extLst>
          </p:cNvPr>
          <p:cNvSpPr>
            <a:spLocks noGrp="1"/>
          </p:cNvSpPr>
          <p:nvPr>
            <p:ph type="subTitle" idx="21" hasCustomPrompt="1"/>
          </p:nvPr>
        </p:nvSpPr>
        <p:spPr>
          <a:xfrm>
            <a:off x="576000" y="1036800"/>
            <a:ext cx="5375538"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3" name="Content Placeholder 2"/>
          <p:cNvSpPr>
            <a:spLocks noGrp="1"/>
          </p:cNvSpPr>
          <p:nvPr>
            <p:ph idx="1" hasCustomPrompt="1"/>
          </p:nvPr>
        </p:nvSpPr>
        <p:spPr>
          <a:xfrm>
            <a:off x="576000" y="1727199"/>
            <a:ext cx="5374800" cy="4266000"/>
          </a:xfr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15" name="Text Placeholder note">
            <a:extLst>
              <a:ext uri="{FF2B5EF4-FFF2-40B4-BE49-F238E27FC236}">
                <a16:creationId xmlns:a16="http://schemas.microsoft.com/office/drawing/2014/main" id="{49F1882B-676A-48F2-8EC4-51EFD17D6398}"/>
              </a:ext>
            </a:extLst>
          </p:cNvPr>
          <p:cNvSpPr>
            <a:spLocks noGrp="1"/>
          </p:cNvSpPr>
          <p:nvPr>
            <p:ph type="body" sz="quarter" idx="233" hasCustomPrompt="1"/>
          </p:nvPr>
        </p:nvSpPr>
        <p:spPr>
          <a:xfrm>
            <a:off x="576000" y="5994000"/>
            <a:ext cx="5375538"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2" name="Date Placeholder 1">
            <a:extLst>
              <a:ext uri="{FF2B5EF4-FFF2-40B4-BE49-F238E27FC236}">
                <a16:creationId xmlns:a16="http://schemas.microsoft.com/office/drawing/2014/main" id="{C1FE5B66-FE35-4EFE-9383-93A0CEA6252C}"/>
              </a:ext>
            </a:extLst>
          </p:cNvPr>
          <p:cNvSpPr>
            <a:spLocks noGrp="1"/>
          </p:cNvSpPr>
          <p:nvPr>
            <p:ph type="dt" sz="half" idx="220"/>
          </p:nvPr>
        </p:nvSpPr>
        <p:spPr/>
        <p:txBody>
          <a:bodyPr/>
          <a:lstStyle/>
          <a:p>
            <a:endParaRPr lang="en-US" dirty="0"/>
          </a:p>
        </p:txBody>
      </p:sp>
      <p:sp>
        <p:nvSpPr>
          <p:cNvPr id="8" name="Footer Placeholder 7">
            <a:extLst>
              <a:ext uri="{FF2B5EF4-FFF2-40B4-BE49-F238E27FC236}">
                <a16:creationId xmlns:a16="http://schemas.microsoft.com/office/drawing/2014/main" id="{96561717-2188-4B1C-A08A-6D385B6C8DB5}"/>
              </a:ext>
            </a:extLst>
          </p:cNvPr>
          <p:cNvSpPr>
            <a:spLocks noGrp="1"/>
          </p:cNvSpPr>
          <p:nvPr>
            <p:ph type="ftr" sz="quarter" idx="221"/>
          </p:nvPr>
        </p:nvSpPr>
        <p:spPr/>
        <p:txBody>
          <a:bodyPr/>
          <a:lstStyle>
            <a:lvl1pPr>
              <a:defRPr>
                <a:solidFill>
                  <a:schemeClr val="bg1"/>
                </a:solidFill>
              </a:defRPr>
            </a:lvl1pPr>
          </a:lstStyle>
          <a:p>
            <a:endParaRPr lang="en-US" dirty="0"/>
          </a:p>
        </p:txBody>
      </p:sp>
      <p:sp>
        <p:nvSpPr>
          <p:cNvPr id="19" name="Slide Number Placeholder 18">
            <a:extLst>
              <a:ext uri="{FF2B5EF4-FFF2-40B4-BE49-F238E27FC236}">
                <a16:creationId xmlns:a16="http://schemas.microsoft.com/office/drawing/2014/main" id="{5528A7DB-3725-468C-BEC5-FD2888252F4A}"/>
              </a:ext>
            </a:extLst>
          </p:cNvPr>
          <p:cNvSpPr>
            <a:spLocks noGrp="1"/>
          </p:cNvSpPr>
          <p:nvPr>
            <p:ph type="sldNum" sz="quarter" idx="222"/>
          </p:nvPr>
        </p:nvSpPr>
        <p:spPr/>
        <p:txBody>
          <a:bodyPr/>
          <a:lstStyle>
            <a:lvl1pPr>
              <a:defRPr>
                <a:solidFill>
                  <a:schemeClr val="bg1"/>
                </a:solidFill>
              </a:defRPr>
            </a:lvl1pPr>
          </a:lstStyle>
          <a:p>
            <a:fld id="{23AA811B-2EBD-4900-905E-5BE206449611}" type="slidenum">
              <a:rPr lang="en-US" smtClean="0"/>
              <a:pPr/>
              <a:t>‹#›</a:t>
            </a:fld>
            <a:endParaRPr lang="en-US" dirty="0"/>
          </a:p>
        </p:txBody>
      </p:sp>
      <p:sp>
        <p:nvSpPr>
          <p:cNvPr id="12" name="TextBox 11">
            <a:extLst>
              <a:ext uri="{FF2B5EF4-FFF2-40B4-BE49-F238E27FC236}">
                <a16:creationId xmlns:a16="http://schemas.microsoft.com/office/drawing/2014/main" id="{0722452E-DDF5-4B7D-9EF2-BE16C3110428}"/>
              </a:ext>
            </a:extLst>
          </p:cNvPr>
          <p:cNvSpPr txBox="1"/>
          <p:nvPr userDrawn="1"/>
        </p:nvSpPr>
        <p:spPr>
          <a:xfrm>
            <a:off x="3299947" y="6909773"/>
            <a:ext cx="8882626" cy="215444"/>
          </a:xfrm>
          <a:prstGeom prst="rect">
            <a:avLst/>
          </a:prstGeom>
          <a:noFill/>
        </p:spPr>
        <p:txBody>
          <a:bodyPr wrap="square" lIns="0" tIns="0" rIns="0" bIns="0" rtlCol="0" anchor="b" anchorCtr="0">
            <a:spAutoFit/>
          </a:bodyPr>
          <a:lstStyle/>
          <a:p>
            <a:pPr marL="0" indent="0" algn="r">
              <a:spcAft>
                <a:spcPts val="600"/>
              </a:spcAft>
              <a:buFont typeface="Arial" panose="020B0604020202020204" pitchFamily="34" charset="0"/>
              <a:buNone/>
            </a:pPr>
            <a:r>
              <a:rPr lang="en-US" sz="1400" dirty="0">
                <a:solidFill>
                  <a:schemeClr val="tx1"/>
                </a:solidFill>
              </a:rPr>
              <a:t>You have the option to change the color of the guidepost</a:t>
            </a:r>
            <a:endParaRPr lang="en-US" sz="1600" dirty="0">
              <a:solidFill>
                <a:schemeClr val="tx1"/>
              </a:solidFill>
            </a:endParaRPr>
          </a:p>
        </p:txBody>
      </p:sp>
    </p:spTree>
    <p:extLst>
      <p:ext uri="{BB962C8B-B14F-4D97-AF65-F5344CB8AC3E}">
        <p14:creationId xmlns:p14="http://schemas.microsoft.com/office/powerpoint/2010/main" val="37873598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A">
    <p:bg>
      <p:bgPr>
        <a:solidFill>
          <a:schemeClr val="tx1"/>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grpSp>
        <p:nvGrpSpPr>
          <p:cNvPr id="11" name="Graphic 20">
            <a:extLst>
              <a:ext uri="{FF2B5EF4-FFF2-40B4-BE49-F238E27FC236}">
                <a16:creationId xmlns:a16="http://schemas.microsoft.com/office/drawing/2014/main" id="{9936D9C5-9646-46FC-9A92-D9424A380BCA}"/>
              </a:ext>
            </a:extLst>
          </p:cNvPr>
          <p:cNvGrpSpPr/>
          <p:nvPr userDrawn="1"/>
        </p:nvGrpSpPr>
        <p:grpSpPr>
          <a:xfrm>
            <a:off x="507302" y="417157"/>
            <a:ext cx="1136771" cy="1136771"/>
            <a:chOff x="464908" y="576000"/>
            <a:chExt cx="1426881" cy="1426881"/>
          </a:xfrm>
          <a:solidFill>
            <a:schemeClr val="tx1"/>
          </a:solidFill>
        </p:grpSpPr>
        <p:sp>
          <p:nvSpPr>
            <p:cNvPr id="12" name="Freeform 11">
              <a:extLst>
                <a:ext uri="{FF2B5EF4-FFF2-40B4-BE49-F238E27FC236}">
                  <a16:creationId xmlns:a16="http://schemas.microsoft.com/office/drawing/2014/main" id="{F3E531F1-4D6F-4F1E-BBCD-54B234F21D65}"/>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3" name="Freeform 12">
              <a:extLst>
                <a:ext uri="{FF2B5EF4-FFF2-40B4-BE49-F238E27FC236}">
                  <a16:creationId xmlns:a16="http://schemas.microsoft.com/office/drawing/2014/main" id="{25870BA9-E099-43C3-B0F3-0206368A960B}"/>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4" name="Freeform 13">
              <a:extLst>
                <a:ext uri="{FF2B5EF4-FFF2-40B4-BE49-F238E27FC236}">
                  <a16:creationId xmlns:a16="http://schemas.microsoft.com/office/drawing/2014/main" id="{445A079D-8CCD-4D4A-9F77-F7571677E78F}"/>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4" y="1727200"/>
            <a:ext cx="9144000" cy="2530800"/>
          </a:xfrm>
        </p:spPr>
        <p:txBody>
          <a:bodyPr/>
          <a:lstStyle>
            <a:lvl1pPr marL="0" indent="0">
              <a:lnSpc>
                <a:spcPct val="90000"/>
              </a:lnSpc>
              <a:spcAft>
                <a:spcPts val="0"/>
              </a:spcAft>
              <a:buFont typeface="Arial" panose="020B0604020202020204" pitchFamily="34" charset="0"/>
              <a:buChar char="​"/>
              <a:defRPr sz="4000">
                <a:solidFill>
                  <a:schemeClr val="tx1"/>
                </a:solidFill>
              </a:defRPr>
            </a:lvl1pPr>
            <a:lvl2pPr marL="324000" indent="-324000">
              <a:spcBef>
                <a:spcPts val="1200"/>
              </a:spcBef>
              <a:spcAft>
                <a:spcPts val="0"/>
              </a:spcAft>
              <a:buFont typeface="Arial" panose="020B0604020202020204" pitchFamily="34" charset="0"/>
              <a:buChar char="—"/>
              <a:defRPr sz="2000">
                <a:solidFill>
                  <a:schemeClr val="tx1"/>
                </a:solidFill>
              </a:defRPr>
            </a:lvl2pPr>
            <a:lvl3pPr marL="0" indent="0">
              <a:buFont typeface="Arial" panose="020B0604020202020204" pitchFamily="34" charset="0"/>
              <a:buChar char="​"/>
              <a:defRPr sz="4400">
                <a:solidFill>
                  <a:schemeClr val="tx1"/>
                </a:solidFill>
              </a:defRPr>
            </a:lvl3pPr>
            <a:lvl4pPr>
              <a:defRPr sz="1400" b="0">
                <a:solidFill>
                  <a:schemeClr val="tx1"/>
                </a:solidFill>
              </a:defRPr>
            </a:lvl4pPr>
            <a:lvl5pPr>
              <a:defRPr sz="4400">
                <a:solidFill>
                  <a:schemeClr val="tx1"/>
                </a:solidFill>
              </a:defRPr>
            </a:lvl5pPr>
            <a:lvl6pPr marL="0" indent="0">
              <a:buFont typeface="Arial" panose="020B0604020202020204" pitchFamily="34" charset="0"/>
              <a:buChar char="​"/>
              <a:defRPr sz="14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Click to add quote                             Enter &amp; Tab for name text level</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 level</a:t>
            </a:r>
            <a:endParaRPr lang="en-US"/>
          </a:p>
          <a:p>
            <a:pPr lvl="6"/>
            <a:r>
              <a:rPr lang="en-US" dirty="0"/>
              <a:t>7</a:t>
            </a:r>
            <a:endParaRPr lang="en-US"/>
          </a:p>
          <a:p>
            <a:pPr lvl="7"/>
            <a:r>
              <a:rPr lang="en-US" dirty="0"/>
              <a:t>8</a:t>
            </a:r>
            <a:endParaRPr lang="en-US"/>
          </a:p>
          <a:p>
            <a:pPr lvl="8"/>
            <a:r>
              <a:rPr lang="en-US" dirty="0"/>
              <a:t>9</a:t>
            </a:r>
            <a:endParaRPr lang="en-US"/>
          </a:p>
        </p:txBody>
      </p:sp>
      <p:sp>
        <p:nvSpPr>
          <p:cNvPr id="4" name="Date Placeholder 3">
            <a:extLst>
              <a:ext uri="{FF2B5EF4-FFF2-40B4-BE49-F238E27FC236}">
                <a16:creationId xmlns:a16="http://schemas.microsoft.com/office/drawing/2014/main" id="{0B7C3FFD-033C-41EA-9F99-BA134DE4C2BD}"/>
              </a:ext>
            </a:extLst>
          </p:cNvPr>
          <p:cNvSpPr>
            <a:spLocks noGrp="1"/>
          </p:cNvSpPr>
          <p:nvPr>
            <p:ph type="dt" sz="half" idx="14"/>
          </p:nvPr>
        </p:nvSpPr>
        <p:spPr/>
        <p:txBody>
          <a:bodyPr/>
          <a:lstStyle>
            <a:lvl1pPr>
              <a:defRPr>
                <a:solidFill>
                  <a:schemeClr val="tx1"/>
                </a:solidFill>
              </a:defRPr>
            </a:lvl1pPr>
          </a:lstStyle>
          <a:p>
            <a:endParaRPr lang="en-US" dirty="0"/>
          </a:p>
        </p:txBody>
      </p:sp>
      <p:sp>
        <p:nvSpPr>
          <p:cNvPr id="6" name="Footer Placeholder 5">
            <a:extLst>
              <a:ext uri="{FF2B5EF4-FFF2-40B4-BE49-F238E27FC236}">
                <a16:creationId xmlns:a16="http://schemas.microsoft.com/office/drawing/2014/main" id="{930D4A70-1CAF-42DC-92D9-74079589B936}"/>
              </a:ext>
            </a:extLst>
          </p:cNvPr>
          <p:cNvSpPr>
            <a:spLocks noGrp="1"/>
          </p:cNvSpPr>
          <p:nvPr>
            <p:ph type="ftr" sz="quarter" idx="15"/>
          </p:nvPr>
        </p:nvSpPr>
        <p:spPr/>
        <p:txBody>
          <a:bodyPr/>
          <a:lstStyle>
            <a:lvl1pPr>
              <a:defRPr>
                <a:solidFill>
                  <a:schemeClr val="tx1"/>
                </a:solidFill>
              </a:defRPr>
            </a:lvl1pPr>
          </a:lstStyle>
          <a:p>
            <a:endParaRPr lang="en-US" dirty="0"/>
          </a:p>
        </p:txBody>
      </p:sp>
      <p:sp>
        <p:nvSpPr>
          <p:cNvPr id="8" name="Slide Number Placeholder 7">
            <a:extLst>
              <a:ext uri="{FF2B5EF4-FFF2-40B4-BE49-F238E27FC236}">
                <a16:creationId xmlns:a16="http://schemas.microsoft.com/office/drawing/2014/main" id="{27281F30-C26F-4464-8AA3-DD12C5EA439F}"/>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223020764"/>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B">
    <p:bg>
      <p:bgRef idx="1001">
        <a:schemeClr val="bg1"/>
      </p:bgRef>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2523BD3-DE08-44C0-97E6-077BFE3AD4FA}"/>
              </a:ext>
            </a:extLst>
          </p:cNvPr>
          <p:cNvSpPr>
            <a:spLocks noGrp="1"/>
          </p:cNvSpPr>
          <p:nvPr>
            <p:ph type="body" sz="quarter" idx="22" hasCustomPrompt="1"/>
          </p:nvPr>
        </p:nvSpPr>
        <p:spPr bwMode="ltGray">
          <a:xfrm>
            <a:off x="840" y="0"/>
            <a:ext cx="12191160" cy="6858000"/>
          </a:xfrm>
          <a:custGeom>
            <a:avLst/>
            <a:gdLst>
              <a:gd name="connsiteX0" fmla="*/ 994686 w 12191160"/>
              <a:gd name="connsiteY0" fmla="*/ 1233180 h 6858000"/>
              <a:gd name="connsiteX1" fmla="*/ 1069964 w 12191160"/>
              <a:gd name="connsiteY1" fmla="*/ 1233180 h 6858000"/>
              <a:gd name="connsiteX2" fmla="*/ 1069964 w 12191160"/>
              <a:gd name="connsiteY2" fmla="*/ 1308458 h 6858000"/>
              <a:gd name="connsiteX3" fmla="*/ 994686 w 12191160"/>
              <a:gd name="connsiteY3" fmla="*/ 1308458 h 6858000"/>
              <a:gd name="connsiteX4" fmla="*/ 766759 w 12191160"/>
              <a:gd name="connsiteY4" fmla="*/ 1233179 h 6858000"/>
              <a:gd name="connsiteX5" fmla="*/ 842037 w 12191160"/>
              <a:gd name="connsiteY5" fmla="*/ 1233179 h 6858000"/>
              <a:gd name="connsiteX6" fmla="*/ 839946 w 12191160"/>
              <a:gd name="connsiteY6" fmla="*/ 1308458 h 6858000"/>
              <a:gd name="connsiteX7" fmla="*/ 766759 w 12191160"/>
              <a:gd name="connsiteY7" fmla="*/ 1308458 h 6858000"/>
              <a:gd name="connsiteX8" fmla="*/ 1028664 w 12191160"/>
              <a:gd name="connsiteY8" fmla="*/ 1056455 h 6858000"/>
              <a:gd name="connsiteX9" fmla="*/ 1019360 w 12191160"/>
              <a:gd name="connsiteY9" fmla="*/ 1062130 h 6858000"/>
              <a:gd name="connsiteX10" fmla="*/ 944500 w 12191160"/>
              <a:gd name="connsiteY10" fmla="*/ 1209341 h 6858000"/>
              <a:gd name="connsiteX11" fmla="*/ 944500 w 12191160"/>
              <a:gd name="connsiteY11" fmla="*/ 1313895 h 6858000"/>
              <a:gd name="connsiteX12" fmla="*/ 990503 w 12191160"/>
              <a:gd name="connsiteY12" fmla="*/ 1359898 h 6858000"/>
              <a:gd name="connsiteX13" fmla="*/ 1074146 w 12191160"/>
              <a:gd name="connsiteY13" fmla="*/ 1359898 h 6858000"/>
              <a:gd name="connsiteX14" fmla="*/ 1120150 w 12191160"/>
              <a:gd name="connsiteY14" fmla="*/ 1313895 h 6858000"/>
              <a:gd name="connsiteX15" fmla="*/ 1120150 w 12191160"/>
              <a:gd name="connsiteY15" fmla="*/ 1230252 h 6858000"/>
              <a:gd name="connsiteX16" fmla="*/ 1075418 w 12191160"/>
              <a:gd name="connsiteY16" fmla="*/ 1183011 h 6858000"/>
              <a:gd name="connsiteX17" fmla="*/ 1074146 w 12191160"/>
              <a:gd name="connsiteY17" fmla="*/ 1182993 h 6858000"/>
              <a:gd name="connsiteX18" fmla="*/ 995104 w 12191160"/>
              <a:gd name="connsiteY18" fmla="*/ 1182993 h 6858000"/>
              <a:gd name="connsiteX19" fmla="*/ 1044871 w 12191160"/>
              <a:gd name="connsiteY19" fmla="*/ 1103951 h 6858000"/>
              <a:gd name="connsiteX20" fmla="*/ 1060516 w 12191160"/>
              <a:gd name="connsiteY20" fmla="*/ 1072099 h 6858000"/>
              <a:gd name="connsiteX21" fmla="*/ 1028664 w 12191160"/>
              <a:gd name="connsiteY21" fmla="*/ 1056455 h 6858000"/>
              <a:gd name="connsiteX22" fmla="*/ 798646 w 12191160"/>
              <a:gd name="connsiteY22" fmla="*/ 1056455 h 6858000"/>
              <a:gd name="connsiteX23" fmla="*/ 789342 w 12191160"/>
              <a:gd name="connsiteY23" fmla="*/ 1062129 h 6858000"/>
              <a:gd name="connsiteX24" fmla="*/ 714482 w 12191160"/>
              <a:gd name="connsiteY24" fmla="*/ 1208086 h 6858000"/>
              <a:gd name="connsiteX25" fmla="*/ 714482 w 12191160"/>
              <a:gd name="connsiteY25" fmla="*/ 1312639 h 6858000"/>
              <a:gd name="connsiteX26" fmla="*/ 760485 w 12191160"/>
              <a:gd name="connsiteY26" fmla="*/ 1358643 h 6858000"/>
              <a:gd name="connsiteX27" fmla="*/ 844129 w 12191160"/>
              <a:gd name="connsiteY27" fmla="*/ 1358643 h 6858000"/>
              <a:gd name="connsiteX28" fmla="*/ 892176 w 12191160"/>
              <a:gd name="connsiteY28" fmla="*/ 1314778 h 6858000"/>
              <a:gd name="connsiteX29" fmla="*/ 892223 w 12191160"/>
              <a:gd name="connsiteY29" fmla="*/ 1312639 h 6858000"/>
              <a:gd name="connsiteX30" fmla="*/ 892223 w 12191160"/>
              <a:gd name="connsiteY30" fmla="*/ 1228997 h 6858000"/>
              <a:gd name="connsiteX31" fmla="*/ 846267 w 12191160"/>
              <a:gd name="connsiteY31" fmla="*/ 1182946 h 6858000"/>
              <a:gd name="connsiteX32" fmla="*/ 844129 w 12191160"/>
              <a:gd name="connsiteY32" fmla="*/ 1182994 h 6858000"/>
              <a:gd name="connsiteX33" fmla="*/ 844129 w 12191160"/>
              <a:gd name="connsiteY33" fmla="*/ 1182993 h 6858000"/>
              <a:gd name="connsiteX34" fmla="*/ 766759 w 12191160"/>
              <a:gd name="connsiteY34" fmla="*/ 1182993 h 6858000"/>
              <a:gd name="connsiteX35" fmla="*/ 814853 w 12191160"/>
              <a:gd name="connsiteY35" fmla="*/ 1103951 h 6858000"/>
              <a:gd name="connsiteX36" fmla="*/ 830498 w 12191160"/>
              <a:gd name="connsiteY36" fmla="*/ 1072099 h 6858000"/>
              <a:gd name="connsiteX37" fmla="*/ 798646 w 12191160"/>
              <a:gd name="connsiteY37" fmla="*/ 1056455 h 6858000"/>
              <a:gd name="connsiteX38" fmla="*/ 917317 w 12191160"/>
              <a:gd name="connsiteY38" fmla="*/ 856787 h 6858000"/>
              <a:gd name="connsiteX39" fmla="*/ 1268616 w 12191160"/>
              <a:gd name="connsiteY39" fmla="*/ 1208087 h 6858000"/>
              <a:gd name="connsiteX40" fmla="*/ 917317 w 12191160"/>
              <a:gd name="connsiteY40" fmla="*/ 1559386 h 6858000"/>
              <a:gd name="connsiteX41" fmla="*/ 566017 w 12191160"/>
              <a:gd name="connsiteY41" fmla="*/ 1208087 h 6858000"/>
              <a:gd name="connsiteX42" fmla="*/ 917317 w 12191160"/>
              <a:gd name="connsiteY42" fmla="*/ 856787 h 6858000"/>
              <a:gd name="connsiteX43" fmla="*/ 917317 w 12191160"/>
              <a:gd name="connsiteY43" fmla="*/ 806601 h 6858000"/>
              <a:gd name="connsiteX44" fmla="*/ 515831 w 12191160"/>
              <a:gd name="connsiteY44" fmla="*/ 1208087 h 6858000"/>
              <a:gd name="connsiteX45" fmla="*/ 917317 w 12191160"/>
              <a:gd name="connsiteY45" fmla="*/ 1609572 h 6858000"/>
              <a:gd name="connsiteX46" fmla="*/ 1318802 w 12191160"/>
              <a:gd name="connsiteY46" fmla="*/ 1208087 h 6858000"/>
              <a:gd name="connsiteX47" fmla="*/ 917317 w 12191160"/>
              <a:gd name="connsiteY47" fmla="*/ 806601 h 6858000"/>
              <a:gd name="connsiteX48" fmla="*/ 0 w 12191160"/>
              <a:gd name="connsiteY48" fmla="*/ 0 h 6858000"/>
              <a:gd name="connsiteX49" fmla="*/ 12191160 w 12191160"/>
              <a:gd name="connsiteY49" fmla="*/ 0 h 6858000"/>
              <a:gd name="connsiteX50" fmla="*/ 12191160 w 12191160"/>
              <a:gd name="connsiteY50" fmla="*/ 6858000 h 6858000"/>
              <a:gd name="connsiteX51" fmla="*/ 0 w 12191160"/>
              <a:gd name="connsiteY5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160" h="6858000">
                <a:moveTo>
                  <a:pt x="994686" y="1233180"/>
                </a:moveTo>
                <a:lnTo>
                  <a:pt x="1069964" y="1233180"/>
                </a:lnTo>
                <a:lnTo>
                  <a:pt x="1069964" y="1308458"/>
                </a:lnTo>
                <a:lnTo>
                  <a:pt x="994686" y="1308458"/>
                </a:lnTo>
                <a:close/>
                <a:moveTo>
                  <a:pt x="766759" y="1233179"/>
                </a:moveTo>
                <a:lnTo>
                  <a:pt x="842037" y="1233179"/>
                </a:lnTo>
                <a:lnTo>
                  <a:pt x="839946" y="1308458"/>
                </a:lnTo>
                <a:lnTo>
                  <a:pt x="766759" y="1308458"/>
                </a:lnTo>
                <a:close/>
                <a:moveTo>
                  <a:pt x="1028664" y="1056455"/>
                </a:moveTo>
                <a:cubicBezTo>
                  <a:pt x="1025184" y="1057642"/>
                  <a:pt x="1022008" y="1059579"/>
                  <a:pt x="1019360" y="1062130"/>
                </a:cubicBezTo>
                <a:cubicBezTo>
                  <a:pt x="966247" y="1093914"/>
                  <a:pt x="944500" y="1115661"/>
                  <a:pt x="944500" y="1209341"/>
                </a:cubicBezTo>
                <a:lnTo>
                  <a:pt x="944500" y="1313895"/>
                </a:lnTo>
                <a:cubicBezTo>
                  <a:pt x="944500" y="1339302"/>
                  <a:pt x="965096" y="1359898"/>
                  <a:pt x="990503" y="1359898"/>
                </a:cubicBezTo>
                <a:lnTo>
                  <a:pt x="1074146" y="1359898"/>
                </a:lnTo>
                <a:cubicBezTo>
                  <a:pt x="1099553" y="1359898"/>
                  <a:pt x="1120150" y="1339302"/>
                  <a:pt x="1120150" y="1313895"/>
                </a:cubicBezTo>
                <a:lnTo>
                  <a:pt x="1120150" y="1230252"/>
                </a:lnTo>
                <a:cubicBezTo>
                  <a:pt x="1120843" y="1204854"/>
                  <a:pt x="1100815" y="1183703"/>
                  <a:pt x="1075418" y="1183011"/>
                </a:cubicBezTo>
                <a:cubicBezTo>
                  <a:pt x="1074994" y="1182999"/>
                  <a:pt x="1074570" y="1182993"/>
                  <a:pt x="1074146" y="1182993"/>
                </a:cubicBezTo>
                <a:lnTo>
                  <a:pt x="995104" y="1182993"/>
                </a:lnTo>
                <a:cubicBezTo>
                  <a:pt x="991365" y="1148295"/>
                  <a:pt x="1011966" y="1115577"/>
                  <a:pt x="1044871" y="1103951"/>
                </a:cubicBezTo>
                <a:cubicBezTo>
                  <a:pt x="1057987" y="1099476"/>
                  <a:pt x="1064991" y="1085214"/>
                  <a:pt x="1060516" y="1072099"/>
                </a:cubicBezTo>
                <a:cubicBezTo>
                  <a:pt x="1056040" y="1058983"/>
                  <a:pt x="1041779" y="1051979"/>
                  <a:pt x="1028664" y="1056455"/>
                </a:cubicBezTo>
                <a:close/>
                <a:moveTo>
                  <a:pt x="798646" y="1056455"/>
                </a:moveTo>
                <a:cubicBezTo>
                  <a:pt x="795166" y="1057642"/>
                  <a:pt x="791990" y="1059579"/>
                  <a:pt x="789342" y="1062129"/>
                </a:cubicBezTo>
                <a:cubicBezTo>
                  <a:pt x="736229" y="1092659"/>
                  <a:pt x="714482" y="1114406"/>
                  <a:pt x="714482" y="1208086"/>
                </a:cubicBezTo>
                <a:lnTo>
                  <a:pt x="714482" y="1312639"/>
                </a:lnTo>
                <a:cubicBezTo>
                  <a:pt x="714482" y="1338047"/>
                  <a:pt x="735079" y="1358643"/>
                  <a:pt x="760485" y="1358643"/>
                </a:cubicBezTo>
                <a:lnTo>
                  <a:pt x="844129" y="1358643"/>
                </a:lnTo>
                <a:cubicBezTo>
                  <a:pt x="869509" y="1359798"/>
                  <a:pt x="891020" y="1340159"/>
                  <a:pt x="892176" y="1314778"/>
                </a:cubicBezTo>
                <a:cubicBezTo>
                  <a:pt x="892208" y="1314066"/>
                  <a:pt x="892224" y="1313353"/>
                  <a:pt x="892223" y="1312639"/>
                </a:cubicBezTo>
                <a:lnTo>
                  <a:pt x="892223" y="1228997"/>
                </a:lnTo>
                <a:cubicBezTo>
                  <a:pt x="892249" y="1203590"/>
                  <a:pt x="871674" y="1182972"/>
                  <a:pt x="846267" y="1182946"/>
                </a:cubicBezTo>
                <a:cubicBezTo>
                  <a:pt x="845554" y="1182945"/>
                  <a:pt x="844841" y="1182961"/>
                  <a:pt x="844129" y="1182994"/>
                </a:cubicBezTo>
                <a:lnTo>
                  <a:pt x="844129" y="1182993"/>
                </a:lnTo>
                <a:lnTo>
                  <a:pt x="766759" y="1182993"/>
                </a:lnTo>
                <a:cubicBezTo>
                  <a:pt x="762795" y="1148740"/>
                  <a:pt x="782611" y="1116174"/>
                  <a:pt x="814853" y="1103951"/>
                </a:cubicBezTo>
                <a:cubicBezTo>
                  <a:pt x="827969" y="1099476"/>
                  <a:pt x="834974" y="1085214"/>
                  <a:pt x="830498" y="1072099"/>
                </a:cubicBezTo>
                <a:cubicBezTo>
                  <a:pt x="826022" y="1058983"/>
                  <a:pt x="811762" y="1051979"/>
                  <a:pt x="798646" y="1056455"/>
                </a:cubicBezTo>
                <a:close/>
                <a:moveTo>
                  <a:pt x="917317" y="856787"/>
                </a:moveTo>
                <a:cubicBezTo>
                  <a:pt x="1111334" y="856787"/>
                  <a:pt x="1268616" y="1014069"/>
                  <a:pt x="1268616" y="1208087"/>
                </a:cubicBezTo>
                <a:cubicBezTo>
                  <a:pt x="1268386" y="1402009"/>
                  <a:pt x="1111239" y="1559156"/>
                  <a:pt x="917317" y="1559386"/>
                </a:cubicBezTo>
                <a:cubicBezTo>
                  <a:pt x="723299" y="1559386"/>
                  <a:pt x="566017" y="1402104"/>
                  <a:pt x="566017" y="1208087"/>
                </a:cubicBezTo>
                <a:cubicBezTo>
                  <a:pt x="566017" y="1014069"/>
                  <a:pt x="723299" y="856787"/>
                  <a:pt x="917317" y="856787"/>
                </a:cubicBezTo>
                <a:close/>
                <a:moveTo>
                  <a:pt x="917317" y="806601"/>
                </a:moveTo>
                <a:cubicBezTo>
                  <a:pt x="695582" y="806601"/>
                  <a:pt x="515831" y="986352"/>
                  <a:pt x="515831" y="1208087"/>
                </a:cubicBezTo>
                <a:cubicBezTo>
                  <a:pt x="515831" y="1429821"/>
                  <a:pt x="695582" y="1609572"/>
                  <a:pt x="917317" y="1609572"/>
                </a:cubicBezTo>
                <a:cubicBezTo>
                  <a:pt x="1139051" y="1609572"/>
                  <a:pt x="1318802" y="1429821"/>
                  <a:pt x="1318802" y="1208087"/>
                </a:cubicBezTo>
                <a:cubicBezTo>
                  <a:pt x="1318572" y="986448"/>
                  <a:pt x="1138955" y="806832"/>
                  <a:pt x="917317" y="806601"/>
                </a:cubicBezTo>
                <a:close/>
                <a:moveTo>
                  <a:pt x="0" y="0"/>
                </a:moveTo>
                <a:lnTo>
                  <a:pt x="12191160" y="0"/>
                </a:lnTo>
                <a:lnTo>
                  <a:pt x="12191160" y="6858000"/>
                </a:lnTo>
                <a:lnTo>
                  <a:pt x="0" y="6858000"/>
                </a:lnTo>
                <a:close/>
              </a:path>
            </a:pathLst>
          </a:custGeom>
          <a:solidFill>
            <a:schemeClr val="accent1"/>
          </a:solidFill>
          <a:ln w="0">
            <a:noFill/>
          </a:ln>
        </p:spPr>
        <p:txBody>
          <a:bodyPr wrap="square">
            <a:noAutofit/>
          </a:bodyPr>
          <a:lstStyle>
            <a:lvl1pPr marL="0" indent="0">
              <a:buNone/>
              <a:defRPr sz="100">
                <a:noFill/>
              </a:defRPr>
            </a:lvl1pPr>
          </a:lstStyle>
          <a:p>
            <a:pPr lvl="0"/>
            <a:r>
              <a:rPr lang="en-US" dirty="0"/>
              <a:t>.</a:t>
            </a:r>
            <a:endParaRPr lang="en-US"/>
          </a:p>
        </p:txBody>
      </p:sp>
      <p:sp>
        <p:nvSpPr>
          <p:cNvPr id="26" name="TextBox 25">
            <a:extLst>
              <a:ext uri="{FF2B5EF4-FFF2-40B4-BE49-F238E27FC236}">
                <a16:creationId xmlns:a16="http://schemas.microsoft.com/office/drawing/2014/main" id="{8C68CE24-B6FC-411C-A2E1-96C776A0DDEC}"/>
              </a:ext>
            </a:extLst>
          </p:cNvPr>
          <p:cNvSpPr txBox="1"/>
          <p:nvPr userDrawn="1"/>
        </p:nvSpPr>
        <p:spPr>
          <a:xfrm>
            <a:off x="36000"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t>You have the option to change the color of the background</a:t>
            </a:r>
            <a:endParaRPr lang="en-US" sz="1600" dirty="0">
              <a:solidFill>
                <a:schemeClr val="tx2"/>
              </a:solidFill>
            </a:endParaRPr>
          </a:p>
        </p:txBody>
      </p:sp>
      <p:sp>
        <p:nvSpPr>
          <p:cNvPr id="14" name="Picture Placeholder 7">
            <a:extLst>
              <a:ext uri="{FF2B5EF4-FFF2-40B4-BE49-F238E27FC236}">
                <a16:creationId xmlns:a16="http://schemas.microsoft.com/office/drawing/2014/main" id="{5CC32904-155C-420E-A54F-A63499340F58}"/>
              </a:ext>
            </a:extLst>
          </p:cNvPr>
          <p:cNvSpPr>
            <a:spLocks noGrp="1" noChangeAspect="1"/>
          </p:cNvSpPr>
          <p:nvPr>
            <p:ph type="pic" sz="quarter" idx="21" hasCustomPrompt="1"/>
          </p:nvPr>
        </p:nvSpPr>
        <p:spPr>
          <a:xfrm>
            <a:off x="1523031" y="3920400"/>
            <a:ext cx="1281600" cy="1281600"/>
          </a:xfrm>
          <a:prstGeom prst="ellipse">
            <a:avLst/>
          </a:prstGeom>
          <a:noFill/>
        </p:spPr>
        <p:txBody>
          <a:bodyPr lIns="0" tIns="0"/>
          <a:lstStyle>
            <a:lvl1pPr marL="0" indent="0" algn="l">
              <a:buNone/>
              <a:defRPr sz="800">
                <a:solidFill>
                  <a:schemeClr val="bg1"/>
                </a:solidFill>
              </a:defRPr>
            </a:lvl1pPr>
          </a:lstStyle>
          <a:p>
            <a:r>
              <a:rPr lang="en-US" dirty="0"/>
              <a:t>Click icon to add picture or click on frame and insert picture from Templafy Images</a:t>
            </a:r>
            <a:endParaRPr lang="en-US"/>
          </a:p>
        </p:txBody>
      </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1523031" y="986400"/>
            <a:ext cx="9149732" cy="2559600"/>
          </a:xfrm>
        </p:spPr>
        <p:txBody>
          <a:bodyPr/>
          <a:lstStyle>
            <a:lvl1pPr marL="0" indent="0">
              <a:lnSpc>
                <a:spcPct val="90000"/>
              </a:lnSpc>
              <a:spcAft>
                <a:spcPts val="0"/>
              </a:spcAft>
              <a:buFont typeface="Arial" panose="020B0604020202020204" pitchFamily="34" charset="0"/>
              <a:buChar char="​"/>
              <a:defRPr sz="3000">
                <a:solidFill>
                  <a:schemeClr val="bg1"/>
                </a:solidFill>
              </a:defRPr>
            </a:lvl1pPr>
            <a:lvl2pPr marL="324000" indent="-324000">
              <a:spcBef>
                <a:spcPts val="1200"/>
              </a:spcBef>
              <a:spcAft>
                <a:spcPts val="0"/>
              </a:spcAft>
              <a:buFont typeface="Arial" panose="020B0604020202020204" pitchFamily="34" charset="0"/>
              <a:buChar char="—"/>
              <a:defRPr sz="1600">
                <a:solidFill>
                  <a:schemeClr val="bg1"/>
                </a:solidFill>
              </a:defRPr>
            </a:lvl2pPr>
            <a:lvl3pPr marL="0" indent="0">
              <a:buFont typeface="Arial" panose="020B0604020202020204" pitchFamily="34" charset="0"/>
              <a:buChar char="​"/>
              <a:defRPr sz="3000">
                <a:solidFill>
                  <a:schemeClr val="bg1"/>
                </a:solidFill>
              </a:defRPr>
            </a:lvl3pPr>
            <a:lvl4pPr>
              <a:defRPr sz="1400" b="0">
                <a:solidFill>
                  <a:schemeClr val="bg1"/>
                </a:solidFill>
              </a:defRPr>
            </a:lvl4pPr>
            <a:lvl5pPr>
              <a:defRPr sz="3000">
                <a:solidFill>
                  <a:schemeClr val="bg1"/>
                </a:solidFill>
              </a:defRPr>
            </a:lvl5pPr>
            <a:lvl6pPr marL="0" indent="0">
              <a:buFont typeface="Arial" panose="020B0604020202020204" pitchFamily="34" charset="0"/>
              <a:buChar char="​"/>
              <a:defRPr sz="1400">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Click to add quote                                                  Enter &amp; Tab for name text level</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 level</a:t>
            </a:r>
            <a:endParaRPr lang="en-US"/>
          </a:p>
          <a:p>
            <a:pPr lvl="6"/>
            <a:r>
              <a:rPr lang="en-US" dirty="0"/>
              <a:t>7</a:t>
            </a:r>
            <a:endParaRPr lang="en-US"/>
          </a:p>
          <a:p>
            <a:pPr lvl="7"/>
            <a:r>
              <a:rPr lang="en-US" dirty="0"/>
              <a:t>8</a:t>
            </a:r>
            <a:endParaRPr lang="en-US"/>
          </a:p>
          <a:p>
            <a:pPr lvl="8"/>
            <a:r>
              <a:rPr lang="en-US" dirty="0"/>
              <a:t>9</a:t>
            </a:r>
            <a:endParaRPr lang="en-US"/>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1523031" y="5352688"/>
            <a:ext cx="2540969" cy="252000"/>
          </a:xfrm>
        </p:spPr>
        <p:txBody>
          <a:bodyPr/>
          <a:lstStyle>
            <a:lvl1pPr marL="0" indent="0">
              <a:spcAft>
                <a:spcPts val="0"/>
              </a:spcAft>
              <a:buNone/>
              <a:defRPr sz="1400" b="1">
                <a:solidFill>
                  <a:schemeClr val="bg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1523031" y="5607884"/>
            <a:ext cx="1886213" cy="673854"/>
          </a:xfrm>
        </p:spPr>
        <p:txBody>
          <a:bodyPr/>
          <a:lstStyle>
            <a:lvl1pPr marL="0" indent="0">
              <a:spcAft>
                <a:spcPts val="0"/>
              </a:spcAft>
              <a:buNone/>
              <a:defRPr sz="1400" b="0">
                <a:solidFill>
                  <a:schemeClr val="bg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Company</a:t>
            </a:r>
            <a:endParaRPr lang="en-US"/>
          </a:p>
        </p:txBody>
      </p:sp>
      <p:sp>
        <p:nvSpPr>
          <p:cNvPr id="4" name="Date Placeholder 3">
            <a:extLst>
              <a:ext uri="{FF2B5EF4-FFF2-40B4-BE49-F238E27FC236}">
                <a16:creationId xmlns:a16="http://schemas.microsoft.com/office/drawing/2014/main" id="{0B7C3FFD-033C-41EA-9F99-BA134DE4C2BD}"/>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6" name="Footer Placeholder 5">
            <a:extLst>
              <a:ext uri="{FF2B5EF4-FFF2-40B4-BE49-F238E27FC236}">
                <a16:creationId xmlns:a16="http://schemas.microsoft.com/office/drawing/2014/main" id="{930D4A70-1CAF-42DC-92D9-74079589B936}"/>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27281F30-C26F-4464-8AA3-DD12C5EA439F}"/>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121501578"/>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C">
    <p:bg>
      <p:bgPr>
        <a:solidFill>
          <a:schemeClr val="tx1"/>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grpSp>
        <p:nvGrpSpPr>
          <p:cNvPr id="19" name="Graphic 20">
            <a:extLst>
              <a:ext uri="{FF2B5EF4-FFF2-40B4-BE49-F238E27FC236}">
                <a16:creationId xmlns:a16="http://schemas.microsoft.com/office/drawing/2014/main" id="{8EC1A1A5-F0BB-954D-B862-473AA5F5BF74}"/>
              </a:ext>
            </a:extLst>
          </p:cNvPr>
          <p:cNvGrpSpPr/>
          <p:nvPr userDrawn="1"/>
        </p:nvGrpSpPr>
        <p:grpSpPr>
          <a:xfrm>
            <a:off x="574675" y="505337"/>
            <a:ext cx="802971" cy="802971"/>
            <a:chOff x="464908" y="576000"/>
            <a:chExt cx="1426881" cy="1426881"/>
          </a:xfrm>
          <a:solidFill>
            <a:srgbClr val="FFFFFF"/>
          </a:solidFill>
        </p:grpSpPr>
        <p:sp>
          <p:nvSpPr>
            <p:cNvPr id="20" name="Freeform 19">
              <a:extLst>
                <a:ext uri="{FF2B5EF4-FFF2-40B4-BE49-F238E27FC236}">
                  <a16:creationId xmlns:a16="http://schemas.microsoft.com/office/drawing/2014/main" id="{82D77139-FAA2-A845-B140-8C65CFBE3D00}"/>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1" name="Freeform 20">
              <a:extLst>
                <a:ext uri="{FF2B5EF4-FFF2-40B4-BE49-F238E27FC236}">
                  <a16:creationId xmlns:a16="http://schemas.microsoft.com/office/drawing/2014/main" id="{FD4230FC-97D8-5043-8009-A73FA10A3CC1}"/>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2" name="Freeform 21">
              <a:extLst>
                <a:ext uri="{FF2B5EF4-FFF2-40B4-BE49-F238E27FC236}">
                  <a16:creationId xmlns:a16="http://schemas.microsoft.com/office/drawing/2014/main" id="{3B0FC126-DA26-114C-8626-0288D3FC03EA}"/>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5" y="1727200"/>
            <a:ext cx="9144000" cy="2530800"/>
          </a:xfrm>
        </p:spPr>
        <p:txBody>
          <a:bodyPr/>
          <a:lstStyle>
            <a:lvl1pPr marL="0" indent="0">
              <a:lnSpc>
                <a:spcPct val="90000"/>
              </a:lnSpc>
              <a:spcAft>
                <a:spcPts val="0"/>
              </a:spcAft>
              <a:buFont typeface="Arial" panose="020B0604020202020204" pitchFamily="34" charset="0"/>
              <a:buChar char="​"/>
              <a:defRPr sz="4000">
                <a:solidFill>
                  <a:schemeClr val="tx1"/>
                </a:solidFill>
              </a:defRPr>
            </a:lvl1pPr>
            <a:lvl2pPr marL="324000" indent="-324000">
              <a:spcBef>
                <a:spcPts val="1200"/>
              </a:spcBef>
              <a:spcAft>
                <a:spcPts val="0"/>
              </a:spcAft>
              <a:buFont typeface="Arial" panose="020B0604020202020204" pitchFamily="34" charset="0"/>
              <a:buChar char="—"/>
              <a:defRPr sz="2000">
                <a:solidFill>
                  <a:schemeClr val="tx1"/>
                </a:solidFill>
              </a:defRPr>
            </a:lvl2pPr>
            <a:lvl3pPr marL="0" indent="0">
              <a:buFont typeface="Arial" panose="020B0604020202020204" pitchFamily="34" charset="0"/>
              <a:buChar char="​"/>
              <a:defRPr sz="4400">
                <a:solidFill>
                  <a:schemeClr val="tx1"/>
                </a:solidFill>
              </a:defRPr>
            </a:lvl3pPr>
            <a:lvl4pPr>
              <a:defRPr sz="1400" b="0">
                <a:solidFill>
                  <a:schemeClr val="tx1"/>
                </a:solidFill>
              </a:defRPr>
            </a:lvl4pPr>
            <a:lvl5pPr>
              <a:defRPr sz="4400">
                <a:solidFill>
                  <a:schemeClr val="tx1"/>
                </a:solidFill>
              </a:defRPr>
            </a:lvl5pPr>
            <a:lvl6pPr marL="0" indent="0">
              <a:buFont typeface="Arial" panose="020B0604020202020204" pitchFamily="34" charset="0"/>
              <a:buChar char="​"/>
              <a:defRPr sz="14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Click to add quote                             Enter &amp; Tab for name text level</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 level</a:t>
            </a:r>
            <a:endParaRPr lang="en-US"/>
          </a:p>
          <a:p>
            <a:pPr lvl="6"/>
            <a:r>
              <a:rPr lang="en-US" dirty="0"/>
              <a:t>7</a:t>
            </a:r>
            <a:endParaRPr lang="en-US"/>
          </a:p>
          <a:p>
            <a:pPr lvl="7"/>
            <a:r>
              <a:rPr lang="en-US" dirty="0"/>
              <a:t>8</a:t>
            </a:r>
            <a:endParaRPr lang="en-US"/>
          </a:p>
          <a:p>
            <a:pPr lvl="8"/>
            <a:r>
              <a:rPr lang="en-US" dirty="0"/>
              <a:t>9</a:t>
            </a:r>
            <a:endParaRPr lang="en-US"/>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9075475" y="5736236"/>
            <a:ext cx="1886213" cy="162000"/>
          </a:xfrm>
        </p:spPr>
        <p:txBody>
          <a:bodyPr/>
          <a:lstStyle>
            <a:lvl1pPr marL="0" indent="0">
              <a:spcAft>
                <a:spcPts val="0"/>
              </a:spcAft>
              <a:buNone/>
              <a:defRPr sz="900" b="1">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9075475" y="5878470"/>
            <a:ext cx="1886213" cy="162000"/>
          </a:xfrm>
        </p:spPr>
        <p:txBody>
          <a:bodyPr/>
          <a:lstStyle>
            <a:lvl1pPr marL="0" indent="0">
              <a:spcAft>
                <a:spcPts val="0"/>
              </a:spcAft>
              <a:buNone/>
              <a:defRPr sz="9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Company</a:t>
            </a:r>
            <a:endParaRPr lang="en-US"/>
          </a:p>
        </p:txBody>
      </p:sp>
      <p:sp>
        <p:nvSpPr>
          <p:cNvPr id="14" name="Picture Placeholder 7">
            <a:extLst>
              <a:ext uri="{FF2B5EF4-FFF2-40B4-BE49-F238E27FC236}">
                <a16:creationId xmlns:a16="http://schemas.microsoft.com/office/drawing/2014/main" id="{5CC32904-155C-420E-A54F-A63499340F58}"/>
              </a:ext>
            </a:extLst>
          </p:cNvPr>
          <p:cNvSpPr>
            <a:spLocks noGrp="1"/>
          </p:cNvSpPr>
          <p:nvPr>
            <p:ph type="pic" sz="quarter" idx="21" hasCustomPrompt="1"/>
          </p:nvPr>
        </p:nvSpPr>
        <p:spPr>
          <a:xfrm>
            <a:off x="9072563" y="4687200"/>
            <a:ext cx="943200" cy="943200"/>
          </a:xfrm>
          <a:prstGeom prst="ellipse">
            <a:avLst/>
          </a:prstGeom>
          <a:noFill/>
        </p:spPr>
        <p:txBody>
          <a:bodyPr lIns="0" tIns="0"/>
          <a:lstStyle>
            <a:lvl1pPr marL="0" indent="0" algn="l">
              <a:buNone/>
              <a:defRPr sz="800">
                <a:solidFill>
                  <a:schemeClr val="tx1"/>
                </a:solidFill>
              </a:defRPr>
            </a:lvl1pPr>
          </a:lstStyle>
          <a:p>
            <a:r>
              <a:rPr lang="en-US" dirty="0"/>
              <a:t>Click icon to add picture or click on frame and insert picture from Templafy Images</a:t>
            </a:r>
            <a:endParaRPr lang="en-US"/>
          </a:p>
        </p:txBody>
      </p:sp>
      <p:sp>
        <p:nvSpPr>
          <p:cNvPr id="4" name="Date Placeholder 3">
            <a:extLst>
              <a:ext uri="{FF2B5EF4-FFF2-40B4-BE49-F238E27FC236}">
                <a16:creationId xmlns:a16="http://schemas.microsoft.com/office/drawing/2014/main" id="{0B7C3FFD-033C-41EA-9F99-BA134DE4C2BD}"/>
              </a:ext>
            </a:extLst>
          </p:cNvPr>
          <p:cNvSpPr>
            <a:spLocks noGrp="1"/>
          </p:cNvSpPr>
          <p:nvPr>
            <p:ph type="dt" sz="half" idx="14"/>
          </p:nvPr>
        </p:nvSpPr>
        <p:spPr/>
        <p:txBody>
          <a:bodyPr/>
          <a:lstStyle>
            <a:lvl1pPr>
              <a:defRPr>
                <a:solidFill>
                  <a:schemeClr val="tx1"/>
                </a:solidFill>
              </a:defRPr>
            </a:lvl1pPr>
          </a:lstStyle>
          <a:p>
            <a:endParaRPr lang="en-US" dirty="0"/>
          </a:p>
        </p:txBody>
      </p:sp>
      <p:sp>
        <p:nvSpPr>
          <p:cNvPr id="6" name="Footer Placeholder 5">
            <a:extLst>
              <a:ext uri="{FF2B5EF4-FFF2-40B4-BE49-F238E27FC236}">
                <a16:creationId xmlns:a16="http://schemas.microsoft.com/office/drawing/2014/main" id="{930D4A70-1CAF-42DC-92D9-74079589B936}"/>
              </a:ext>
            </a:extLst>
          </p:cNvPr>
          <p:cNvSpPr>
            <a:spLocks noGrp="1"/>
          </p:cNvSpPr>
          <p:nvPr>
            <p:ph type="ftr" sz="quarter" idx="15"/>
          </p:nvPr>
        </p:nvSpPr>
        <p:spPr/>
        <p:txBody>
          <a:bodyPr/>
          <a:lstStyle>
            <a:lvl1pPr>
              <a:defRPr>
                <a:solidFill>
                  <a:schemeClr val="tx1"/>
                </a:solidFill>
              </a:defRPr>
            </a:lvl1pPr>
          </a:lstStyle>
          <a:p>
            <a:endParaRPr lang="en-US" dirty="0"/>
          </a:p>
        </p:txBody>
      </p:sp>
      <p:sp>
        <p:nvSpPr>
          <p:cNvPr id="8" name="Slide Number Placeholder 7">
            <a:extLst>
              <a:ext uri="{FF2B5EF4-FFF2-40B4-BE49-F238E27FC236}">
                <a16:creationId xmlns:a16="http://schemas.microsoft.com/office/drawing/2014/main" id="{27281F30-C26F-4464-8AA3-DD12C5EA439F}"/>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579463908"/>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D">
    <p:bg>
      <p:bgRef idx="1001">
        <a:schemeClr val="bg1"/>
      </p:bgRef>
    </p:bg>
    <p:spTree>
      <p:nvGrpSpPr>
        <p:cNvPr id="1" name=""/>
        <p:cNvGrpSpPr/>
        <p:nvPr/>
      </p:nvGrpSpPr>
      <p:grpSpPr>
        <a:xfrm>
          <a:off x="0" y="0"/>
          <a:ext cx="0" cy="0"/>
          <a:chOff x="0" y="0"/>
          <a:chExt cx="0" cy="0"/>
        </a:xfrm>
      </p:grpSpPr>
      <p:sp>
        <p:nvSpPr>
          <p:cNvPr id="21" name="Background">
            <a:extLst>
              <a:ext uri="{FF2B5EF4-FFF2-40B4-BE49-F238E27FC236}">
                <a16:creationId xmlns:a16="http://schemas.microsoft.com/office/drawing/2014/main" id="{10BC9056-C3B7-490F-97CF-35AC92A7ED0B}"/>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grpSp>
        <p:nvGrpSpPr>
          <p:cNvPr id="15" name="Graphic 20">
            <a:extLst>
              <a:ext uri="{FF2B5EF4-FFF2-40B4-BE49-F238E27FC236}">
                <a16:creationId xmlns:a16="http://schemas.microsoft.com/office/drawing/2014/main" id="{5B697348-8B7E-40CB-84B4-49DEB753463A}"/>
              </a:ext>
            </a:extLst>
          </p:cNvPr>
          <p:cNvGrpSpPr/>
          <p:nvPr userDrawn="1"/>
        </p:nvGrpSpPr>
        <p:grpSpPr>
          <a:xfrm>
            <a:off x="507302" y="417157"/>
            <a:ext cx="802971" cy="802971"/>
            <a:chOff x="464908" y="576000"/>
            <a:chExt cx="1426881" cy="1426881"/>
          </a:xfrm>
          <a:solidFill>
            <a:srgbClr val="A6A6A6"/>
          </a:solidFill>
        </p:grpSpPr>
        <p:sp>
          <p:nvSpPr>
            <p:cNvPr id="16" name="Freeform 15">
              <a:extLst>
                <a:ext uri="{FF2B5EF4-FFF2-40B4-BE49-F238E27FC236}">
                  <a16:creationId xmlns:a16="http://schemas.microsoft.com/office/drawing/2014/main" id="{CD50304E-6303-4DA2-AE03-634ABA27A30A}"/>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9" name="Freeform 18">
              <a:extLst>
                <a:ext uri="{FF2B5EF4-FFF2-40B4-BE49-F238E27FC236}">
                  <a16:creationId xmlns:a16="http://schemas.microsoft.com/office/drawing/2014/main" id="{627204B4-3EE9-48EF-9B6A-8BA21CD92BBA}"/>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2" name="Freeform 21">
              <a:extLst>
                <a:ext uri="{FF2B5EF4-FFF2-40B4-BE49-F238E27FC236}">
                  <a16:creationId xmlns:a16="http://schemas.microsoft.com/office/drawing/2014/main" id="{D123E08C-D353-4F11-B665-57B948367DDE}"/>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5" y="1727200"/>
            <a:ext cx="9144000" cy="2530800"/>
          </a:xfrm>
        </p:spPr>
        <p:txBody>
          <a:bodyPr/>
          <a:lstStyle>
            <a:lvl1pPr marL="0" indent="0">
              <a:lnSpc>
                <a:spcPct val="90000"/>
              </a:lnSpc>
              <a:spcAft>
                <a:spcPts val="0"/>
              </a:spcAft>
              <a:buFont typeface="Arial" panose="020B0604020202020204" pitchFamily="34" charset="0"/>
              <a:buChar char="​"/>
              <a:defRPr sz="4000">
                <a:solidFill>
                  <a:schemeClr val="accent1"/>
                </a:solidFill>
              </a:defRPr>
            </a:lvl1pPr>
            <a:lvl2pPr marL="324000" indent="-324000">
              <a:spcBef>
                <a:spcPts val="1200"/>
              </a:spcBef>
              <a:spcAft>
                <a:spcPts val="0"/>
              </a:spcAft>
              <a:buFont typeface="Arial" panose="020B0604020202020204" pitchFamily="34" charset="0"/>
              <a:buChar char="—"/>
              <a:defRPr sz="2000">
                <a:solidFill>
                  <a:schemeClr val="accent1"/>
                </a:solidFill>
              </a:defRPr>
            </a:lvl2pPr>
            <a:lvl3pPr marL="0" indent="0">
              <a:buFont typeface="Arial" panose="020B0604020202020204" pitchFamily="34" charset="0"/>
              <a:buChar char="​"/>
              <a:defRPr sz="4400">
                <a:solidFill>
                  <a:schemeClr val="accent1"/>
                </a:solidFill>
              </a:defRPr>
            </a:lvl3pPr>
            <a:lvl4pPr>
              <a:defRPr sz="1400" b="0">
                <a:solidFill>
                  <a:schemeClr val="accent1"/>
                </a:solidFill>
              </a:defRPr>
            </a:lvl4pPr>
            <a:lvl5pPr>
              <a:defRPr sz="4400">
                <a:solidFill>
                  <a:schemeClr val="accent1"/>
                </a:solidFill>
              </a:defRPr>
            </a:lvl5pPr>
            <a:lvl6pPr marL="0" indent="0">
              <a:buFont typeface="Arial" panose="020B0604020202020204" pitchFamily="34" charset="0"/>
              <a:buChar char="​"/>
              <a:defRPr sz="1400">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Click to add quote                             Enter &amp; Tab for name text level</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 level</a:t>
            </a:r>
            <a:endParaRPr lang="en-US"/>
          </a:p>
          <a:p>
            <a:pPr lvl="6"/>
            <a:r>
              <a:rPr lang="en-US" dirty="0"/>
              <a:t>7</a:t>
            </a:r>
            <a:endParaRPr lang="en-US"/>
          </a:p>
          <a:p>
            <a:pPr lvl="7"/>
            <a:r>
              <a:rPr lang="en-US" dirty="0"/>
              <a:t>8</a:t>
            </a:r>
            <a:endParaRPr lang="en-US"/>
          </a:p>
          <a:p>
            <a:pPr lvl="8"/>
            <a:r>
              <a:rPr lang="en-US" dirty="0"/>
              <a:t>9</a:t>
            </a:r>
            <a:endParaRPr lang="en-US"/>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9075475" y="5736236"/>
            <a:ext cx="1886213" cy="162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9075475" y="5878470"/>
            <a:ext cx="1886213" cy="162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Company</a:t>
            </a:r>
            <a:endParaRPr lang="en-US"/>
          </a:p>
        </p:txBody>
      </p:sp>
      <p:sp>
        <p:nvSpPr>
          <p:cNvPr id="14" name="Picture Placeholder 7">
            <a:extLst>
              <a:ext uri="{FF2B5EF4-FFF2-40B4-BE49-F238E27FC236}">
                <a16:creationId xmlns:a16="http://schemas.microsoft.com/office/drawing/2014/main" id="{5CC32904-155C-420E-A54F-A63499340F58}"/>
              </a:ext>
            </a:extLst>
          </p:cNvPr>
          <p:cNvSpPr>
            <a:spLocks noGrp="1"/>
          </p:cNvSpPr>
          <p:nvPr>
            <p:ph type="pic" sz="quarter" idx="21" hasCustomPrompt="1"/>
          </p:nvPr>
        </p:nvSpPr>
        <p:spPr>
          <a:xfrm>
            <a:off x="9072563" y="4687200"/>
            <a:ext cx="943200" cy="943200"/>
          </a:xfrm>
          <a:prstGeom prst="ellipse">
            <a:avLst/>
          </a:prstGeom>
          <a:noFill/>
        </p:spPr>
        <p:txBody>
          <a:bodyPr lIns="0" tIns="0"/>
          <a:lstStyle>
            <a:lvl1pPr marL="0" indent="0" algn="l">
              <a:buNone/>
              <a:defRPr sz="800">
                <a:solidFill>
                  <a:schemeClr val="tx1"/>
                </a:solidFill>
              </a:defRPr>
            </a:lvl1pPr>
          </a:lstStyle>
          <a:p>
            <a:r>
              <a:rPr lang="en-US" dirty="0"/>
              <a:t>Click icon to add picture or click on frame and insert picture from Templafy Images</a:t>
            </a:r>
            <a:endParaRPr lang="en-US"/>
          </a:p>
        </p:txBody>
      </p:sp>
      <p:sp>
        <p:nvSpPr>
          <p:cNvPr id="3" name="Date Placeholder 2">
            <a:extLst>
              <a:ext uri="{FF2B5EF4-FFF2-40B4-BE49-F238E27FC236}">
                <a16:creationId xmlns:a16="http://schemas.microsoft.com/office/drawing/2014/main" id="{03E106DE-BCC8-4AC3-92A1-EADE90838262}"/>
              </a:ext>
            </a:extLst>
          </p:cNvPr>
          <p:cNvSpPr>
            <a:spLocks noGrp="1"/>
          </p:cNvSpPr>
          <p:nvPr>
            <p:ph type="dt" sz="half" idx="22"/>
          </p:nvPr>
        </p:nvSpPr>
        <p:spPr/>
        <p:txBody>
          <a:bodyPr/>
          <a:lstStyle/>
          <a:p>
            <a:endParaRPr lang="en-US" dirty="0"/>
          </a:p>
        </p:txBody>
      </p:sp>
      <p:sp>
        <p:nvSpPr>
          <p:cNvPr id="5" name="Footer Placeholder 4">
            <a:extLst>
              <a:ext uri="{FF2B5EF4-FFF2-40B4-BE49-F238E27FC236}">
                <a16:creationId xmlns:a16="http://schemas.microsoft.com/office/drawing/2014/main" id="{C5F83E34-147C-4701-9571-8803B9281288}"/>
              </a:ext>
            </a:extLst>
          </p:cNvPr>
          <p:cNvSpPr>
            <a:spLocks noGrp="1"/>
          </p:cNvSpPr>
          <p:nvPr>
            <p:ph type="ftr" sz="quarter" idx="23"/>
          </p:nvPr>
        </p:nvSpPr>
        <p:spPr/>
        <p:txBody>
          <a:bodyPr/>
          <a:lstStyle/>
          <a:p>
            <a:endParaRPr lang="en-US" dirty="0"/>
          </a:p>
        </p:txBody>
      </p:sp>
      <p:sp>
        <p:nvSpPr>
          <p:cNvPr id="9" name="Slide Number Placeholder 8">
            <a:extLst>
              <a:ext uri="{FF2B5EF4-FFF2-40B4-BE49-F238E27FC236}">
                <a16:creationId xmlns:a16="http://schemas.microsoft.com/office/drawing/2014/main" id="{6C91F76F-3082-447C-9671-CD07CB5D407C}"/>
              </a:ext>
            </a:extLst>
          </p:cNvPr>
          <p:cNvSpPr>
            <a:spLocks noGrp="1"/>
          </p:cNvSpPr>
          <p:nvPr>
            <p:ph type="sldNum" sz="quarter" idx="24"/>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511936272"/>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E">
    <p:bg>
      <p:bgRef idx="1001">
        <a:schemeClr val="bg1"/>
      </p:bgRef>
    </p:bg>
    <p:spTree>
      <p:nvGrpSpPr>
        <p:cNvPr id="1" name=""/>
        <p:cNvGrpSpPr/>
        <p:nvPr/>
      </p:nvGrpSpPr>
      <p:grpSpPr>
        <a:xfrm>
          <a:off x="0" y="0"/>
          <a:ext cx="0" cy="0"/>
          <a:chOff x="0" y="0"/>
          <a:chExt cx="0" cy="0"/>
        </a:xfrm>
      </p:grpSpPr>
      <p:sp>
        <p:nvSpPr>
          <p:cNvPr id="16" name="Background">
            <a:extLst>
              <a:ext uri="{FF2B5EF4-FFF2-40B4-BE49-F238E27FC236}">
                <a16:creationId xmlns:a16="http://schemas.microsoft.com/office/drawing/2014/main" id="{7CDAAF14-873A-42F7-B036-57ECCED9AC15}"/>
              </a:ext>
            </a:extLst>
          </p:cNvPr>
          <p:cNvSpPr/>
          <p:nvPr userDrawn="1"/>
        </p:nvSpPr>
        <p:spPr bwMode="white">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2" name="Freeform: Shape 21">
            <a:extLst>
              <a:ext uri="{FF2B5EF4-FFF2-40B4-BE49-F238E27FC236}">
                <a16:creationId xmlns:a16="http://schemas.microsoft.com/office/drawing/2014/main" id="{74E905AB-0871-480B-9E27-1BFC8EFB29A2}"/>
              </a:ext>
            </a:extLst>
          </p:cNvPr>
          <p:cNvSpPr>
            <a:spLocks noChangeAspect="1"/>
          </p:cNvSpPr>
          <p:nvPr userDrawn="1"/>
        </p:nvSpPr>
        <p:spPr>
          <a:xfrm>
            <a:off x="0" y="0"/>
            <a:ext cx="6096000" cy="6858000"/>
          </a:xfrm>
          <a:custGeom>
            <a:avLst/>
            <a:gdLst>
              <a:gd name="connsiteX0" fmla="*/ 0 w 6096000"/>
              <a:gd name="connsiteY0" fmla="*/ 0 h 6858000"/>
              <a:gd name="connsiteX1" fmla="*/ 5079930 w 6096000"/>
              <a:gd name="connsiteY1" fmla="*/ 0 h 6858000"/>
              <a:gd name="connsiteX2" fmla="*/ 5183928 w 6096000"/>
              <a:gd name="connsiteY2" fmla="*/ 162221 h 6858000"/>
              <a:gd name="connsiteX3" fmla="*/ 6096000 w 6096000"/>
              <a:gd name="connsiteY3" fmla="*/ 3429000 h 6858000"/>
              <a:gd name="connsiteX4" fmla="*/ 5183928 w 6096000"/>
              <a:gd name="connsiteY4" fmla="*/ 6695780 h 6858000"/>
              <a:gd name="connsiteX5" fmla="*/ 507993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5079930" y="0"/>
                </a:lnTo>
                <a:lnTo>
                  <a:pt x="5183928" y="162221"/>
                </a:lnTo>
                <a:cubicBezTo>
                  <a:pt x="5762706" y="1114762"/>
                  <a:pt x="6096000" y="2232959"/>
                  <a:pt x="6096000" y="3429000"/>
                </a:cubicBezTo>
                <a:cubicBezTo>
                  <a:pt x="6096000" y="4625042"/>
                  <a:pt x="5762706" y="5743239"/>
                  <a:pt x="5183928" y="6695780"/>
                </a:cubicBezTo>
                <a:lnTo>
                  <a:pt x="5079930" y="6858000"/>
                </a:lnTo>
                <a:lnTo>
                  <a:pt x="0" y="685800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7" name="Graphic 20">
            <a:extLst>
              <a:ext uri="{FF2B5EF4-FFF2-40B4-BE49-F238E27FC236}">
                <a16:creationId xmlns:a16="http://schemas.microsoft.com/office/drawing/2014/main" id="{7C27D0A1-2331-4730-AC0D-5C7511CBB14E}"/>
              </a:ext>
            </a:extLst>
          </p:cNvPr>
          <p:cNvGrpSpPr/>
          <p:nvPr userDrawn="1"/>
        </p:nvGrpSpPr>
        <p:grpSpPr>
          <a:xfrm>
            <a:off x="507302" y="417157"/>
            <a:ext cx="802971" cy="802971"/>
            <a:chOff x="464908" y="576000"/>
            <a:chExt cx="1426881" cy="1426881"/>
          </a:xfrm>
          <a:solidFill>
            <a:srgbClr val="A6A6A6"/>
          </a:solidFill>
        </p:grpSpPr>
        <p:sp>
          <p:nvSpPr>
            <p:cNvPr id="20" name="Freeform 19">
              <a:extLst>
                <a:ext uri="{FF2B5EF4-FFF2-40B4-BE49-F238E27FC236}">
                  <a16:creationId xmlns:a16="http://schemas.microsoft.com/office/drawing/2014/main" id="{34A502A9-1F24-40AE-A958-045E7B39ABF2}"/>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1" name="Freeform 20">
              <a:extLst>
                <a:ext uri="{FF2B5EF4-FFF2-40B4-BE49-F238E27FC236}">
                  <a16:creationId xmlns:a16="http://schemas.microsoft.com/office/drawing/2014/main" id="{3A3CFC4F-445E-4385-8A54-CB4DAADE0C14}"/>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5" name="Freeform 24">
              <a:extLst>
                <a:ext uri="{FF2B5EF4-FFF2-40B4-BE49-F238E27FC236}">
                  <a16:creationId xmlns:a16="http://schemas.microsoft.com/office/drawing/2014/main" id="{9AA6365B-DA87-418C-AD9A-D833FD6AF15D}"/>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grpSp>
        <p:nvGrpSpPr>
          <p:cNvPr id="29" name="Graphic 20">
            <a:extLst>
              <a:ext uri="{FF2B5EF4-FFF2-40B4-BE49-F238E27FC236}">
                <a16:creationId xmlns:a16="http://schemas.microsoft.com/office/drawing/2014/main" id="{A07B0E16-6993-4DC8-A0AF-B0DC48F9A8BD}"/>
              </a:ext>
            </a:extLst>
          </p:cNvPr>
          <p:cNvGrpSpPr/>
          <p:nvPr userDrawn="1"/>
        </p:nvGrpSpPr>
        <p:grpSpPr>
          <a:xfrm>
            <a:off x="6706800" y="417157"/>
            <a:ext cx="802971" cy="802971"/>
            <a:chOff x="464908" y="576000"/>
            <a:chExt cx="1426881" cy="1426881"/>
          </a:xfrm>
          <a:solidFill>
            <a:srgbClr val="A6A6A6"/>
          </a:solidFill>
        </p:grpSpPr>
        <p:sp>
          <p:nvSpPr>
            <p:cNvPr id="30" name="Freeform 29">
              <a:extLst>
                <a:ext uri="{FF2B5EF4-FFF2-40B4-BE49-F238E27FC236}">
                  <a16:creationId xmlns:a16="http://schemas.microsoft.com/office/drawing/2014/main" id="{C63864A4-FF1A-4303-8786-8C7B8D3CDF63}"/>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31" name="Freeform 30">
              <a:extLst>
                <a:ext uri="{FF2B5EF4-FFF2-40B4-BE49-F238E27FC236}">
                  <a16:creationId xmlns:a16="http://schemas.microsoft.com/office/drawing/2014/main" id="{C1246227-80AD-4443-B7C9-F19C14CA7932}"/>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32" name="Freeform 31">
              <a:extLst>
                <a:ext uri="{FF2B5EF4-FFF2-40B4-BE49-F238E27FC236}">
                  <a16:creationId xmlns:a16="http://schemas.microsoft.com/office/drawing/2014/main" id="{410B0E56-7A19-4E42-BA37-327CBA1F632A}"/>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5" y="1727200"/>
            <a:ext cx="4572000" cy="3121200"/>
          </a:xfrm>
        </p:spPr>
        <p:txBody>
          <a:bodyPr/>
          <a:lstStyle>
            <a:lvl1pPr marL="0" indent="0">
              <a:lnSpc>
                <a:spcPct val="90000"/>
              </a:lnSpc>
              <a:spcAft>
                <a:spcPts val="0"/>
              </a:spcAft>
              <a:buFont typeface="Arial" panose="020B0604020202020204" pitchFamily="34" charset="0"/>
              <a:buChar char="​"/>
              <a:defRPr sz="4000">
                <a:solidFill>
                  <a:schemeClr val="accent1"/>
                </a:solidFill>
              </a:defRPr>
            </a:lvl1pPr>
            <a:lvl2pPr marL="324000" indent="-324000">
              <a:spcBef>
                <a:spcPts val="1200"/>
              </a:spcBef>
              <a:spcAft>
                <a:spcPts val="0"/>
              </a:spcAft>
              <a:buFont typeface="Arial" panose="020B0604020202020204" pitchFamily="34" charset="0"/>
              <a:buChar char="—"/>
              <a:defRPr sz="2000">
                <a:solidFill>
                  <a:schemeClr val="accent1"/>
                </a:solidFill>
              </a:defRPr>
            </a:lvl2pPr>
            <a:lvl3pPr marL="0" indent="0">
              <a:buFont typeface="Arial" panose="020B0604020202020204" pitchFamily="34" charset="0"/>
              <a:buChar char="​"/>
              <a:defRPr sz="4400">
                <a:solidFill>
                  <a:schemeClr val="accent1"/>
                </a:solidFill>
              </a:defRPr>
            </a:lvl3pPr>
            <a:lvl4pPr>
              <a:defRPr sz="1400" b="0">
                <a:solidFill>
                  <a:schemeClr val="accent1"/>
                </a:solidFill>
              </a:defRPr>
            </a:lvl4pPr>
            <a:lvl5pPr>
              <a:defRPr sz="4400">
                <a:solidFill>
                  <a:schemeClr val="accent1"/>
                </a:solidFill>
              </a:defRPr>
            </a:lvl5pPr>
            <a:lvl6pPr marL="0" indent="0">
              <a:buFont typeface="Arial" panose="020B0604020202020204" pitchFamily="34" charset="0"/>
              <a:buChar char="​"/>
              <a:defRPr sz="1400">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Click to add quote   Enter &amp; Tab for name text level</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 level</a:t>
            </a:r>
            <a:endParaRPr lang="en-US"/>
          </a:p>
          <a:p>
            <a:pPr lvl="6"/>
            <a:r>
              <a:rPr lang="en-US" dirty="0"/>
              <a:t>7</a:t>
            </a:r>
            <a:endParaRPr lang="en-US"/>
          </a:p>
          <a:p>
            <a:pPr lvl="7"/>
            <a:r>
              <a:rPr lang="en-US" dirty="0"/>
              <a:t>8</a:t>
            </a:r>
            <a:endParaRPr lang="en-US"/>
          </a:p>
          <a:p>
            <a:pPr lvl="8"/>
            <a:r>
              <a:rPr lang="en-US" dirty="0"/>
              <a:t>9</a:t>
            </a:r>
            <a:endParaRPr lang="en-US"/>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4070004" y="6031201"/>
            <a:ext cx="1886213" cy="162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4070004" y="6173435"/>
            <a:ext cx="1886213" cy="162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Company</a:t>
            </a:r>
            <a:endParaRPr lang="en-US"/>
          </a:p>
        </p:txBody>
      </p:sp>
      <p:sp>
        <p:nvSpPr>
          <p:cNvPr id="24" name="Text Placeholder 8">
            <a:extLst>
              <a:ext uri="{FF2B5EF4-FFF2-40B4-BE49-F238E27FC236}">
                <a16:creationId xmlns:a16="http://schemas.microsoft.com/office/drawing/2014/main" id="{D0632870-3EB8-4D97-85F4-34AA447F16DE}"/>
              </a:ext>
            </a:extLst>
          </p:cNvPr>
          <p:cNvSpPr>
            <a:spLocks noGrp="1"/>
          </p:cNvSpPr>
          <p:nvPr>
            <p:ph type="body" sz="quarter" idx="25" hasCustomPrompt="1"/>
          </p:nvPr>
        </p:nvSpPr>
        <p:spPr>
          <a:xfrm>
            <a:off x="6706800" y="1727200"/>
            <a:ext cx="4572000" cy="3121200"/>
          </a:xfrm>
        </p:spPr>
        <p:txBody>
          <a:bodyPr/>
          <a:lstStyle>
            <a:lvl1pPr marL="0" indent="0">
              <a:lnSpc>
                <a:spcPct val="90000"/>
              </a:lnSpc>
              <a:spcAft>
                <a:spcPts val="0"/>
              </a:spcAft>
              <a:buFont typeface="Arial" panose="020B0604020202020204" pitchFamily="34" charset="0"/>
              <a:buChar char="​"/>
              <a:defRPr sz="4000">
                <a:solidFill>
                  <a:schemeClr val="accent1"/>
                </a:solidFill>
              </a:defRPr>
            </a:lvl1pPr>
            <a:lvl2pPr marL="324000" indent="-324000">
              <a:spcBef>
                <a:spcPts val="1200"/>
              </a:spcBef>
              <a:spcAft>
                <a:spcPts val="0"/>
              </a:spcAft>
              <a:buFont typeface="Arial" panose="020B0604020202020204" pitchFamily="34" charset="0"/>
              <a:buChar char="—"/>
              <a:defRPr sz="2000">
                <a:solidFill>
                  <a:schemeClr val="accent1"/>
                </a:solidFill>
              </a:defRPr>
            </a:lvl2pPr>
            <a:lvl3pPr marL="0" indent="0">
              <a:buFont typeface="Arial" panose="020B0604020202020204" pitchFamily="34" charset="0"/>
              <a:buChar char="​"/>
              <a:defRPr sz="4400">
                <a:solidFill>
                  <a:schemeClr val="accent1"/>
                </a:solidFill>
              </a:defRPr>
            </a:lvl3pPr>
            <a:lvl4pPr>
              <a:defRPr sz="1400" b="0">
                <a:solidFill>
                  <a:schemeClr val="accent1"/>
                </a:solidFill>
              </a:defRPr>
            </a:lvl4pPr>
            <a:lvl5pPr>
              <a:defRPr sz="4400">
                <a:solidFill>
                  <a:schemeClr val="accent1"/>
                </a:solidFill>
              </a:defRPr>
            </a:lvl5pPr>
            <a:lvl6pPr marL="0" indent="0">
              <a:buFont typeface="Arial" panose="020B0604020202020204" pitchFamily="34" charset="0"/>
              <a:buChar char="​"/>
              <a:defRPr sz="1400">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Click to add quote   Enter &amp; Tab for name text level</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 level</a:t>
            </a:r>
            <a:endParaRPr lang="en-US"/>
          </a:p>
          <a:p>
            <a:pPr lvl="6"/>
            <a:r>
              <a:rPr lang="en-US" dirty="0"/>
              <a:t>7</a:t>
            </a:r>
            <a:endParaRPr lang="en-US"/>
          </a:p>
          <a:p>
            <a:pPr lvl="7"/>
            <a:r>
              <a:rPr lang="en-US" dirty="0"/>
              <a:t>8</a:t>
            </a:r>
            <a:endParaRPr lang="en-US"/>
          </a:p>
          <a:p>
            <a:pPr lvl="8"/>
            <a:r>
              <a:rPr lang="en-US" dirty="0"/>
              <a:t>9</a:t>
            </a:r>
            <a:endParaRPr lang="en-US"/>
          </a:p>
        </p:txBody>
      </p:sp>
      <p:sp>
        <p:nvSpPr>
          <p:cNvPr id="26" name="Text Placeholder 4">
            <a:extLst>
              <a:ext uri="{FF2B5EF4-FFF2-40B4-BE49-F238E27FC236}">
                <a16:creationId xmlns:a16="http://schemas.microsoft.com/office/drawing/2014/main" id="{D5ADF468-F64C-4A6C-A713-49FD36D43E82}"/>
              </a:ext>
            </a:extLst>
          </p:cNvPr>
          <p:cNvSpPr>
            <a:spLocks noGrp="1"/>
          </p:cNvSpPr>
          <p:nvPr>
            <p:ph type="body" sz="quarter" idx="26" hasCustomPrompt="1"/>
          </p:nvPr>
        </p:nvSpPr>
        <p:spPr>
          <a:xfrm>
            <a:off x="10198800" y="6031201"/>
            <a:ext cx="1886213" cy="162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7" name="Text Placeholder 4">
            <a:extLst>
              <a:ext uri="{FF2B5EF4-FFF2-40B4-BE49-F238E27FC236}">
                <a16:creationId xmlns:a16="http://schemas.microsoft.com/office/drawing/2014/main" id="{2D14A8DC-2228-4B00-8810-F351F7724B4C}"/>
              </a:ext>
            </a:extLst>
          </p:cNvPr>
          <p:cNvSpPr>
            <a:spLocks noGrp="1"/>
          </p:cNvSpPr>
          <p:nvPr>
            <p:ph type="body" sz="quarter" idx="27" hasCustomPrompt="1"/>
          </p:nvPr>
        </p:nvSpPr>
        <p:spPr>
          <a:xfrm>
            <a:off x="10198800" y="6173435"/>
            <a:ext cx="1886213" cy="162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Company</a:t>
            </a:r>
            <a:endParaRPr lang="en-US"/>
          </a:p>
        </p:txBody>
      </p:sp>
      <p:sp>
        <p:nvSpPr>
          <p:cNvPr id="14" name="Picture Placeholder 7">
            <a:extLst>
              <a:ext uri="{FF2B5EF4-FFF2-40B4-BE49-F238E27FC236}">
                <a16:creationId xmlns:a16="http://schemas.microsoft.com/office/drawing/2014/main" id="{5CC32904-155C-420E-A54F-A63499340F58}"/>
              </a:ext>
            </a:extLst>
          </p:cNvPr>
          <p:cNvSpPr>
            <a:spLocks noGrp="1"/>
          </p:cNvSpPr>
          <p:nvPr>
            <p:ph type="pic" sz="quarter" idx="21" hasCustomPrompt="1"/>
          </p:nvPr>
        </p:nvSpPr>
        <p:spPr>
          <a:xfrm>
            <a:off x="4067092" y="4996800"/>
            <a:ext cx="943200" cy="943200"/>
          </a:xfrm>
          <a:prstGeom prst="ellipse">
            <a:avLst/>
          </a:prstGeom>
          <a:noFill/>
        </p:spPr>
        <p:txBody>
          <a:bodyPr lIns="0" tIns="0"/>
          <a:lstStyle>
            <a:lvl1pPr marL="0" indent="0" algn="l">
              <a:buNone/>
              <a:defRPr sz="800">
                <a:solidFill>
                  <a:schemeClr val="tx1"/>
                </a:solidFill>
              </a:defRPr>
            </a:lvl1pPr>
          </a:lstStyle>
          <a:p>
            <a:r>
              <a:rPr lang="en-US" dirty="0"/>
              <a:t>Click icon to add picture or click on frame and insert picture from Templafy Images</a:t>
            </a:r>
            <a:endParaRPr lang="en-US"/>
          </a:p>
        </p:txBody>
      </p:sp>
      <p:sp>
        <p:nvSpPr>
          <p:cNvPr id="28" name="Picture Placeholder 7">
            <a:extLst>
              <a:ext uri="{FF2B5EF4-FFF2-40B4-BE49-F238E27FC236}">
                <a16:creationId xmlns:a16="http://schemas.microsoft.com/office/drawing/2014/main" id="{145A5099-7660-4781-9E00-E9CD3A9546C2}"/>
              </a:ext>
            </a:extLst>
          </p:cNvPr>
          <p:cNvSpPr>
            <a:spLocks noGrp="1"/>
          </p:cNvSpPr>
          <p:nvPr>
            <p:ph type="pic" sz="quarter" idx="28" hasCustomPrompt="1"/>
          </p:nvPr>
        </p:nvSpPr>
        <p:spPr>
          <a:xfrm>
            <a:off x="10198800" y="4996800"/>
            <a:ext cx="943200" cy="943200"/>
          </a:xfrm>
          <a:prstGeom prst="ellipse">
            <a:avLst/>
          </a:prstGeom>
          <a:noFill/>
        </p:spPr>
        <p:txBody>
          <a:bodyPr lIns="0" tIns="0"/>
          <a:lstStyle>
            <a:lvl1pPr marL="0" indent="0" algn="l">
              <a:buNone/>
              <a:defRPr sz="800">
                <a:solidFill>
                  <a:schemeClr val="tx1"/>
                </a:solidFill>
              </a:defRPr>
            </a:lvl1pPr>
          </a:lstStyle>
          <a:p>
            <a:r>
              <a:rPr lang="en-US" dirty="0"/>
              <a:t>Click icon to add picture or click on frame and insert picture from Templafy Images</a:t>
            </a:r>
            <a:endParaRPr lang="en-US"/>
          </a:p>
        </p:txBody>
      </p:sp>
      <p:sp>
        <p:nvSpPr>
          <p:cNvPr id="2" name="Date Placeholder 1">
            <a:extLst>
              <a:ext uri="{FF2B5EF4-FFF2-40B4-BE49-F238E27FC236}">
                <a16:creationId xmlns:a16="http://schemas.microsoft.com/office/drawing/2014/main" id="{FFE6556C-414D-4725-80CC-7F77F9F776C5}"/>
              </a:ext>
            </a:extLst>
          </p:cNvPr>
          <p:cNvSpPr>
            <a:spLocks noGrp="1"/>
          </p:cNvSpPr>
          <p:nvPr>
            <p:ph type="dt" sz="half" idx="29"/>
          </p:nvPr>
        </p:nvSpPr>
        <p:spPr/>
        <p:txBody>
          <a:bodyPr/>
          <a:lstStyle/>
          <a:p>
            <a:endParaRPr lang="en-US" dirty="0"/>
          </a:p>
        </p:txBody>
      </p:sp>
      <p:sp>
        <p:nvSpPr>
          <p:cNvPr id="4" name="Footer Placeholder 3">
            <a:extLst>
              <a:ext uri="{FF2B5EF4-FFF2-40B4-BE49-F238E27FC236}">
                <a16:creationId xmlns:a16="http://schemas.microsoft.com/office/drawing/2014/main" id="{DEE0C608-3695-4797-932F-037483EC25E5}"/>
              </a:ext>
            </a:extLst>
          </p:cNvPr>
          <p:cNvSpPr>
            <a:spLocks noGrp="1"/>
          </p:cNvSpPr>
          <p:nvPr>
            <p:ph type="ftr" sz="quarter" idx="30"/>
          </p:nvPr>
        </p:nvSpPr>
        <p:spPr/>
        <p:txBody>
          <a:bodyPr/>
          <a:lstStyle/>
          <a:p>
            <a:endParaRPr lang="en-US" dirty="0"/>
          </a:p>
        </p:txBody>
      </p:sp>
      <p:sp>
        <p:nvSpPr>
          <p:cNvPr id="6" name="Slide Number Placeholder 5">
            <a:extLst>
              <a:ext uri="{FF2B5EF4-FFF2-40B4-BE49-F238E27FC236}">
                <a16:creationId xmlns:a16="http://schemas.microsoft.com/office/drawing/2014/main" id="{3F46DDF5-087B-4EF9-A068-C291F1949B4D}"/>
              </a:ext>
            </a:extLst>
          </p:cNvPr>
          <p:cNvSpPr>
            <a:spLocks noGrp="1"/>
          </p:cNvSpPr>
          <p:nvPr>
            <p:ph type="sldNum" sz="quarter" idx="31"/>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883422357"/>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F">
    <p:bg>
      <p:bgPr>
        <a:solidFill>
          <a:schemeClr val="tx1"/>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15" name="Freeform: Shape 14">
            <a:extLst>
              <a:ext uri="{FF2B5EF4-FFF2-40B4-BE49-F238E27FC236}">
                <a16:creationId xmlns:a16="http://schemas.microsoft.com/office/drawing/2014/main" id="{BA1FF692-EB28-4680-B552-16DBF1E2FCA7}"/>
              </a:ext>
            </a:extLst>
          </p:cNvPr>
          <p:cNvSpPr/>
          <p:nvPr userDrawn="1"/>
        </p:nvSpPr>
        <p:spPr bwMode="ltGray">
          <a:xfrm>
            <a:off x="6096000" y="0"/>
            <a:ext cx="6096000" cy="6858000"/>
          </a:xfrm>
          <a:custGeom>
            <a:avLst/>
            <a:gdLst>
              <a:gd name="connsiteX0" fmla="*/ 1016070 w 6096000"/>
              <a:gd name="connsiteY0" fmla="*/ 0 h 6858000"/>
              <a:gd name="connsiteX1" fmla="*/ 6096000 w 6096000"/>
              <a:gd name="connsiteY1" fmla="*/ 0 h 6858000"/>
              <a:gd name="connsiteX2" fmla="*/ 6096000 w 6096000"/>
              <a:gd name="connsiteY2" fmla="*/ 6858000 h 6858000"/>
              <a:gd name="connsiteX3" fmla="*/ 1016070 w 6096000"/>
              <a:gd name="connsiteY3" fmla="*/ 6858000 h 6858000"/>
              <a:gd name="connsiteX4" fmla="*/ 912073 w 6096000"/>
              <a:gd name="connsiteY4" fmla="*/ 6695780 h 6858000"/>
              <a:gd name="connsiteX5" fmla="*/ 0 w 6096000"/>
              <a:gd name="connsiteY5" fmla="*/ 3429000 h 6858000"/>
              <a:gd name="connsiteX6" fmla="*/ 912073 w 6096000"/>
              <a:gd name="connsiteY6" fmla="*/ 1622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1016070" y="0"/>
                </a:moveTo>
                <a:lnTo>
                  <a:pt x="6096000" y="0"/>
                </a:lnTo>
                <a:lnTo>
                  <a:pt x="6096000" y="6858000"/>
                </a:lnTo>
                <a:lnTo>
                  <a:pt x="1016070" y="6858000"/>
                </a:lnTo>
                <a:lnTo>
                  <a:pt x="912073" y="6695780"/>
                </a:lnTo>
                <a:cubicBezTo>
                  <a:pt x="333295" y="5743239"/>
                  <a:pt x="0" y="4625042"/>
                  <a:pt x="0" y="3429000"/>
                </a:cubicBezTo>
                <a:cubicBezTo>
                  <a:pt x="0" y="2232959"/>
                  <a:pt x="333295" y="1114762"/>
                  <a:pt x="912073" y="16222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0" name="Graphic 20">
            <a:extLst>
              <a:ext uri="{FF2B5EF4-FFF2-40B4-BE49-F238E27FC236}">
                <a16:creationId xmlns:a16="http://schemas.microsoft.com/office/drawing/2014/main" id="{E2461250-4C24-49E3-B72D-38798BF0A002}"/>
              </a:ext>
            </a:extLst>
          </p:cNvPr>
          <p:cNvGrpSpPr/>
          <p:nvPr userDrawn="1"/>
        </p:nvGrpSpPr>
        <p:grpSpPr>
          <a:xfrm>
            <a:off x="7192799" y="447842"/>
            <a:ext cx="802971" cy="802971"/>
            <a:chOff x="464908" y="576000"/>
            <a:chExt cx="1426881" cy="1426881"/>
          </a:xfrm>
          <a:solidFill>
            <a:schemeClr val="tx1"/>
          </a:solidFill>
        </p:grpSpPr>
        <p:sp>
          <p:nvSpPr>
            <p:cNvPr id="11" name="Freeform 10">
              <a:extLst>
                <a:ext uri="{FF2B5EF4-FFF2-40B4-BE49-F238E27FC236}">
                  <a16:creationId xmlns:a16="http://schemas.microsoft.com/office/drawing/2014/main" id="{6920BA7C-21D8-47E9-85F6-0DED35A3EBBC}"/>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2" name="Freeform 11">
              <a:extLst>
                <a:ext uri="{FF2B5EF4-FFF2-40B4-BE49-F238E27FC236}">
                  <a16:creationId xmlns:a16="http://schemas.microsoft.com/office/drawing/2014/main" id="{E72A886F-2CCA-4401-82FD-E0F92C8D9A0B}"/>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3" name="Freeform 12">
              <a:extLst>
                <a:ext uri="{FF2B5EF4-FFF2-40B4-BE49-F238E27FC236}">
                  <a16:creationId xmlns:a16="http://schemas.microsoft.com/office/drawing/2014/main" id="{6DA9CA94-B81A-4B1D-B57C-6AA95DF92A2D}"/>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grpSp>
        <p:nvGrpSpPr>
          <p:cNvPr id="14" name="Graphic 20">
            <a:extLst>
              <a:ext uri="{FF2B5EF4-FFF2-40B4-BE49-F238E27FC236}">
                <a16:creationId xmlns:a16="http://schemas.microsoft.com/office/drawing/2014/main" id="{FFFB5CBD-92C1-4308-B443-9199880B0A87}"/>
              </a:ext>
            </a:extLst>
          </p:cNvPr>
          <p:cNvGrpSpPr/>
          <p:nvPr userDrawn="1"/>
        </p:nvGrpSpPr>
        <p:grpSpPr>
          <a:xfrm>
            <a:off x="574674" y="447842"/>
            <a:ext cx="802971" cy="802971"/>
            <a:chOff x="464908" y="576000"/>
            <a:chExt cx="1426881" cy="1426881"/>
          </a:xfrm>
          <a:solidFill>
            <a:schemeClr val="tx1"/>
          </a:solidFill>
        </p:grpSpPr>
        <p:sp>
          <p:nvSpPr>
            <p:cNvPr id="17" name="Freeform 16">
              <a:extLst>
                <a:ext uri="{FF2B5EF4-FFF2-40B4-BE49-F238E27FC236}">
                  <a16:creationId xmlns:a16="http://schemas.microsoft.com/office/drawing/2014/main" id="{49161581-D64A-4E1B-8992-70EE136EA7E4}"/>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8" name="Freeform 17">
              <a:extLst>
                <a:ext uri="{FF2B5EF4-FFF2-40B4-BE49-F238E27FC236}">
                  <a16:creationId xmlns:a16="http://schemas.microsoft.com/office/drawing/2014/main" id="{93CB89A9-BC3B-4AE6-912B-4C25FC3D8DDA}"/>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9" name="Freeform 18">
              <a:extLst>
                <a:ext uri="{FF2B5EF4-FFF2-40B4-BE49-F238E27FC236}">
                  <a16:creationId xmlns:a16="http://schemas.microsoft.com/office/drawing/2014/main" id="{BB163B01-BD97-488E-96DD-3599F84E1E41}"/>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4" y="1727199"/>
            <a:ext cx="4723200" cy="4265613"/>
          </a:xfrm>
        </p:spPr>
        <p:txBody>
          <a:bodyPr/>
          <a:lstStyle>
            <a:lvl1pPr marL="0" indent="0">
              <a:lnSpc>
                <a:spcPct val="100000"/>
              </a:lnSpc>
              <a:spcAft>
                <a:spcPts val="600"/>
              </a:spcAft>
              <a:buFont typeface="Arial" panose="020B0604020202020204" pitchFamily="34" charset="0"/>
              <a:buChar char="​"/>
              <a:defRPr sz="1400">
                <a:solidFill>
                  <a:schemeClr val="tx1"/>
                </a:solidFill>
              </a:defRPr>
            </a:lvl1pPr>
            <a:lvl2pPr marL="180000" indent="-180000">
              <a:spcBef>
                <a:spcPts val="300"/>
              </a:spcBef>
              <a:spcAft>
                <a:spcPts val="0"/>
              </a:spcAft>
              <a:buFont typeface="Arial" panose="020B0604020202020204" pitchFamily="34" charset="0"/>
              <a:buChar char="—"/>
              <a:defRPr sz="1000">
                <a:solidFill>
                  <a:schemeClr val="tx1"/>
                </a:solidFill>
              </a:defRPr>
            </a:lvl2pPr>
            <a:lvl3pPr marL="0" indent="0">
              <a:buFont typeface="Arial" panose="020B0604020202020204" pitchFamily="34" charset="0"/>
              <a:buChar char="​"/>
              <a:defRPr sz="1400">
                <a:solidFill>
                  <a:schemeClr val="tx1"/>
                </a:solidFill>
              </a:defRPr>
            </a:lvl3pPr>
            <a:lvl4pPr>
              <a:lnSpc>
                <a:spcPct val="100000"/>
              </a:lnSpc>
              <a:defRPr sz="1400" b="0">
                <a:solidFill>
                  <a:schemeClr val="tx1"/>
                </a:solidFill>
                <a:latin typeface="+mn-lt"/>
              </a:defRPr>
            </a:lvl4pPr>
            <a:lvl5pPr>
              <a:lnSpc>
                <a:spcPct val="100000"/>
              </a:lnSpc>
              <a:defRPr sz="1400">
                <a:solidFill>
                  <a:schemeClr val="tx1"/>
                </a:solidFill>
                <a:latin typeface="+mn-lt"/>
              </a:defRPr>
            </a:lvl5pPr>
            <a:lvl6pPr marL="0" indent="0">
              <a:lnSpc>
                <a:spcPct val="100000"/>
              </a:lnSpc>
              <a:buFont typeface="Arial" panose="020B0604020202020204" pitchFamily="34" charset="0"/>
              <a:buChar char="​"/>
              <a:defRPr sz="1400">
                <a:solidFill>
                  <a:schemeClr val="tx1"/>
                </a:solidFill>
                <a:latin typeface="+mn-lt"/>
              </a:defRPr>
            </a:lvl6pPr>
            <a:lvl7pPr>
              <a:lnSpc>
                <a:spcPct val="100000"/>
              </a:lnSpc>
              <a:defRPr sz="1400">
                <a:solidFill>
                  <a:schemeClr val="tx1"/>
                </a:solidFill>
                <a:latin typeface="+mn-lt"/>
              </a:defRPr>
            </a:lvl7pPr>
            <a:lvl8pPr>
              <a:lnSpc>
                <a:spcPct val="100000"/>
              </a:lnSpc>
              <a:spcAft>
                <a:spcPts val="600"/>
              </a:spcAft>
              <a:defRPr sz="1400">
                <a:solidFill>
                  <a:schemeClr val="tx1"/>
                </a:solidFill>
                <a:latin typeface="+mn-lt"/>
              </a:defRPr>
            </a:lvl8pPr>
            <a:lvl9pPr>
              <a:lnSpc>
                <a:spcPct val="100000"/>
              </a:lnSpc>
              <a:spcAft>
                <a:spcPts val="600"/>
              </a:spcAft>
              <a:defRPr sz="1400">
                <a:solidFill>
                  <a:schemeClr val="tx1"/>
                </a:solidFill>
                <a:latin typeface="+mn-lt"/>
              </a:defRPr>
            </a:lvl9pPr>
          </a:lstStyle>
          <a:p>
            <a:pPr lvl="0"/>
            <a:r>
              <a:rPr lang="en-US" dirty="0"/>
              <a:t>Click to add quote                                                            Enter &amp; Tab for name text level</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 level</a:t>
            </a:r>
            <a:endParaRPr lang="en-US"/>
          </a:p>
          <a:p>
            <a:pPr lvl="6"/>
            <a:r>
              <a:rPr lang="en-US" dirty="0"/>
              <a:t>7</a:t>
            </a:r>
            <a:endParaRPr lang="en-US"/>
          </a:p>
          <a:p>
            <a:pPr lvl="7"/>
            <a:r>
              <a:rPr lang="en-US" dirty="0"/>
              <a:t>8</a:t>
            </a:r>
            <a:endParaRPr lang="en-US"/>
          </a:p>
          <a:p>
            <a:pPr lvl="8"/>
            <a:r>
              <a:rPr lang="en-US" dirty="0"/>
              <a:t>9</a:t>
            </a:r>
            <a:endParaRPr lang="en-US"/>
          </a:p>
        </p:txBody>
      </p:sp>
      <p:sp>
        <p:nvSpPr>
          <p:cNvPr id="5" name="Text Placeholder 4">
            <a:extLst>
              <a:ext uri="{FF2B5EF4-FFF2-40B4-BE49-F238E27FC236}">
                <a16:creationId xmlns:a16="http://schemas.microsoft.com/office/drawing/2014/main" id="{F40D1205-D3D9-43DE-94B7-A87752AC2765}"/>
              </a:ext>
            </a:extLst>
          </p:cNvPr>
          <p:cNvSpPr>
            <a:spLocks noGrp="1"/>
          </p:cNvSpPr>
          <p:nvPr>
            <p:ph type="body" sz="quarter" idx="17" hasCustomPrompt="1"/>
          </p:nvPr>
        </p:nvSpPr>
        <p:spPr>
          <a:xfrm>
            <a:off x="7192799" y="1727200"/>
            <a:ext cx="4424400" cy="4265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Click to add text                                             Enter &amp; Tab for name text level</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 level</a:t>
            </a:r>
            <a:endParaRPr lang="en-US"/>
          </a:p>
          <a:p>
            <a:pPr lvl="6"/>
            <a:r>
              <a:rPr lang="en-US" dirty="0"/>
              <a:t>7</a:t>
            </a:r>
            <a:endParaRPr lang="en-US"/>
          </a:p>
          <a:p>
            <a:pPr lvl="7"/>
            <a:r>
              <a:rPr lang="en-US" dirty="0"/>
              <a:t>8</a:t>
            </a:r>
            <a:endParaRPr lang="en-US"/>
          </a:p>
          <a:p>
            <a:pPr lvl="8"/>
            <a:r>
              <a:rPr lang="en-US" dirty="0"/>
              <a:t>9</a:t>
            </a:r>
            <a:endParaRPr lang="en-US"/>
          </a:p>
        </p:txBody>
      </p:sp>
      <p:sp>
        <p:nvSpPr>
          <p:cNvPr id="2" name="Date Placeholder 1">
            <a:extLst>
              <a:ext uri="{FF2B5EF4-FFF2-40B4-BE49-F238E27FC236}">
                <a16:creationId xmlns:a16="http://schemas.microsoft.com/office/drawing/2014/main" id="{7AA11D4A-21E8-428F-A8D6-CA3F2E60C316}"/>
              </a:ext>
            </a:extLst>
          </p:cNvPr>
          <p:cNvSpPr>
            <a:spLocks noGrp="1"/>
          </p:cNvSpPr>
          <p:nvPr>
            <p:ph type="dt" sz="half" idx="18"/>
          </p:nvPr>
        </p:nvSpPr>
        <p:spPr/>
        <p:txBody>
          <a:bodyPr/>
          <a:lstStyle>
            <a:lvl1pPr>
              <a:defRPr>
                <a:solidFill>
                  <a:schemeClr val="tx1"/>
                </a:solidFill>
              </a:defRPr>
            </a:lvl1pPr>
          </a:lstStyle>
          <a:p>
            <a:endParaRPr lang="en-US" dirty="0"/>
          </a:p>
        </p:txBody>
      </p:sp>
      <p:sp>
        <p:nvSpPr>
          <p:cNvPr id="3" name="Footer Placeholder 2">
            <a:extLst>
              <a:ext uri="{FF2B5EF4-FFF2-40B4-BE49-F238E27FC236}">
                <a16:creationId xmlns:a16="http://schemas.microsoft.com/office/drawing/2014/main" id="{F859CF01-69AB-427A-8263-995CF96438F0}"/>
              </a:ext>
            </a:extLst>
          </p:cNvPr>
          <p:cNvSpPr>
            <a:spLocks noGrp="1"/>
          </p:cNvSpPr>
          <p:nvPr>
            <p:ph type="ftr" sz="quarter" idx="19"/>
          </p:nvPr>
        </p:nvSpPr>
        <p:spPr/>
        <p:txBody>
          <a:bodyPr/>
          <a:lstStyle>
            <a:lvl1pPr>
              <a:defRPr>
                <a:solidFill>
                  <a:schemeClr val="tx1"/>
                </a:solidFill>
              </a:defRPr>
            </a:lvl1pPr>
          </a:lstStyle>
          <a:p>
            <a:endParaRPr lang="en-US" dirty="0"/>
          </a:p>
        </p:txBody>
      </p:sp>
      <p:sp>
        <p:nvSpPr>
          <p:cNvPr id="9" name="Slide Number Placeholder 8">
            <a:extLst>
              <a:ext uri="{FF2B5EF4-FFF2-40B4-BE49-F238E27FC236}">
                <a16:creationId xmlns:a16="http://schemas.microsoft.com/office/drawing/2014/main" id="{0C239F13-2C2A-4ECE-BF03-E300AF8DEF3F}"/>
              </a:ext>
            </a:extLst>
          </p:cNvPr>
          <p:cNvSpPr>
            <a:spLocks noGrp="1"/>
          </p:cNvSpPr>
          <p:nvPr>
            <p:ph type="sldNum" sz="quarter" idx="20"/>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640312166"/>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G">
    <p:bg>
      <p:bgRef idx="1001">
        <a:schemeClr val="bg1"/>
      </p:bgRef>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5D61251E-B90A-452C-BA24-BBAA7DEDDAA3}"/>
              </a:ext>
            </a:extLst>
          </p:cNvPr>
          <p:cNvSpPr txBox="1"/>
          <p:nvPr userDrawn="1"/>
        </p:nvSpPr>
        <p:spPr>
          <a:xfrm>
            <a:off x="35999" y="-270387"/>
            <a:ext cx="11689275"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dirty="0"/>
              <a:t>Right click on picture and choose “</a:t>
            </a:r>
            <a:r>
              <a:rPr lang="en-US" sz="1400" b="0" dirty="0"/>
              <a:t>Send to Back” </a:t>
            </a:r>
            <a:r>
              <a:rPr lang="en-US" sz="1400" dirty="0"/>
              <a:t>to get overlay in front. You have the option to change the color of the overlay.</a:t>
            </a:r>
            <a:endParaRPr lang="en-US" sz="1400" dirty="0">
              <a:solidFill>
                <a:schemeClr val="tx2"/>
              </a:solidFill>
            </a:endParaRPr>
          </a:p>
        </p:txBody>
      </p:sp>
      <p:sp>
        <p:nvSpPr>
          <p:cNvPr id="27" name="Text Placeholder 26">
            <a:extLst>
              <a:ext uri="{FF2B5EF4-FFF2-40B4-BE49-F238E27FC236}">
                <a16:creationId xmlns:a16="http://schemas.microsoft.com/office/drawing/2014/main" id="{48D9B77A-6F0E-4B8C-83AF-5BAF002EB7DE}"/>
              </a:ext>
            </a:extLst>
          </p:cNvPr>
          <p:cNvSpPr>
            <a:spLocks noGrp="1"/>
          </p:cNvSpPr>
          <p:nvPr>
            <p:ph type="body" sz="quarter" idx="22" hasCustomPrompt="1"/>
          </p:nvPr>
        </p:nvSpPr>
        <p:spPr bwMode="ltGray">
          <a:xfrm>
            <a:off x="840" y="0"/>
            <a:ext cx="12191160" cy="6858000"/>
          </a:xfrm>
          <a:custGeom>
            <a:avLst/>
            <a:gdLst>
              <a:gd name="connsiteX0" fmla="*/ 994686 w 12191160"/>
              <a:gd name="connsiteY0" fmla="*/ 1233009 h 6858000"/>
              <a:gd name="connsiteX1" fmla="*/ 1069964 w 12191160"/>
              <a:gd name="connsiteY1" fmla="*/ 1233009 h 6858000"/>
              <a:gd name="connsiteX2" fmla="*/ 1069964 w 12191160"/>
              <a:gd name="connsiteY2" fmla="*/ 1308287 h 6858000"/>
              <a:gd name="connsiteX3" fmla="*/ 994686 w 12191160"/>
              <a:gd name="connsiteY3" fmla="*/ 1308287 h 6858000"/>
              <a:gd name="connsiteX4" fmla="*/ 766759 w 12191160"/>
              <a:gd name="connsiteY4" fmla="*/ 1233008 h 6858000"/>
              <a:gd name="connsiteX5" fmla="*/ 842037 w 12191160"/>
              <a:gd name="connsiteY5" fmla="*/ 1233008 h 6858000"/>
              <a:gd name="connsiteX6" fmla="*/ 839946 w 12191160"/>
              <a:gd name="connsiteY6" fmla="*/ 1308287 h 6858000"/>
              <a:gd name="connsiteX7" fmla="*/ 766759 w 12191160"/>
              <a:gd name="connsiteY7" fmla="*/ 1308287 h 6858000"/>
              <a:gd name="connsiteX8" fmla="*/ 1028664 w 12191160"/>
              <a:gd name="connsiteY8" fmla="*/ 1056284 h 6858000"/>
              <a:gd name="connsiteX9" fmla="*/ 1019360 w 12191160"/>
              <a:gd name="connsiteY9" fmla="*/ 1061959 h 6858000"/>
              <a:gd name="connsiteX10" fmla="*/ 944500 w 12191160"/>
              <a:gd name="connsiteY10" fmla="*/ 1209170 h 6858000"/>
              <a:gd name="connsiteX11" fmla="*/ 944500 w 12191160"/>
              <a:gd name="connsiteY11" fmla="*/ 1313724 h 6858000"/>
              <a:gd name="connsiteX12" fmla="*/ 990503 w 12191160"/>
              <a:gd name="connsiteY12" fmla="*/ 1359727 h 6858000"/>
              <a:gd name="connsiteX13" fmla="*/ 1074146 w 12191160"/>
              <a:gd name="connsiteY13" fmla="*/ 1359727 h 6858000"/>
              <a:gd name="connsiteX14" fmla="*/ 1120150 w 12191160"/>
              <a:gd name="connsiteY14" fmla="*/ 1313724 h 6858000"/>
              <a:gd name="connsiteX15" fmla="*/ 1120150 w 12191160"/>
              <a:gd name="connsiteY15" fmla="*/ 1230081 h 6858000"/>
              <a:gd name="connsiteX16" fmla="*/ 1075418 w 12191160"/>
              <a:gd name="connsiteY16" fmla="*/ 1182840 h 6858000"/>
              <a:gd name="connsiteX17" fmla="*/ 1074146 w 12191160"/>
              <a:gd name="connsiteY17" fmla="*/ 1182822 h 6858000"/>
              <a:gd name="connsiteX18" fmla="*/ 995104 w 12191160"/>
              <a:gd name="connsiteY18" fmla="*/ 1182822 h 6858000"/>
              <a:gd name="connsiteX19" fmla="*/ 1044871 w 12191160"/>
              <a:gd name="connsiteY19" fmla="*/ 1103780 h 6858000"/>
              <a:gd name="connsiteX20" fmla="*/ 1060516 w 12191160"/>
              <a:gd name="connsiteY20" fmla="*/ 1071928 h 6858000"/>
              <a:gd name="connsiteX21" fmla="*/ 1028664 w 12191160"/>
              <a:gd name="connsiteY21" fmla="*/ 1056284 h 6858000"/>
              <a:gd name="connsiteX22" fmla="*/ 798646 w 12191160"/>
              <a:gd name="connsiteY22" fmla="*/ 1056284 h 6858000"/>
              <a:gd name="connsiteX23" fmla="*/ 789342 w 12191160"/>
              <a:gd name="connsiteY23" fmla="*/ 1061958 h 6858000"/>
              <a:gd name="connsiteX24" fmla="*/ 714482 w 12191160"/>
              <a:gd name="connsiteY24" fmla="*/ 1207915 h 6858000"/>
              <a:gd name="connsiteX25" fmla="*/ 714482 w 12191160"/>
              <a:gd name="connsiteY25" fmla="*/ 1312468 h 6858000"/>
              <a:gd name="connsiteX26" fmla="*/ 760485 w 12191160"/>
              <a:gd name="connsiteY26" fmla="*/ 1358472 h 6858000"/>
              <a:gd name="connsiteX27" fmla="*/ 844129 w 12191160"/>
              <a:gd name="connsiteY27" fmla="*/ 1358472 h 6858000"/>
              <a:gd name="connsiteX28" fmla="*/ 892176 w 12191160"/>
              <a:gd name="connsiteY28" fmla="*/ 1314607 h 6858000"/>
              <a:gd name="connsiteX29" fmla="*/ 892223 w 12191160"/>
              <a:gd name="connsiteY29" fmla="*/ 1312468 h 6858000"/>
              <a:gd name="connsiteX30" fmla="*/ 892223 w 12191160"/>
              <a:gd name="connsiteY30" fmla="*/ 1228826 h 6858000"/>
              <a:gd name="connsiteX31" fmla="*/ 846267 w 12191160"/>
              <a:gd name="connsiteY31" fmla="*/ 1182775 h 6858000"/>
              <a:gd name="connsiteX32" fmla="*/ 844129 w 12191160"/>
              <a:gd name="connsiteY32" fmla="*/ 1182823 h 6858000"/>
              <a:gd name="connsiteX33" fmla="*/ 844129 w 12191160"/>
              <a:gd name="connsiteY33" fmla="*/ 1182822 h 6858000"/>
              <a:gd name="connsiteX34" fmla="*/ 766759 w 12191160"/>
              <a:gd name="connsiteY34" fmla="*/ 1182822 h 6858000"/>
              <a:gd name="connsiteX35" fmla="*/ 814853 w 12191160"/>
              <a:gd name="connsiteY35" fmla="*/ 1103780 h 6858000"/>
              <a:gd name="connsiteX36" fmla="*/ 830498 w 12191160"/>
              <a:gd name="connsiteY36" fmla="*/ 1071928 h 6858000"/>
              <a:gd name="connsiteX37" fmla="*/ 798646 w 12191160"/>
              <a:gd name="connsiteY37" fmla="*/ 1056284 h 6858000"/>
              <a:gd name="connsiteX38" fmla="*/ 917317 w 12191160"/>
              <a:gd name="connsiteY38" fmla="*/ 856616 h 6858000"/>
              <a:gd name="connsiteX39" fmla="*/ 1268616 w 12191160"/>
              <a:gd name="connsiteY39" fmla="*/ 1207916 h 6858000"/>
              <a:gd name="connsiteX40" fmla="*/ 917317 w 12191160"/>
              <a:gd name="connsiteY40" fmla="*/ 1559215 h 6858000"/>
              <a:gd name="connsiteX41" fmla="*/ 566017 w 12191160"/>
              <a:gd name="connsiteY41" fmla="*/ 1207916 h 6858000"/>
              <a:gd name="connsiteX42" fmla="*/ 917317 w 12191160"/>
              <a:gd name="connsiteY42" fmla="*/ 856616 h 6858000"/>
              <a:gd name="connsiteX43" fmla="*/ 917317 w 12191160"/>
              <a:gd name="connsiteY43" fmla="*/ 806430 h 6858000"/>
              <a:gd name="connsiteX44" fmla="*/ 515831 w 12191160"/>
              <a:gd name="connsiteY44" fmla="*/ 1207916 h 6858000"/>
              <a:gd name="connsiteX45" fmla="*/ 917317 w 12191160"/>
              <a:gd name="connsiteY45" fmla="*/ 1609401 h 6858000"/>
              <a:gd name="connsiteX46" fmla="*/ 1318802 w 12191160"/>
              <a:gd name="connsiteY46" fmla="*/ 1207916 h 6858000"/>
              <a:gd name="connsiteX47" fmla="*/ 917317 w 12191160"/>
              <a:gd name="connsiteY47" fmla="*/ 806430 h 6858000"/>
              <a:gd name="connsiteX48" fmla="*/ 0 w 12191160"/>
              <a:gd name="connsiteY48" fmla="*/ 0 h 6858000"/>
              <a:gd name="connsiteX49" fmla="*/ 12191160 w 12191160"/>
              <a:gd name="connsiteY49" fmla="*/ 0 h 6858000"/>
              <a:gd name="connsiteX50" fmla="*/ 12191160 w 12191160"/>
              <a:gd name="connsiteY50" fmla="*/ 6858000 h 6858000"/>
              <a:gd name="connsiteX51" fmla="*/ 0 w 12191160"/>
              <a:gd name="connsiteY5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160" h="6858000">
                <a:moveTo>
                  <a:pt x="994686" y="1233009"/>
                </a:moveTo>
                <a:lnTo>
                  <a:pt x="1069964" y="1233009"/>
                </a:lnTo>
                <a:lnTo>
                  <a:pt x="1069964" y="1308287"/>
                </a:lnTo>
                <a:lnTo>
                  <a:pt x="994686" y="1308287"/>
                </a:lnTo>
                <a:close/>
                <a:moveTo>
                  <a:pt x="766759" y="1233008"/>
                </a:moveTo>
                <a:lnTo>
                  <a:pt x="842037" y="1233008"/>
                </a:lnTo>
                <a:lnTo>
                  <a:pt x="839946" y="1308287"/>
                </a:lnTo>
                <a:lnTo>
                  <a:pt x="766759" y="1308287"/>
                </a:lnTo>
                <a:close/>
                <a:moveTo>
                  <a:pt x="1028664" y="1056284"/>
                </a:moveTo>
                <a:cubicBezTo>
                  <a:pt x="1025184" y="1057471"/>
                  <a:pt x="1022008" y="1059408"/>
                  <a:pt x="1019360" y="1061959"/>
                </a:cubicBezTo>
                <a:cubicBezTo>
                  <a:pt x="966247" y="1093743"/>
                  <a:pt x="944500" y="1115490"/>
                  <a:pt x="944500" y="1209170"/>
                </a:cubicBezTo>
                <a:lnTo>
                  <a:pt x="944500" y="1313724"/>
                </a:lnTo>
                <a:cubicBezTo>
                  <a:pt x="944500" y="1339131"/>
                  <a:pt x="965096" y="1359727"/>
                  <a:pt x="990503" y="1359727"/>
                </a:cubicBezTo>
                <a:lnTo>
                  <a:pt x="1074146" y="1359727"/>
                </a:lnTo>
                <a:cubicBezTo>
                  <a:pt x="1099553" y="1359727"/>
                  <a:pt x="1120150" y="1339131"/>
                  <a:pt x="1120150" y="1313724"/>
                </a:cubicBezTo>
                <a:lnTo>
                  <a:pt x="1120150" y="1230081"/>
                </a:lnTo>
                <a:cubicBezTo>
                  <a:pt x="1120843" y="1204683"/>
                  <a:pt x="1100815" y="1183532"/>
                  <a:pt x="1075418" y="1182840"/>
                </a:cubicBezTo>
                <a:cubicBezTo>
                  <a:pt x="1074994" y="1182828"/>
                  <a:pt x="1074570" y="1182822"/>
                  <a:pt x="1074146" y="1182822"/>
                </a:cubicBezTo>
                <a:lnTo>
                  <a:pt x="995104" y="1182822"/>
                </a:lnTo>
                <a:cubicBezTo>
                  <a:pt x="991365" y="1148124"/>
                  <a:pt x="1011966" y="1115406"/>
                  <a:pt x="1044871" y="1103780"/>
                </a:cubicBezTo>
                <a:cubicBezTo>
                  <a:pt x="1057987" y="1099305"/>
                  <a:pt x="1064991" y="1085043"/>
                  <a:pt x="1060516" y="1071928"/>
                </a:cubicBezTo>
                <a:cubicBezTo>
                  <a:pt x="1056040" y="1058812"/>
                  <a:pt x="1041779" y="1051808"/>
                  <a:pt x="1028664" y="1056284"/>
                </a:cubicBezTo>
                <a:close/>
                <a:moveTo>
                  <a:pt x="798646" y="1056284"/>
                </a:moveTo>
                <a:cubicBezTo>
                  <a:pt x="795166" y="1057471"/>
                  <a:pt x="791990" y="1059408"/>
                  <a:pt x="789342" y="1061958"/>
                </a:cubicBezTo>
                <a:cubicBezTo>
                  <a:pt x="736229" y="1092488"/>
                  <a:pt x="714482" y="1114235"/>
                  <a:pt x="714482" y="1207915"/>
                </a:cubicBezTo>
                <a:lnTo>
                  <a:pt x="714482" y="1312468"/>
                </a:lnTo>
                <a:cubicBezTo>
                  <a:pt x="714482" y="1337876"/>
                  <a:pt x="735079" y="1358472"/>
                  <a:pt x="760485" y="1358472"/>
                </a:cubicBezTo>
                <a:lnTo>
                  <a:pt x="844129" y="1358472"/>
                </a:lnTo>
                <a:cubicBezTo>
                  <a:pt x="869509" y="1359627"/>
                  <a:pt x="891020" y="1339988"/>
                  <a:pt x="892176" y="1314607"/>
                </a:cubicBezTo>
                <a:cubicBezTo>
                  <a:pt x="892208" y="1313895"/>
                  <a:pt x="892224" y="1313182"/>
                  <a:pt x="892223" y="1312468"/>
                </a:cubicBezTo>
                <a:lnTo>
                  <a:pt x="892223" y="1228826"/>
                </a:lnTo>
                <a:cubicBezTo>
                  <a:pt x="892249" y="1203419"/>
                  <a:pt x="871674" y="1182801"/>
                  <a:pt x="846267" y="1182775"/>
                </a:cubicBezTo>
                <a:cubicBezTo>
                  <a:pt x="845554" y="1182774"/>
                  <a:pt x="844841" y="1182790"/>
                  <a:pt x="844129" y="1182823"/>
                </a:cubicBezTo>
                <a:lnTo>
                  <a:pt x="844129" y="1182822"/>
                </a:lnTo>
                <a:lnTo>
                  <a:pt x="766759" y="1182822"/>
                </a:lnTo>
                <a:cubicBezTo>
                  <a:pt x="762795" y="1148569"/>
                  <a:pt x="782611" y="1116003"/>
                  <a:pt x="814853" y="1103780"/>
                </a:cubicBezTo>
                <a:cubicBezTo>
                  <a:pt x="827969" y="1099305"/>
                  <a:pt x="834974" y="1085043"/>
                  <a:pt x="830498" y="1071928"/>
                </a:cubicBezTo>
                <a:cubicBezTo>
                  <a:pt x="826022" y="1058812"/>
                  <a:pt x="811762" y="1051808"/>
                  <a:pt x="798646" y="1056284"/>
                </a:cubicBezTo>
                <a:close/>
                <a:moveTo>
                  <a:pt x="917317" y="856616"/>
                </a:moveTo>
                <a:cubicBezTo>
                  <a:pt x="1111334" y="856616"/>
                  <a:pt x="1268616" y="1013898"/>
                  <a:pt x="1268616" y="1207916"/>
                </a:cubicBezTo>
                <a:cubicBezTo>
                  <a:pt x="1268386" y="1401838"/>
                  <a:pt x="1111239" y="1558985"/>
                  <a:pt x="917317" y="1559215"/>
                </a:cubicBezTo>
                <a:cubicBezTo>
                  <a:pt x="723299" y="1559215"/>
                  <a:pt x="566017" y="1401933"/>
                  <a:pt x="566017" y="1207916"/>
                </a:cubicBezTo>
                <a:cubicBezTo>
                  <a:pt x="566017" y="1013898"/>
                  <a:pt x="723299" y="856616"/>
                  <a:pt x="917317" y="856616"/>
                </a:cubicBezTo>
                <a:close/>
                <a:moveTo>
                  <a:pt x="917317" y="806430"/>
                </a:moveTo>
                <a:cubicBezTo>
                  <a:pt x="695582" y="806430"/>
                  <a:pt x="515831" y="986181"/>
                  <a:pt x="515831" y="1207916"/>
                </a:cubicBezTo>
                <a:cubicBezTo>
                  <a:pt x="515831" y="1429650"/>
                  <a:pt x="695582" y="1609401"/>
                  <a:pt x="917317" y="1609401"/>
                </a:cubicBezTo>
                <a:cubicBezTo>
                  <a:pt x="1139051" y="1609401"/>
                  <a:pt x="1318802" y="1429650"/>
                  <a:pt x="1318802" y="1207916"/>
                </a:cubicBezTo>
                <a:cubicBezTo>
                  <a:pt x="1318572" y="986277"/>
                  <a:pt x="1138955" y="806661"/>
                  <a:pt x="917317" y="806430"/>
                </a:cubicBezTo>
                <a:close/>
                <a:moveTo>
                  <a:pt x="0" y="0"/>
                </a:moveTo>
                <a:lnTo>
                  <a:pt x="12191160" y="0"/>
                </a:lnTo>
                <a:lnTo>
                  <a:pt x="12191160" y="6858000"/>
                </a:lnTo>
                <a:lnTo>
                  <a:pt x="0" y="6858000"/>
                </a:lnTo>
                <a:close/>
              </a:path>
            </a:pathLst>
          </a:custGeom>
          <a:solidFill>
            <a:schemeClr val="accent1">
              <a:alpha val="85000"/>
            </a:schemeClr>
          </a:solidFill>
          <a:ln w="0">
            <a:noFill/>
          </a:ln>
        </p:spPr>
        <p:txBody>
          <a:bodyPr wrap="square">
            <a:noAutofit/>
          </a:bodyPr>
          <a:lstStyle>
            <a:lvl1pPr marL="0" indent="0">
              <a:buNone/>
              <a:defRPr sz="100">
                <a:noFill/>
              </a:defRPr>
            </a:lvl1pPr>
          </a:lstStyle>
          <a:p>
            <a:pPr lvl="0"/>
            <a:r>
              <a:rPr lang="en-US" dirty="0"/>
              <a:t>.</a:t>
            </a:r>
            <a:endParaRPr lang="en-US"/>
          </a:p>
        </p:txBody>
      </p:sp>
      <p:sp>
        <p:nvSpPr>
          <p:cNvPr id="15" name="Picture Placeholder 14">
            <a:extLst>
              <a:ext uri="{FF2B5EF4-FFF2-40B4-BE49-F238E27FC236}">
                <a16:creationId xmlns:a16="http://schemas.microsoft.com/office/drawing/2014/main" id="{4722D0F7-C14A-47DF-8ECA-75D66820B738}"/>
              </a:ext>
            </a:extLst>
          </p:cNvPr>
          <p:cNvSpPr>
            <a:spLocks noGrp="1"/>
          </p:cNvSpPr>
          <p:nvPr>
            <p:ph type="pic" sz="quarter" idx="23" hasCustomPrompt="1"/>
          </p:nvPr>
        </p:nvSpPr>
        <p:spPr bwMode="white">
          <a:xfrm>
            <a:off x="0" y="-1"/>
            <a:ext cx="12193200" cy="6861600"/>
          </a:xfrm>
          <a:custGeom>
            <a:avLst/>
            <a:gdLst>
              <a:gd name="connsiteX0" fmla="*/ 995526 w 12193200"/>
              <a:gd name="connsiteY0" fmla="*/ 1233181 h 6861600"/>
              <a:gd name="connsiteX1" fmla="*/ 1070804 w 12193200"/>
              <a:gd name="connsiteY1" fmla="*/ 1233181 h 6861600"/>
              <a:gd name="connsiteX2" fmla="*/ 1070804 w 12193200"/>
              <a:gd name="connsiteY2" fmla="*/ 1308459 h 6861600"/>
              <a:gd name="connsiteX3" fmla="*/ 995526 w 12193200"/>
              <a:gd name="connsiteY3" fmla="*/ 1308459 h 6861600"/>
              <a:gd name="connsiteX4" fmla="*/ 767599 w 12193200"/>
              <a:gd name="connsiteY4" fmla="*/ 1233180 h 6861600"/>
              <a:gd name="connsiteX5" fmla="*/ 842877 w 12193200"/>
              <a:gd name="connsiteY5" fmla="*/ 1233180 h 6861600"/>
              <a:gd name="connsiteX6" fmla="*/ 840786 w 12193200"/>
              <a:gd name="connsiteY6" fmla="*/ 1308459 h 6861600"/>
              <a:gd name="connsiteX7" fmla="*/ 767599 w 12193200"/>
              <a:gd name="connsiteY7" fmla="*/ 1308459 h 6861600"/>
              <a:gd name="connsiteX8" fmla="*/ 1029504 w 12193200"/>
              <a:gd name="connsiteY8" fmla="*/ 1056456 h 6861600"/>
              <a:gd name="connsiteX9" fmla="*/ 1020200 w 12193200"/>
              <a:gd name="connsiteY9" fmla="*/ 1062131 h 6861600"/>
              <a:gd name="connsiteX10" fmla="*/ 945340 w 12193200"/>
              <a:gd name="connsiteY10" fmla="*/ 1209342 h 6861600"/>
              <a:gd name="connsiteX11" fmla="*/ 945340 w 12193200"/>
              <a:gd name="connsiteY11" fmla="*/ 1313896 h 6861600"/>
              <a:gd name="connsiteX12" fmla="*/ 991343 w 12193200"/>
              <a:gd name="connsiteY12" fmla="*/ 1359899 h 6861600"/>
              <a:gd name="connsiteX13" fmla="*/ 1074986 w 12193200"/>
              <a:gd name="connsiteY13" fmla="*/ 1359899 h 6861600"/>
              <a:gd name="connsiteX14" fmla="*/ 1120990 w 12193200"/>
              <a:gd name="connsiteY14" fmla="*/ 1313896 h 6861600"/>
              <a:gd name="connsiteX15" fmla="*/ 1120990 w 12193200"/>
              <a:gd name="connsiteY15" fmla="*/ 1230253 h 6861600"/>
              <a:gd name="connsiteX16" fmla="*/ 1076258 w 12193200"/>
              <a:gd name="connsiteY16" fmla="*/ 1183012 h 6861600"/>
              <a:gd name="connsiteX17" fmla="*/ 1074986 w 12193200"/>
              <a:gd name="connsiteY17" fmla="*/ 1182994 h 6861600"/>
              <a:gd name="connsiteX18" fmla="*/ 995944 w 12193200"/>
              <a:gd name="connsiteY18" fmla="*/ 1182994 h 6861600"/>
              <a:gd name="connsiteX19" fmla="*/ 1045711 w 12193200"/>
              <a:gd name="connsiteY19" fmla="*/ 1103952 h 6861600"/>
              <a:gd name="connsiteX20" fmla="*/ 1061356 w 12193200"/>
              <a:gd name="connsiteY20" fmla="*/ 1072100 h 6861600"/>
              <a:gd name="connsiteX21" fmla="*/ 1029504 w 12193200"/>
              <a:gd name="connsiteY21" fmla="*/ 1056456 h 6861600"/>
              <a:gd name="connsiteX22" fmla="*/ 799486 w 12193200"/>
              <a:gd name="connsiteY22" fmla="*/ 1056456 h 6861600"/>
              <a:gd name="connsiteX23" fmla="*/ 790182 w 12193200"/>
              <a:gd name="connsiteY23" fmla="*/ 1062130 h 6861600"/>
              <a:gd name="connsiteX24" fmla="*/ 715322 w 12193200"/>
              <a:gd name="connsiteY24" fmla="*/ 1208087 h 6861600"/>
              <a:gd name="connsiteX25" fmla="*/ 715322 w 12193200"/>
              <a:gd name="connsiteY25" fmla="*/ 1312640 h 6861600"/>
              <a:gd name="connsiteX26" fmla="*/ 761325 w 12193200"/>
              <a:gd name="connsiteY26" fmla="*/ 1358644 h 6861600"/>
              <a:gd name="connsiteX27" fmla="*/ 844969 w 12193200"/>
              <a:gd name="connsiteY27" fmla="*/ 1358644 h 6861600"/>
              <a:gd name="connsiteX28" fmla="*/ 893016 w 12193200"/>
              <a:gd name="connsiteY28" fmla="*/ 1314779 h 6861600"/>
              <a:gd name="connsiteX29" fmla="*/ 893063 w 12193200"/>
              <a:gd name="connsiteY29" fmla="*/ 1312640 h 6861600"/>
              <a:gd name="connsiteX30" fmla="*/ 893063 w 12193200"/>
              <a:gd name="connsiteY30" fmla="*/ 1228998 h 6861600"/>
              <a:gd name="connsiteX31" fmla="*/ 847107 w 12193200"/>
              <a:gd name="connsiteY31" fmla="*/ 1182947 h 6861600"/>
              <a:gd name="connsiteX32" fmla="*/ 844969 w 12193200"/>
              <a:gd name="connsiteY32" fmla="*/ 1182995 h 6861600"/>
              <a:gd name="connsiteX33" fmla="*/ 844969 w 12193200"/>
              <a:gd name="connsiteY33" fmla="*/ 1182994 h 6861600"/>
              <a:gd name="connsiteX34" fmla="*/ 767599 w 12193200"/>
              <a:gd name="connsiteY34" fmla="*/ 1182994 h 6861600"/>
              <a:gd name="connsiteX35" fmla="*/ 815693 w 12193200"/>
              <a:gd name="connsiteY35" fmla="*/ 1103952 h 6861600"/>
              <a:gd name="connsiteX36" fmla="*/ 831338 w 12193200"/>
              <a:gd name="connsiteY36" fmla="*/ 1072100 h 6861600"/>
              <a:gd name="connsiteX37" fmla="*/ 799486 w 12193200"/>
              <a:gd name="connsiteY37" fmla="*/ 1056456 h 6861600"/>
              <a:gd name="connsiteX38" fmla="*/ 918157 w 12193200"/>
              <a:gd name="connsiteY38" fmla="*/ 856788 h 6861600"/>
              <a:gd name="connsiteX39" fmla="*/ 1269456 w 12193200"/>
              <a:gd name="connsiteY39" fmla="*/ 1208088 h 6861600"/>
              <a:gd name="connsiteX40" fmla="*/ 918157 w 12193200"/>
              <a:gd name="connsiteY40" fmla="*/ 1559387 h 6861600"/>
              <a:gd name="connsiteX41" fmla="*/ 566857 w 12193200"/>
              <a:gd name="connsiteY41" fmla="*/ 1208088 h 6861600"/>
              <a:gd name="connsiteX42" fmla="*/ 918157 w 12193200"/>
              <a:gd name="connsiteY42" fmla="*/ 856788 h 6861600"/>
              <a:gd name="connsiteX43" fmla="*/ 918157 w 12193200"/>
              <a:gd name="connsiteY43" fmla="*/ 806602 h 6861600"/>
              <a:gd name="connsiteX44" fmla="*/ 516671 w 12193200"/>
              <a:gd name="connsiteY44" fmla="*/ 1208088 h 6861600"/>
              <a:gd name="connsiteX45" fmla="*/ 918157 w 12193200"/>
              <a:gd name="connsiteY45" fmla="*/ 1609573 h 6861600"/>
              <a:gd name="connsiteX46" fmla="*/ 1319642 w 12193200"/>
              <a:gd name="connsiteY46" fmla="*/ 1208088 h 6861600"/>
              <a:gd name="connsiteX47" fmla="*/ 918157 w 12193200"/>
              <a:gd name="connsiteY47" fmla="*/ 806602 h 6861600"/>
              <a:gd name="connsiteX48" fmla="*/ 0 w 12193200"/>
              <a:gd name="connsiteY48" fmla="*/ 0 h 6861600"/>
              <a:gd name="connsiteX49" fmla="*/ 12193200 w 12193200"/>
              <a:gd name="connsiteY49" fmla="*/ 0 h 6861600"/>
              <a:gd name="connsiteX50" fmla="*/ 12193200 w 12193200"/>
              <a:gd name="connsiteY50" fmla="*/ 6861600 h 6861600"/>
              <a:gd name="connsiteX51" fmla="*/ 0 w 12193200"/>
              <a:gd name="connsiteY51" fmla="*/ 6861600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3200" h="6861600">
                <a:moveTo>
                  <a:pt x="995526" y="1233181"/>
                </a:moveTo>
                <a:lnTo>
                  <a:pt x="1070804" y="1233181"/>
                </a:lnTo>
                <a:lnTo>
                  <a:pt x="1070804" y="1308459"/>
                </a:lnTo>
                <a:lnTo>
                  <a:pt x="995526" y="1308459"/>
                </a:lnTo>
                <a:close/>
                <a:moveTo>
                  <a:pt x="767599" y="1233180"/>
                </a:moveTo>
                <a:lnTo>
                  <a:pt x="842877" y="1233180"/>
                </a:lnTo>
                <a:lnTo>
                  <a:pt x="840786" y="1308459"/>
                </a:lnTo>
                <a:lnTo>
                  <a:pt x="767599" y="1308459"/>
                </a:lnTo>
                <a:close/>
                <a:moveTo>
                  <a:pt x="1029504" y="1056456"/>
                </a:moveTo>
                <a:cubicBezTo>
                  <a:pt x="1026024" y="1057643"/>
                  <a:pt x="1022848" y="1059580"/>
                  <a:pt x="1020200" y="1062131"/>
                </a:cubicBezTo>
                <a:cubicBezTo>
                  <a:pt x="967087" y="1093915"/>
                  <a:pt x="945340" y="1115662"/>
                  <a:pt x="945340" y="1209342"/>
                </a:cubicBezTo>
                <a:lnTo>
                  <a:pt x="945340" y="1313896"/>
                </a:lnTo>
                <a:cubicBezTo>
                  <a:pt x="945340" y="1339303"/>
                  <a:pt x="965936" y="1359899"/>
                  <a:pt x="991343" y="1359899"/>
                </a:cubicBezTo>
                <a:lnTo>
                  <a:pt x="1074986" y="1359899"/>
                </a:lnTo>
                <a:cubicBezTo>
                  <a:pt x="1100393" y="1359899"/>
                  <a:pt x="1120990" y="1339303"/>
                  <a:pt x="1120990" y="1313896"/>
                </a:cubicBezTo>
                <a:lnTo>
                  <a:pt x="1120990" y="1230253"/>
                </a:lnTo>
                <a:cubicBezTo>
                  <a:pt x="1121683" y="1204855"/>
                  <a:pt x="1101655" y="1183704"/>
                  <a:pt x="1076258" y="1183012"/>
                </a:cubicBezTo>
                <a:cubicBezTo>
                  <a:pt x="1075834" y="1183000"/>
                  <a:pt x="1075410" y="1182994"/>
                  <a:pt x="1074986" y="1182994"/>
                </a:cubicBezTo>
                <a:lnTo>
                  <a:pt x="995944" y="1182994"/>
                </a:lnTo>
                <a:cubicBezTo>
                  <a:pt x="992205" y="1148296"/>
                  <a:pt x="1012806" y="1115578"/>
                  <a:pt x="1045711" y="1103952"/>
                </a:cubicBezTo>
                <a:cubicBezTo>
                  <a:pt x="1058827" y="1099477"/>
                  <a:pt x="1065831" y="1085215"/>
                  <a:pt x="1061356" y="1072100"/>
                </a:cubicBezTo>
                <a:cubicBezTo>
                  <a:pt x="1056880" y="1058984"/>
                  <a:pt x="1042619" y="1051980"/>
                  <a:pt x="1029504" y="1056456"/>
                </a:cubicBezTo>
                <a:close/>
                <a:moveTo>
                  <a:pt x="799486" y="1056456"/>
                </a:moveTo>
                <a:cubicBezTo>
                  <a:pt x="796006" y="1057643"/>
                  <a:pt x="792830" y="1059580"/>
                  <a:pt x="790182" y="1062130"/>
                </a:cubicBezTo>
                <a:cubicBezTo>
                  <a:pt x="737069" y="1092660"/>
                  <a:pt x="715322" y="1114407"/>
                  <a:pt x="715322" y="1208087"/>
                </a:cubicBezTo>
                <a:lnTo>
                  <a:pt x="715322" y="1312640"/>
                </a:lnTo>
                <a:cubicBezTo>
                  <a:pt x="715322" y="1338048"/>
                  <a:pt x="735919" y="1358644"/>
                  <a:pt x="761325" y="1358644"/>
                </a:cubicBezTo>
                <a:lnTo>
                  <a:pt x="844969" y="1358644"/>
                </a:lnTo>
                <a:cubicBezTo>
                  <a:pt x="870349" y="1359799"/>
                  <a:pt x="891860" y="1340160"/>
                  <a:pt x="893016" y="1314779"/>
                </a:cubicBezTo>
                <a:cubicBezTo>
                  <a:pt x="893048" y="1314067"/>
                  <a:pt x="893064" y="1313354"/>
                  <a:pt x="893063" y="1312640"/>
                </a:cubicBezTo>
                <a:lnTo>
                  <a:pt x="893063" y="1228998"/>
                </a:lnTo>
                <a:cubicBezTo>
                  <a:pt x="893089" y="1203591"/>
                  <a:pt x="872514" y="1182973"/>
                  <a:pt x="847107" y="1182947"/>
                </a:cubicBezTo>
                <a:cubicBezTo>
                  <a:pt x="846394" y="1182946"/>
                  <a:pt x="845681" y="1182962"/>
                  <a:pt x="844969" y="1182995"/>
                </a:cubicBezTo>
                <a:lnTo>
                  <a:pt x="844969" y="1182994"/>
                </a:lnTo>
                <a:lnTo>
                  <a:pt x="767599" y="1182994"/>
                </a:lnTo>
                <a:cubicBezTo>
                  <a:pt x="763635" y="1148741"/>
                  <a:pt x="783451" y="1116175"/>
                  <a:pt x="815693" y="1103952"/>
                </a:cubicBezTo>
                <a:cubicBezTo>
                  <a:pt x="828809" y="1099477"/>
                  <a:pt x="835814" y="1085215"/>
                  <a:pt x="831338" y="1072100"/>
                </a:cubicBezTo>
                <a:cubicBezTo>
                  <a:pt x="826862" y="1058984"/>
                  <a:pt x="812602" y="1051980"/>
                  <a:pt x="799486" y="1056456"/>
                </a:cubicBezTo>
                <a:close/>
                <a:moveTo>
                  <a:pt x="918157" y="856788"/>
                </a:moveTo>
                <a:cubicBezTo>
                  <a:pt x="1112174" y="856788"/>
                  <a:pt x="1269456" y="1014070"/>
                  <a:pt x="1269456" y="1208088"/>
                </a:cubicBezTo>
                <a:cubicBezTo>
                  <a:pt x="1269226" y="1402010"/>
                  <a:pt x="1112079" y="1559157"/>
                  <a:pt x="918157" y="1559387"/>
                </a:cubicBezTo>
                <a:cubicBezTo>
                  <a:pt x="724139" y="1559387"/>
                  <a:pt x="566857" y="1402105"/>
                  <a:pt x="566857" y="1208088"/>
                </a:cubicBezTo>
                <a:cubicBezTo>
                  <a:pt x="566857" y="1014070"/>
                  <a:pt x="724139" y="856788"/>
                  <a:pt x="918157" y="856788"/>
                </a:cubicBezTo>
                <a:close/>
                <a:moveTo>
                  <a:pt x="918157" y="806602"/>
                </a:moveTo>
                <a:cubicBezTo>
                  <a:pt x="696422" y="806602"/>
                  <a:pt x="516671" y="986353"/>
                  <a:pt x="516671" y="1208088"/>
                </a:cubicBezTo>
                <a:cubicBezTo>
                  <a:pt x="516671" y="1429822"/>
                  <a:pt x="696422" y="1609573"/>
                  <a:pt x="918157" y="1609573"/>
                </a:cubicBezTo>
                <a:cubicBezTo>
                  <a:pt x="1139891" y="1609573"/>
                  <a:pt x="1319642" y="1429822"/>
                  <a:pt x="1319642" y="1208088"/>
                </a:cubicBezTo>
                <a:cubicBezTo>
                  <a:pt x="1319412" y="986449"/>
                  <a:pt x="1139795" y="806833"/>
                  <a:pt x="918157" y="806602"/>
                </a:cubicBezTo>
                <a:close/>
                <a:moveTo>
                  <a:pt x="0" y="0"/>
                </a:moveTo>
                <a:lnTo>
                  <a:pt x="12193200" y="0"/>
                </a:lnTo>
                <a:lnTo>
                  <a:pt x="12193200" y="6861600"/>
                </a:lnTo>
                <a:lnTo>
                  <a:pt x="0" y="6861600"/>
                </a:lnTo>
                <a:close/>
              </a:path>
            </a:pathLst>
          </a:custGeom>
          <a:noFill/>
        </p:spPr>
        <p:txBody>
          <a:bodyPr wrap="square" lIns="144000" tIns="36000" bIns="0" anchor="t" anchorCtr="0">
            <a:noAutofit/>
          </a:bodyPr>
          <a:lstStyle>
            <a:lvl1pPr marL="0" indent="0" algn="l">
              <a:spcAft>
                <a:spcPts val="0"/>
              </a:spcAft>
              <a:buNone/>
              <a:defRPr sz="1600">
                <a:solidFill>
                  <a:schemeClr val="bg1"/>
                </a:solidFill>
              </a:defRPr>
            </a:lvl1pPr>
          </a:lstStyle>
          <a:p>
            <a:r>
              <a:rPr lang="en-US" dirty="0"/>
              <a:t>Click on frame and insert picture using the Insert tab - Pictures or from Templafy Images.</a:t>
            </a:r>
            <a:br>
              <a:rPr lang="en-GB" dirty="0"/>
            </a:br>
            <a:r>
              <a:rPr lang="en-US" dirty="0"/>
              <a:t>Right click on picture and choose Send to Back to get overlay in front</a:t>
            </a:r>
            <a:endParaRPr lang="en-US"/>
          </a:p>
        </p:txBody>
      </p:sp>
      <p:sp>
        <p:nvSpPr>
          <p:cNvPr id="14" name="Picture Placeholder person">
            <a:extLst>
              <a:ext uri="{FF2B5EF4-FFF2-40B4-BE49-F238E27FC236}">
                <a16:creationId xmlns:a16="http://schemas.microsoft.com/office/drawing/2014/main" id="{5CC32904-155C-420E-A54F-A63499340F58}"/>
              </a:ext>
            </a:extLst>
          </p:cNvPr>
          <p:cNvSpPr>
            <a:spLocks noGrp="1" noChangeAspect="1"/>
          </p:cNvSpPr>
          <p:nvPr>
            <p:ph type="pic" sz="quarter" idx="21" hasCustomPrompt="1"/>
          </p:nvPr>
        </p:nvSpPr>
        <p:spPr>
          <a:xfrm>
            <a:off x="1523031" y="3697200"/>
            <a:ext cx="1281600" cy="1281600"/>
          </a:xfrm>
          <a:prstGeom prst="ellipse">
            <a:avLst/>
          </a:prstGeom>
          <a:noFill/>
        </p:spPr>
        <p:txBody>
          <a:bodyPr lIns="0" tIns="0"/>
          <a:lstStyle>
            <a:lvl1pPr marL="0" indent="0" algn="l">
              <a:buNone/>
              <a:defRPr sz="800">
                <a:solidFill>
                  <a:schemeClr val="bg1"/>
                </a:solidFill>
              </a:defRPr>
            </a:lvl1pPr>
          </a:lstStyle>
          <a:p>
            <a:r>
              <a:rPr lang="en-US" dirty="0"/>
              <a:t>Click icon to add picture or click on frame and insert picture from Templafy Images</a:t>
            </a:r>
            <a:endParaRPr lang="en-US"/>
          </a:p>
        </p:txBody>
      </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1523031" y="986400"/>
            <a:ext cx="5660407" cy="2559600"/>
          </a:xfrm>
        </p:spPr>
        <p:txBody>
          <a:bodyPr/>
          <a:lstStyle>
            <a:lvl1pPr marL="0" indent="0">
              <a:lnSpc>
                <a:spcPct val="90000"/>
              </a:lnSpc>
              <a:spcAft>
                <a:spcPts val="0"/>
              </a:spcAft>
              <a:buFont typeface="Arial" panose="020B0604020202020204" pitchFamily="34" charset="0"/>
              <a:buChar char="​"/>
              <a:defRPr sz="3000">
                <a:solidFill>
                  <a:schemeClr val="bg1"/>
                </a:solidFill>
              </a:defRPr>
            </a:lvl1pPr>
            <a:lvl2pPr marL="324000" indent="-324000">
              <a:spcBef>
                <a:spcPts val="1200"/>
              </a:spcBef>
              <a:spcAft>
                <a:spcPts val="0"/>
              </a:spcAft>
              <a:buFont typeface="Arial" panose="020B0604020202020204" pitchFamily="34" charset="0"/>
              <a:buChar char="—"/>
              <a:defRPr sz="1600">
                <a:solidFill>
                  <a:schemeClr val="bg1"/>
                </a:solidFill>
              </a:defRPr>
            </a:lvl2pPr>
            <a:lvl3pPr marL="0" indent="0">
              <a:buFont typeface="Arial" panose="020B0604020202020204" pitchFamily="34" charset="0"/>
              <a:buChar char="​"/>
              <a:defRPr sz="3000">
                <a:solidFill>
                  <a:schemeClr val="bg1"/>
                </a:solidFill>
              </a:defRPr>
            </a:lvl3pPr>
            <a:lvl4pPr>
              <a:defRPr sz="1400" b="0">
                <a:solidFill>
                  <a:schemeClr val="bg1"/>
                </a:solidFill>
              </a:defRPr>
            </a:lvl4pPr>
            <a:lvl5pPr>
              <a:defRPr sz="3000">
                <a:solidFill>
                  <a:schemeClr val="bg1"/>
                </a:solidFill>
              </a:defRPr>
            </a:lvl5pPr>
            <a:lvl6pPr marL="0" indent="0">
              <a:buFont typeface="Arial" panose="020B0604020202020204" pitchFamily="34" charset="0"/>
              <a:buChar char="​"/>
              <a:defRPr sz="1400">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Click to add quote                             Enter &amp; Tab for name text level</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 level</a:t>
            </a:r>
            <a:endParaRPr lang="en-US"/>
          </a:p>
          <a:p>
            <a:pPr lvl="6"/>
            <a:r>
              <a:rPr lang="en-US" dirty="0"/>
              <a:t>7</a:t>
            </a:r>
            <a:endParaRPr lang="en-US"/>
          </a:p>
          <a:p>
            <a:pPr lvl="7"/>
            <a:r>
              <a:rPr lang="en-US" dirty="0"/>
              <a:t>8</a:t>
            </a:r>
            <a:endParaRPr lang="en-US"/>
          </a:p>
          <a:p>
            <a:pPr lvl="8"/>
            <a:r>
              <a:rPr lang="en-US" dirty="0"/>
              <a:t>9</a:t>
            </a:r>
            <a:endParaRPr lang="en-US"/>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1523031" y="5128517"/>
            <a:ext cx="2540969" cy="252000"/>
          </a:xfrm>
        </p:spPr>
        <p:txBody>
          <a:bodyPr/>
          <a:lstStyle>
            <a:lvl1pPr marL="0" indent="0">
              <a:spcAft>
                <a:spcPts val="0"/>
              </a:spcAft>
              <a:buNone/>
              <a:defRPr sz="1400" b="1">
                <a:solidFill>
                  <a:schemeClr val="bg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1523032" y="5384425"/>
            <a:ext cx="1887480" cy="588681"/>
          </a:xfrm>
        </p:spPr>
        <p:txBody>
          <a:bodyPr/>
          <a:lstStyle>
            <a:lvl1pPr marL="0" indent="0">
              <a:spcAft>
                <a:spcPts val="0"/>
              </a:spcAft>
              <a:buNone/>
              <a:defRPr sz="1400" b="0">
                <a:solidFill>
                  <a:schemeClr val="bg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Company</a:t>
            </a:r>
            <a:endParaRPr lang="en-US"/>
          </a:p>
        </p:txBody>
      </p:sp>
      <p:sp>
        <p:nvSpPr>
          <p:cNvPr id="4" name="Date Placeholder 3">
            <a:extLst>
              <a:ext uri="{FF2B5EF4-FFF2-40B4-BE49-F238E27FC236}">
                <a16:creationId xmlns:a16="http://schemas.microsoft.com/office/drawing/2014/main" id="{0B7C3FFD-033C-41EA-9F99-BA134DE4C2BD}"/>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6" name="Footer Placeholder 5">
            <a:extLst>
              <a:ext uri="{FF2B5EF4-FFF2-40B4-BE49-F238E27FC236}">
                <a16:creationId xmlns:a16="http://schemas.microsoft.com/office/drawing/2014/main" id="{930D4A70-1CAF-42DC-92D9-74079589B936}"/>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27281F30-C26F-4464-8AA3-DD12C5EA439F}"/>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991027301"/>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9" name="Title 8">
            <a:extLst>
              <a:ext uri="{FF2B5EF4-FFF2-40B4-BE49-F238E27FC236}">
                <a16:creationId xmlns:a16="http://schemas.microsoft.com/office/drawing/2014/main" id="{779DE34F-928D-407C-84A9-4B1141BDC16B}"/>
              </a:ext>
            </a:extLst>
          </p:cNvPr>
          <p:cNvSpPr>
            <a:spLocks noGrp="1"/>
          </p:cNvSpPr>
          <p:nvPr>
            <p:ph type="title" hasCustomPrompt="1"/>
          </p:nvPr>
        </p:nvSpPr>
        <p:spPr/>
        <p:txBody>
          <a:bodyPr/>
          <a:lstStyle>
            <a:lvl1pPr>
              <a:defRPr sz="5400">
                <a:solidFill>
                  <a:schemeClr val="tx1"/>
                </a:solidFill>
              </a:defRPr>
            </a:lvl1pPr>
          </a:lstStyle>
          <a:p>
            <a:r>
              <a:rPr lang="en-US" noProof="0" dirty="0"/>
              <a:t>Click to add Questions?</a:t>
            </a:r>
            <a:br>
              <a:rPr lang="en-GB" noProof="0" dirty="0"/>
            </a:br>
            <a:endParaRPr lang="en-US" dirty="0"/>
          </a:p>
        </p:txBody>
      </p:sp>
      <p:sp>
        <p:nvSpPr>
          <p:cNvPr id="4" name="Date Placeholder 3">
            <a:extLst>
              <a:ext uri="{FF2B5EF4-FFF2-40B4-BE49-F238E27FC236}">
                <a16:creationId xmlns:a16="http://schemas.microsoft.com/office/drawing/2014/main" id="{AC8586BC-4FE7-4AD4-8630-E230539813E0}"/>
              </a:ext>
            </a:extLst>
          </p:cNvPr>
          <p:cNvSpPr>
            <a:spLocks noGrp="1"/>
          </p:cNvSpPr>
          <p:nvPr>
            <p:ph type="dt" sz="half" idx="10"/>
          </p:nvPr>
        </p:nvSpPr>
        <p:spPr/>
        <p:txBody>
          <a:bodyPr/>
          <a:lstStyle>
            <a:lvl1pPr>
              <a:defRPr>
                <a:solidFill>
                  <a:schemeClr val="tx1"/>
                </a:solidFill>
              </a:defRPr>
            </a:lvl1pPr>
          </a:lstStyle>
          <a:p>
            <a:endParaRPr lang="en-US" dirty="0"/>
          </a:p>
        </p:txBody>
      </p:sp>
      <p:sp>
        <p:nvSpPr>
          <p:cNvPr id="5" name="Footer Placeholder 4">
            <a:extLst>
              <a:ext uri="{FF2B5EF4-FFF2-40B4-BE49-F238E27FC236}">
                <a16:creationId xmlns:a16="http://schemas.microsoft.com/office/drawing/2014/main" id="{9F0E3183-3776-48DF-A360-D69E6761519B}"/>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8" name="Slide Number Placeholder 7">
            <a:extLst>
              <a:ext uri="{FF2B5EF4-FFF2-40B4-BE49-F238E27FC236}">
                <a16:creationId xmlns:a16="http://schemas.microsoft.com/office/drawing/2014/main" id="{FA0DE040-B8A6-4766-9FB3-DA28A9B0510D}"/>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23684749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title slide - graphics 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AF08ED5F-4782-4D77-8139-FFB1B45648B1}"/>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t>You have the option to change the color of the guidepost</a:t>
            </a:r>
            <a:endParaRPr lang="en-US" sz="1600" dirty="0">
              <a:solidFill>
                <a:schemeClr val="tx2"/>
              </a:solidFill>
            </a:endParaRPr>
          </a:p>
        </p:txBody>
      </p:sp>
      <p:sp>
        <p:nvSpPr>
          <p:cNvPr id="9" name="Footer Placeholder 8" hidden="1">
            <a:extLst>
              <a:ext uri="{FF2B5EF4-FFF2-40B4-BE49-F238E27FC236}">
                <a16:creationId xmlns:a16="http://schemas.microsoft.com/office/drawing/2014/main" id="{3297A132-C2EE-4CE3-8B75-B1FDFF50D46E}"/>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Date Placeholder 6" hidden="1">
            <a:extLst>
              <a:ext uri="{FF2B5EF4-FFF2-40B4-BE49-F238E27FC236}">
                <a16:creationId xmlns:a16="http://schemas.microsoft.com/office/drawing/2014/main" id="{F13720B1-7DC5-4B65-984F-14EE96662287}"/>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1" name="Slide Number Placeholder 10" hidden="1">
            <a:extLst>
              <a:ext uri="{FF2B5EF4-FFF2-40B4-BE49-F238E27FC236}">
                <a16:creationId xmlns:a16="http://schemas.microsoft.com/office/drawing/2014/main" id="{E1304FA1-E0F5-4AD4-846A-37642FFE487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8" name="Picture Placeholder 7"/>
          <p:cNvSpPr>
            <a:spLocks noGrp="1"/>
          </p:cNvSpPr>
          <p:nvPr>
            <p:ph type="pic" sz="quarter" idx="13" hasCustomPrompt="1"/>
          </p:nvPr>
        </p:nvSpPr>
        <p:spPr bwMode="white">
          <a:xfrm>
            <a:off x="0" y="-1"/>
            <a:ext cx="12193200" cy="6861600"/>
          </a:xfrm>
          <a:solidFill>
            <a:schemeClr val="bg2"/>
          </a:solidFill>
        </p:spPr>
        <p:txBody>
          <a:bodyPr lIns="144000" tIns="108000" bIns="0" anchor="t" anchorCtr="0"/>
          <a:lstStyle>
            <a:lvl1pPr marL="0" indent="0" algn="l">
              <a:buNone/>
              <a:defRPr sz="1600"/>
            </a:lvl1pPr>
          </a:lstStyle>
          <a:p>
            <a:r>
              <a:rPr lang="en-US" dirty="0"/>
              <a:t>Click on frame and insert picture using the Insert tab - Pictures or from Templafy Images</a:t>
            </a:r>
            <a:endParaRPr lang="en-US"/>
          </a:p>
        </p:txBody>
      </p:sp>
      <p:sp>
        <p:nvSpPr>
          <p:cNvPr id="20" name="Text Placeholder 19">
            <a:extLst>
              <a:ext uri="{FF2B5EF4-FFF2-40B4-BE49-F238E27FC236}">
                <a16:creationId xmlns:a16="http://schemas.microsoft.com/office/drawing/2014/main" id="{4D759B9D-050C-45A1-82AE-7FD56650DD08}"/>
              </a:ext>
            </a:extLst>
          </p:cNvPr>
          <p:cNvSpPr>
            <a:spLocks noGrp="1"/>
          </p:cNvSpPr>
          <p:nvPr>
            <p:ph type="body" sz="quarter" idx="18" hasCustomPrompt="1"/>
          </p:nvPr>
        </p:nvSpPr>
        <p:spPr bwMode="ltGray">
          <a:xfrm>
            <a:off x="1342" y="779350"/>
            <a:ext cx="12192699" cy="6078221"/>
          </a:xfrm>
          <a:custGeom>
            <a:avLst/>
            <a:gdLst>
              <a:gd name="connsiteX0" fmla="*/ 0 w 12192699"/>
              <a:gd name="connsiteY0" fmla="*/ 0 h 6078221"/>
              <a:gd name="connsiteX1" fmla="*/ 9262533 w 12192699"/>
              <a:gd name="connsiteY1" fmla="*/ 0 h 6078221"/>
              <a:gd name="connsiteX2" fmla="*/ 11326876 w 12192699"/>
              <a:gd name="connsiteY2" fmla="*/ 770552 h 6078221"/>
              <a:gd name="connsiteX3" fmla="*/ 12192699 w 12192699"/>
              <a:gd name="connsiteY3" fmla="*/ 1642512 h 6078221"/>
              <a:gd name="connsiteX4" fmla="*/ 12192699 w 12192699"/>
              <a:gd name="connsiteY4" fmla="*/ 6078221 h 6078221"/>
              <a:gd name="connsiteX5" fmla="*/ 0 w 12192699"/>
              <a:gd name="connsiteY5" fmla="*/ 6078221 h 607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699" h="6078221">
                <a:moveTo>
                  <a:pt x="0" y="0"/>
                </a:moveTo>
                <a:lnTo>
                  <a:pt x="9262533" y="0"/>
                </a:lnTo>
                <a:cubicBezTo>
                  <a:pt x="10174224" y="0"/>
                  <a:pt x="10757704" y="198078"/>
                  <a:pt x="11326876" y="770552"/>
                </a:cubicBezTo>
                <a:lnTo>
                  <a:pt x="12192699" y="1642512"/>
                </a:lnTo>
                <a:lnTo>
                  <a:pt x="12192699" y="6078221"/>
                </a:lnTo>
                <a:lnTo>
                  <a:pt x="0" y="6078221"/>
                </a:lnTo>
                <a:close/>
              </a:path>
            </a:pathLst>
          </a:custGeom>
          <a:solidFill>
            <a:schemeClr val="accent1">
              <a:alpha val="90000"/>
            </a:schemeClr>
          </a:solidFill>
          <a:ln w="0">
            <a:solidFill>
              <a:schemeClr val="accent1">
                <a:alpha val="0"/>
              </a:schemeClr>
            </a:solidFill>
          </a:ln>
        </p:spPr>
        <p:txBody>
          <a:bodyPr wrap="square">
            <a:noAutofit/>
          </a:bodyPr>
          <a:lstStyle>
            <a:lvl1pPr marL="0" indent="0">
              <a:buNone/>
              <a:defRPr sz="100">
                <a:noFill/>
              </a:defRPr>
            </a:lvl1pPr>
          </a:lstStyle>
          <a:p>
            <a:pPr lvl="0"/>
            <a:r>
              <a:rPr lang="en-US" dirty="0"/>
              <a:t>.</a:t>
            </a:r>
            <a:endParaRPr lang="en-US"/>
          </a:p>
        </p:txBody>
      </p:sp>
      <p:sp>
        <p:nvSpPr>
          <p:cNvPr id="19" name="image" descr="{&quot;templafy&quot;:{&quot;id&quot;:&quot;a1af39b1-94bf-4b39-addf-08bbee601a8b&quot;}}" title="UserProfile.Office.Logowhite">
            <a:extLst>
              <a:ext uri="{FF2B5EF4-FFF2-40B4-BE49-F238E27FC236}">
                <a16:creationId xmlns:a16="http://schemas.microsoft.com/office/drawing/2014/main" id="{729C2D0D-0E44-4FE5-BA9E-8BBD5A90CC16}"/>
              </a:ext>
            </a:extLst>
          </p:cNvPr>
          <p:cNvSpPr>
            <a:spLocks noGrp="1"/>
          </p:cNvSpPr>
          <p:nvPr>
            <p:ph type="body" sz="quarter" idx="20" hasCustomPrompt="1"/>
          </p:nvPr>
        </p:nvSpPr>
        <p:spPr bwMode="white">
          <a:xfrm>
            <a:off x="576000" y="1346400"/>
            <a:ext cx="1980000" cy="381600"/>
          </a:xfrm>
          <a:blipFill>
            <a:blip r:embed="rId2">
              <a:extLst>
                <a:ext uri="{96DAC541-7B7A-43D3-8B79-37D633B846F1}">
                  <asvg:svgBlip xmlns:asvg="http://schemas.microsoft.com/office/drawing/2016/SVG/main" r:embed="rId3"/>
                </a:ext>
              </a:extLst>
            </a:blip>
            <a:stretch>
              <a:fillRect/>
            </a:stretch>
          </a:blipFill>
          <a:ln w="0">
            <a:solidFill>
              <a:schemeClr val="bg1">
                <a:alpha val="0"/>
              </a:schemeClr>
            </a:solidFill>
          </a:ln>
        </p:spPr>
        <p:txBody>
          <a:bodyPr/>
          <a:lstStyle>
            <a:lvl1pPr marL="0" indent="0">
              <a:buNone/>
              <a:defRPr sz="100">
                <a:noFill/>
              </a:defRPr>
            </a:lvl1pPr>
            <a:lvl2pPr>
              <a:defRPr sz="100"/>
            </a:lvl2pPr>
            <a:lvl3pPr>
              <a:defRPr sz="100"/>
            </a:lvl3pPr>
            <a:lvl4pPr>
              <a:defRPr sz="100"/>
            </a:lvl4pPr>
            <a:lvl5pPr>
              <a:defRPr sz="100"/>
            </a:lvl5pPr>
          </a:lstStyle>
          <a:p>
            <a:pPr lvl="0"/>
            <a:r>
              <a:rPr lang="en-US" noProof="0" dirty="0"/>
              <a:t>.</a:t>
            </a:r>
            <a:endParaRPr lang="en-US"/>
          </a:p>
        </p:txBody>
      </p:sp>
      <p:sp>
        <p:nvSpPr>
          <p:cNvPr id="14" name="Title 1">
            <a:extLst>
              <a:ext uri="{FF2B5EF4-FFF2-40B4-BE49-F238E27FC236}">
                <a16:creationId xmlns:a16="http://schemas.microsoft.com/office/drawing/2014/main" id="{1D6BA84D-0266-4847-9EEF-BEE0CE01AED2}"/>
              </a:ext>
            </a:extLst>
          </p:cNvPr>
          <p:cNvSpPr>
            <a:spLocks noGrp="1"/>
          </p:cNvSpPr>
          <p:nvPr>
            <p:ph type="ctrTitle" hasCustomPrompt="1"/>
          </p:nvPr>
        </p:nvSpPr>
        <p:spPr bwMode="white">
          <a:xfrm>
            <a:off x="576000" y="2516400"/>
            <a:ext cx="6321600" cy="1497600"/>
          </a:xfrm>
        </p:spPr>
        <p:txBody>
          <a:bodyPr anchor="b"/>
          <a:lstStyle>
            <a:lvl1pPr algn="l">
              <a:defRPr sz="4500">
                <a:solidFill>
                  <a:schemeClr val="bg1"/>
                </a:solidFill>
              </a:defRPr>
            </a:lvl1pPr>
          </a:lstStyle>
          <a:p>
            <a:r>
              <a:rPr lang="en-US" noProof="0" dirty="0"/>
              <a:t>Click to add title</a:t>
            </a:r>
            <a:endParaRPr lang="en-US" dirty="0"/>
          </a:p>
        </p:txBody>
      </p:sp>
      <p:sp>
        <p:nvSpPr>
          <p:cNvPr id="15" name="Subtitle 2">
            <a:extLst>
              <a:ext uri="{FF2B5EF4-FFF2-40B4-BE49-F238E27FC236}">
                <a16:creationId xmlns:a16="http://schemas.microsoft.com/office/drawing/2014/main" id="{059921BB-4DD4-429C-8F66-279674C3CF79}"/>
              </a:ext>
            </a:extLst>
          </p:cNvPr>
          <p:cNvSpPr>
            <a:spLocks noGrp="1"/>
          </p:cNvSpPr>
          <p:nvPr>
            <p:ph type="subTitle" idx="1" hasCustomPrompt="1"/>
          </p:nvPr>
        </p:nvSpPr>
        <p:spPr bwMode="white">
          <a:xfrm>
            <a:off x="576000" y="3880800"/>
            <a:ext cx="6321600" cy="1375200"/>
          </a:xfrm>
        </p:spPr>
        <p:txBody>
          <a:bodyPr/>
          <a:lstStyle>
            <a:lvl1pPr marL="0" indent="0" algn="l">
              <a:spcBef>
                <a:spcPts val="0"/>
              </a:spcBef>
              <a:buFont typeface="Arial" panose="020B0604020202020204" pitchFamily="34" charset="0"/>
              <a:buChar char="​"/>
              <a:defRPr sz="4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US" dirty="0"/>
              <a:t>Click to add subtitle</a:t>
            </a:r>
            <a:endParaRPr lang="en-US"/>
          </a:p>
        </p:txBody>
      </p:sp>
      <p:sp>
        <p:nvSpPr>
          <p:cNvPr id="21" name="Text Placeholder 4">
            <a:extLst>
              <a:ext uri="{FF2B5EF4-FFF2-40B4-BE49-F238E27FC236}">
                <a16:creationId xmlns:a16="http://schemas.microsoft.com/office/drawing/2014/main" id="{DD0BFC02-42BA-413C-8A46-C64ED3757C2D}"/>
              </a:ext>
            </a:extLst>
          </p:cNvPr>
          <p:cNvSpPr>
            <a:spLocks noGrp="1"/>
          </p:cNvSpPr>
          <p:nvPr>
            <p:ph type="body" sz="quarter" idx="21" hasCustomPrompt="1"/>
          </p:nvPr>
        </p:nvSpPr>
        <p:spPr bwMode="white">
          <a:xfrm>
            <a:off x="583200" y="5742000"/>
            <a:ext cx="6312900" cy="244800"/>
          </a:xfrm>
        </p:spPr>
        <p:txBody>
          <a:bodyPr/>
          <a:lstStyle>
            <a:lvl1pPr marL="0" indent="0">
              <a:buNone/>
              <a:defRPr>
                <a:solidFill>
                  <a:schemeClr val="bg1"/>
                </a:solidFill>
              </a:defRPr>
            </a:lvl1pPr>
            <a:lvl2pPr marL="180000" indent="0">
              <a:buNone/>
              <a:defRPr>
                <a:solidFill>
                  <a:schemeClr val="bg1"/>
                </a:solidFill>
              </a:defRPr>
            </a:lvl2pPr>
            <a:lvl3pPr marL="360000" indent="0">
              <a:buNone/>
              <a:defRPr>
                <a:solidFill>
                  <a:schemeClr val="bg1"/>
                </a:solidFill>
              </a:defRPr>
            </a:lvl3pPr>
            <a:lvl4pPr>
              <a:buNone/>
              <a:defRPr>
                <a:solidFill>
                  <a:schemeClr val="bg1"/>
                </a:solidFill>
              </a:defRPr>
            </a:lvl4pPr>
            <a:lvl5pPr>
              <a:buNone/>
              <a:defRPr>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Click to add </a:t>
            </a:r>
            <a:r>
              <a:rPr lang="en-US" dirty="0">
                <a:latin typeface="Arial" panose="020B0604020202020204" pitchFamily="34" charset="0"/>
                <a:cs typeface="Arial" panose="020B0604020202020204" pitchFamily="34" charset="0"/>
              </a:rPr>
              <a:t>Grow | Protect | Operate | Finance</a:t>
            </a:r>
            <a:endParaRPr lang="en-US"/>
          </a:p>
        </p:txBody>
      </p:sp>
    </p:spTree>
    <p:extLst>
      <p:ext uri="{BB962C8B-B14F-4D97-AF65-F5344CB8AC3E}">
        <p14:creationId xmlns:p14="http://schemas.microsoft.com/office/powerpoint/2010/main" val="12768993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tx1"/>
        </a:solidFill>
        <a:effectLst/>
      </p:bgPr>
    </p:bg>
    <p:spTree>
      <p:nvGrpSpPr>
        <p:cNvPr id="1" name=""/>
        <p:cNvGrpSpPr/>
        <p:nvPr/>
      </p:nvGrpSpPr>
      <p:grpSpPr>
        <a:xfrm>
          <a:off x="0" y="0"/>
          <a:ext cx="0" cy="0"/>
          <a:chOff x="0" y="0"/>
          <a:chExt cx="0" cy="0"/>
        </a:xfrm>
      </p:grpSpPr>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4" name="Date Placeholder 3" hidden="1">
            <a:extLst>
              <a:ext uri="{FF2B5EF4-FFF2-40B4-BE49-F238E27FC236}">
                <a16:creationId xmlns:a16="http://schemas.microsoft.com/office/drawing/2014/main" id="{6F3992D2-E43B-4ECF-8812-54E72BE00A12}"/>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endParaRPr lang="en-US"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11" name="TextBox 24">
            <a:extLst>
              <a:ext uri="{FF2B5EF4-FFF2-40B4-BE49-F238E27FC236}">
                <a16:creationId xmlns:a16="http://schemas.microsoft.com/office/drawing/2014/main" id="{7B01990F-4AEC-4CAB-B19A-6D4CEB98FEB1}"/>
              </a:ext>
            </a:extLst>
          </p:cNvPr>
          <p:cNvSpPr txBox="1"/>
          <p:nvPr userDrawn="1"/>
        </p:nvSpPr>
        <p:spPr>
          <a:xfrm>
            <a:off x="574674" y="6269423"/>
            <a:ext cx="11041200" cy="307777"/>
          </a:xfrm>
          <a:prstGeom prst="rect">
            <a:avLst/>
          </a:prstGeom>
          <a:noFill/>
        </p:spPr>
        <p:txBody>
          <a:bodyPr wrap="square" lIns="0" tIns="0" rIns="0" bIns="0" rtlCol="0" anchor="b" anchorCtr="0">
            <a:spAutoFit/>
          </a:bodyPr>
          <a:lstStyle/>
          <a:p>
            <a:pPr algn="l"/>
            <a:r>
              <a:rPr lang="en-US" sz="1000" dirty="0">
                <a:solidFill>
                  <a:schemeClr val="accent2"/>
                </a:solidFill>
                <a:latin typeface="Arial" panose="020B0604020202020204" pitchFamily="34" charset="0"/>
                <a:cs typeface="Arial" panose="020B0604020202020204" pitchFamily="34" charset="0"/>
              </a:rPr>
              <a:t>© 2022 Dentons. Dentons is a global legal practice providing client services worldwide through its member firms and affiliates. This publication is not designed to provide legal advice and you should not take, or refrain from taking, action based on its content. Please see dentons.com for Legal Notices.</a:t>
            </a:r>
            <a:endParaRPr lang="en-US"/>
          </a:p>
        </p:txBody>
      </p:sp>
      <p:pic>
        <p:nvPicPr>
          <p:cNvPr id="10" name="image" descr="{&quot;templafy&quot;:{&quot;id&quot;:&quot;fa6853a9-4e7d-4ce8-bdbb-d186521b54e7&quot;}}" title="UserProfile.Office.Logowhite">
            <a:extLst>
              <a:ext uri="{FF2B5EF4-FFF2-40B4-BE49-F238E27FC236}">
                <a16:creationId xmlns:a16="http://schemas.microsoft.com/office/drawing/2014/main" id="{34E3F59A-16C1-490B-B0C1-F47A171AA3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576000" y="576000"/>
            <a:ext cx="1980000" cy="383934"/>
          </a:xfrm>
          <a:prstGeom prst="rect">
            <a:avLst/>
          </a:prstGeom>
        </p:spPr>
      </p:pic>
      <p:sp>
        <p:nvSpPr>
          <p:cNvPr id="2" name="Title 1"/>
          <p:cNvSpPr>
            <a:spLocks noGrp="1"/>
          </p:cNvSpPr>
          <p:nvPr>
            <p:ph type="ctrTitle" hasCustomPrompt="1"/>
          </p:nvPr>
        </p:nvSpPr>
        <p:spPr>
          <a:xfrm>
            <a:off x="576000" y="1627200"/>
            <a:ext cx="11041200" cy="1108800"/>
          </a:xfrm>
        </p:spPr>
        <p:txBody>
          <a:bodyPr anchor="t" anchorCtr="0"/>
          <a:lstStyle>
            <a:lvl1pPr algn="l">
              <a:defRPr sz="8000">
                <a:solidFill>
                  <a:schemeClr val="tx1"/>
                </a:solidFill>
              </a:defRPr>
            </a:lvl1pPr>
          </a:lstStyle>
          <a:p>
            <a:r>
              <a:rPr lang="en-US" noProof="0" dirty="0"/>
              <a:t>Click to add Thank you</a:t>
            </a:r>
            <a:endParaRPr lang="en-US" dirty="0"/>
          </a:p>
        </p:txBody>
      </p:sp>
      <p:sp>
        <p:nvSpPr>
          <p:cNvPr id="5" name="Text Placeholder 4">
            <a:extLst>
              <a:ext uri="{FF2B5EF4-FFF2-40B4-BE49-F238E27FC236}">
                <a16:creationId xmlns:a16="http://schemas.microsoft.com/office/drawing/2014/main" id="{930C7E96-8DD8-49E7-9823-6926CCAB0C5C}"/>
              </a:ext>
            </a:extLst>
          </p:cNvPr>
          <p:cNvSpPr>
            <a:spLocks noGrp="1"/>
          </p:cNvSpPr>
          <p:nvPr>
            <p:ph type="body" sz="quarter" idx="18" hasCustomPrompt="1"/>
          </p:nvPr>
        </p:nvSpPr>
        <p:spPr>
          <a:xfrm>
            <a:off x="574675" y="4758813"/>
            <a:ext cx="11041063" cy="1237819"/>
          </a:xfrm>
        </p:spPr>
        <p:txBody>
          <a:bodyPr anchor="b" anchorCtr="0"/>
          <a:lstStyle>
            <a:lvl1pPr marL="0" indent="0">
              <a:buNone/>
              <a:defRPr>
                <a:solidFill>
                  <a:schemeClr val="accent2"/>
                </a:solidFill>
              </a:defRPr>
            </a:lvl1pPr>
          </a:lstStyle>
          <a:p>
            <a:pPr lvl="0"/>
            <a:r>
              <a:rPr lang="en-US" dirty="0"/>
              <a:t>Dentons is designed to be different. As the world's largest law firm with 20,000 </a:t>
            </a:r>
            <a:r>
              <a:rPr lang="en-US" dirty="0" err="1"/>
              <a:t>profes-sionals</a:t>
            </a:r>
            <a:r>
              <a:rPr lang="en-US" dirty="0"/>
              <a:t> in over 200 locations in more than 80 countries, we can help you grow, protect, operate and finance your business. Our polycentric and purpose-driven approach, to-</a:t>
            </a:r>
            <a:r>
              <a:rPr lang="en-US" dirty="0" err="1"/>
              <a:t>gether</a:t>
            </a:r>
            <a:r>
              <a:rPr lang="en-US" dirty="0"/>
              <a:t> with our commitment to inclusion, diversity, equity and ESG, ensures we </a:t>
            </a:r>
            <a:r>
              <a:rPr lang="en-US" dirty="0" err="1"/>
              <a:t>chal-lenge</a:t>
            </a:r>
            <a:r>
              <a:rPr lang="en-US" dirty="0"/>
              <a:t> the status quo to stay focused on what matters most to you. </a:t>
            </a:r>
            <a:r>
              <a:rPr lang="en-US" dirty="0" err="1"/>
              <a:t>www.dentons.com</a:t>
            </a:r>
            <a:r>
              <a:rPr lang="en-US" dirty="0"/>
              <a:t>.</a:t>
            </a:r>
            <a:endParaRPr lang="en-US"/>
          </a:p>
        </p:txBody>
      </p:sp>
    </p:spTree>
    <p:extLst>
      <p:ext uri="{BB962C8B-B14F-4D97-AF65-F5344CB8AC3E}">
        <p14:creationId xmlns:p14="http://schemas.microsoft.com/office/powerpoint/2010/main" val="816554611"/>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slide - contact">
    <p:bg>
      <p:bgPr>
        <a:solidFill>
          <a:schemeClr val="tx1"/>
        </a:solidFill>
        <a:effectLst/>
      </p:bgPr>
    </p:bg>
    <p:spTree>
      <p:nvGrpSpPr>
        <p:cNvPr id="1" name=""/>
        <p:cNvGrpSpPr/>
        <p:nvPr/>
      </p:nvGrpSpPr>
      <p:grpSpPr>
        <a:xfrm>
          <a:off x="0" y="0"/>
          <a:ext cx="0" cy="0"/>
          <a:chOff x="0" y="0"/>
          <a:chExt cx="0" cy="0"/>
        </a:xfrm>
      </p:grpSpPr>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4" name="Date Placeholder 3" hidden="1">
            <a:extLst>
              <a:ext uri="{FF2B5EF4-FFF2-40B4-BE49-F238E27FC236}">
                <a16:creationId xmlns:a16="http://schemas.microsoft.com/office/drawing/2014/main" id="{6F3992D2-E43B-4ECF-8812-54E72BE00A12}"/>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endParaRPr lang="en-US"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5" name="TextBox 24">
            <a:extLst>
              <a:ext uri="{FF2B5EF4-FFF2-40B4-BE49-F238E27FC236}">
                <a16:creationId xmlns:a16="http://schemas.microsoft.com/office/drawing/2014/main" id="{3ED47F72-3F0A-4F71-BD69-FC3C0F08BA61}"/>
              </a:ext>
            </a:extLst>
          </p:cNvPr>
          <p:cNvSpPr txBox="1"/>
          <p:nvPr userDrawn="1"/>
        </p:nvSpPr>
        <p:spPr>
          <a:xfrm>
            <a:off x="574674" y="6269423"/>
            <a:ext cx="11041200" cy="307777"/>
          </a:xfrm>
          <a:prstGeom prst="rect">
            <a:avLst/>
          </a:prstGeom>
          <a:noFill/>
        </p:spPr>
        <p:txBody>
          <a:bodyPr wrap="square" lIns="0" tIns="0" rIns="0" bIns="0" rtlCol="0" anchor="b" anchorCtr="0">
            <a:spAutoFit/>
          </a:bodyPr>
          <a:lstStyle/>
          <a:p>
            <a:pPr algn="l"/>
            <a:r>
              <a:rPr lang="en-US" sz="1000" dirty="0">
                <a:solidFill>
                  <a:schemeClr val="accent2"/>
                </a:solidFill>
                <a:latin typeface="Arial" panose="020B0604020202020204" pitchFamily="34" charset="0"/>
                <a:cs typeface="Arial" panose="020B0604020202020204" pitchFamily="34" charset="0"/>
              </a:rPr>
              <a:t>© 2022 Dentons. Dentons is a global legal practice providing client services worldwide through its member firms and affiliates. This publication is not designed to provide legal advice and you should not take, or refrain from taking, action based on its content. Please see dentons.com for Legal Notices.</a:t>
            </a:r>
            <a:endParaRPr lang="en-US"/>
          </a:p>
        </p:txBody>
      </p:sp>
      <p:pic>
        <p:nvPicPr>
          <p:cNvPr id="10" name="image" descr="{&quot;templafy&quot;:{&quot;id&quot;:&quot;d8de5af9-60b3-406b-af3f-bef792cc4f26&quot;}}" title="UserProfile.Office.Logowhite">
            <a:extLst>
              <a:ext uri="{FF2B5EF4-FFF2-40B4-BE49-F238E27FC236}">
                <a16:creationId xmlns:a16="http://schemas.microsoft.com/office/drawing/2014/main" id="{34E3F59A-16C1-490B-B0C1-F47A171AA3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576000" y="576000"/>
            <a:ext cx="1980000" cy="383934"/>
          </a:xfrm>
          <a:prstGeom prst="rect">
            <a:avLst/>
          </a:prstGeom>
        </p:spPr>
      </p:pic>
      <p:sp>
        <p:nvSpPr>
          <p:cNvPr id="2" name="Title 1"/>
          <p:cNvSpPr>
            <a:spLocks noGrp="1"/>
          </p:cNvSpPr>
          <p:nvPr>
            <p:ph type="ctrTitle" hasCustomPrompt="1"/>
          </p:nvPr>
        </p:nvSpPr>
        <p:spPr>
          <a:xfrm>
            <a:off x="576000" y="1627200"/>
            <a:ext cx="11041200" cy="1108800"/>
          </a:xfrm>
        </p:spPr>
        <p:txBody>
          <a:bodyPr anchor="t" anchorCtr="0"/>
          <a:lstStyle>
            <a:lvl1pPr algn="l">
              <a:defRPr sz="8000">
                <a:solidFill>
                  <a:schemeClr val="tx1"/>
                </a:solidFill>
              </a:defRPr>
            </a:lvl1pPr>
          </a:lstStyle>
          <a:p>
            <a:r>
              <a:rPr lang="en-US" noProof="0" dirty="0"/>
              <a:t>Click to add Thank you</a:t>
            </a:r>
            <a:endParaRPr lang="en-US" dirty="0"/>
          </a:p>
        </p:txBody>
      </p:sp>
      <p:sp>
        <p:nvSpPr>
          <p:cNvPr id="11" name="Text Placeholder 4">
            <a:extLst>
              <a:ext uri="{FF2B5EF4-FFF2-40B4-BE49-F238E27FC236}">
                <a16:creationId xmlns:a16="http://schemas.microsoft.com/office/drawing/2014/main" id="{C19AF7F1-0BF9-409B-918F-46F671AD15CD}"/>
              </a:ext>
            </a:extLst>
          </p:cNvPr>
          <p:cNvSpPr>
            <a:spLocks noGrp="1"/>
          </p:cNvSpPr>
          <p:nvPr>
            <p:ph type="body" sz="quarter" idx="20" hasCustomPrompt="1"/>
          </p:nvPr>
        </p:nvSpPr>
        <p:spPr>
          <a:xfrm>
            <a:off x="576000" y="4868111"/>
            <a:ext cx="1886213" cy="162000"/>
          </a:xfrm>
        </p:spPr>
        <p:txBody>
          <a:bodyPr/>
          <a:lstStyle>
            <a:lvl1pPr marL="0" indent="0">
              <a:spcAft>
                <a:spcPts val="0"/>
              </a:spcAft>
              <a:buNone/>
              <a:defRPr sz="1000" b="1">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5" name="Text Placeholder 4">
            <a:extLst>
              <a:ext uri="{FF2B5EF4-FFF2-40B4-BE49-F238E27FC236}">
                <a16:creationId xmlns:a16="http://schemas.microsoft.com/office/drawing/2014/main" id="{897DB623-0C46-4E31-9B3D-A4E3B376B1CB}"/>
              </a:ext>
            </a:extLst>
          </p:cNvPr>
          <p:cNvSpPr>
            <a:spLocks noGrp="1"/>
          </p:cNvSpPr>
          <p:nvPr>
            <p:ph type="body" sz="quarter" idx="21" hasCustomPrompt="1"/>
          </p:nvPr>
        </p:nvSpPr>
        <p:spPr>
          <a:xfrm>
            <a:off x="576000" y="5020825"/>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6" name="Text Placeholder 4">
            <a:extLst>
              <a:ext uri="{FF2B5EF4-FFF2-40B4-BE49-F238E27FC236}">
                <a16:creationId xmlns:a16="http://schemas.microsoft.com/office/drawing/2014/main" id="{F2906DCD-2B0F-4728-A8A1-C0AD7EB45939}"/>
              </a:ext>
            </a:extLst>
          </p:cNvPr>
          <p:cNvSpPr>
            <a:spLocks noGrp="1"/>
          </p:cNvSpPr>
          <p:nvPr>
            <p:ph type="body" sz="quarter" idx="22" hasCustomPrompt="1"/>
          </p:nvPr>
        </p:nvSpPr>
        <p:spPr>
          <a:xfrm>
            <a:off x="576000" y="5173539"/>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7" name="Text Placeholder 4">
            <a:extLst>
              <a:ext uri="{FF2B5EF4-FFF2-40B4-BE49-F238E27FC236}">
                <a16:creationId xmlns:a16="http://schemas.microsoft.com/office/drawing/2014/main" id="{D9C40F45-C8FB-4593-B142-685ACA65F3C6}"/>
              </a:ext>
            </a:extLst>
          </p:cNvPr>
          <p:cNvSpPr>
            <a:spLocks noGrp="1"/>
          </p:cNvSpPr>
          <p:nvPr>
            <p:ph type="body" sz="quarter" idx="23" hasCustomPrompt="1"/>
          </p:nvPr>
        </p:nvSpPr>
        <p:spPr>
          <a:xfrm>
            <a:off x="576000" y="5326252"/>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8" name="Text Placeholder 4">
            <a:extLst>
              <a:ext uri="{FF2B5EF4-FFF2-40B4-BE49-F238E27FC236}">
                <a16:creationId xmlns:a16="http://schemas.microsoft.com/office/drawing/2014/main" id="{CAFED6DD-3B35-472F-B681-C1E6183595F0}"/>
              </a:ext>
            </a:extLst>
          </p:cNvPr>
          <p:cNvSpPr>
            <a:spLocks noGrp="1"/>
          </p:cNvSpPr>
          <p:nvPr>
            <p:ph type="body" sz="quarter" idx="24" hasCustomPrompt="1"/>
          </p:nvPr>
        </p:nvSpPr>
        <p:spPr>
          <a:xfrm>
            <a:off x="3415125" y="4868111"/>
            <a:ext cx="1886213" cy="162000"/>
          </a:xfrm>
        </p:spPr>
        <p:txBody>
          <a:bodyPr/>
          <a:lstStyle>
            <a:lvl1pPr marL="0" indent="0">
              <a:spcAft>
                <a:spcPts val="0"/>
              </a:spcAft>
              <a:buNone/>
              <a:defRPr sz="1000" b="1">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9" name="Text Placeholder 4">
            <a:extLst>
              <a:ext uri="{FF2B5EF4-FFF2-40B4-BE49-F238E27FC236}">
                <a16:creationId xmlns:a16="http://schemas.microsoft.com/office/drawing/2014/main" id="{7E01C488-FA11-4159-B89D-F8372D464CFF}"/>
              </a:ext>
            </a:extLst>
          </p:cNvPr>
          <p:cNvSpPr>
            <a:spLocks noGrp="1"/>
          </p:cNvSpPr>
          <p:nvPr>
            <p:ph type="body" sz="quarter" idx="25" hasCustomPrompt="1"/>
          </p:nvPr>
        </p:nvSpPr>
        <p:spPr>
          <a:xfrm>
            <a:off x="3415125" y="5020825"/>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1" name="Text Placeholder 4">
            <a:extLst>
              <a:ext uri="{FF2B5EF4-FFF2-40B4-BE49-F238E27FC236}">
                <a16:creationId xmlns:a16="http://schemas.microsoft.com/office/drawing/2014/main" id="{367AAD53-9ADD-4EE3-A944-B576C3A985BE}"/>
              </a:ext>
            </a:extLst>
          </p:cNvPr>
          <p:cNvSpPr>
            <a:spLocks noGrp="1"/>
          </p:cNvSpPr>
          <p:nvPr>
            <p:ph type="body" sz="quarter" idx="26" hasCustomPrompt="1"/>
          </p:nvPr>
        </p:nvSpPr>
        <p:spPr>
          <a:xfrm>
            <a:off x="3415125" y="5173539"/>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2" name="Text Placeholder 4">
            <a:extLst>
              <a:ext uri="{FF2B5EF4-FFF2-40B4-BE49-F238E27FC236}">
                <a16:creationId xmlns:a16="http://schemas.microsoft.com/office/drawing/2014/main" id="{85ABF3C8-0DD8-4A25-9781-63B9667CEA65}"/>
              </a:ext>
            </a:extLst>
          </p:cNvPr>
          <p:cNvSpPr>
            <a:spLocks noGrp="1"/>
          </p:cNvSpPr>
          <p:nvPr>
            <p:ph type="body" sz="quarter" idx="27" hasCustomPrompt="1"/>
          </p:nvPr>
        </p:nvSpPr>
        <p:spPr>
          <a:xfrm>
            <a:off x="3415125" y="5326252"/>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23" name="Picture Placeholder 7">
            <a:extLst>
              <a:ext uri="{FF2B5EF4-FFF2-40B4-BE49-F238E27FC236}">
                <a16:creationId xmlns:a16="http://schemas.microsoft.com/office/drawing/2014/main" id="{5719FB03-DCB2-4268-A5D1-0FF88C31B7DD}"/>
              </a:ext>
            </a:extLst>
          </p:cNvPr>
          <p:cNvSpPr>
            <a:spLocks noGrp="1"/>
          </p:cNvSpPr>
          <p:nvPr>
            <p:ph type="pic" sz="quarter" idx="13" hasCustomPrompt="1"/>
          </p:nvPr>
        </p:nvSpPr>
        <p:spPr>
          <a:xfrm>
            <a:off x="576000" y="3499200"/>
            <a:ext cx="1260000" cy="1260000"/>
          </a:xfrm>
          <a:prstGeom prst="ellipse">
            <a:avLst/>
          </a:prstGeom>
          <a:noFill/>
        </p:spPr>
        <p:txBody>
          <a:bodyPr lIns="0" tIns="0"/>
          <a:lstStyle>
            <a:lvl1pPr marL="0" indent="0" algn="l">
              <a:buNone/>
              <a:defRPr sz="1100">
                <a:solidFill>
                  <a:schemeClr val="tx1"/>
                </a:solidFill>
              </a:defRPr>
            </a:lvl1pPr>
          </a:lstStyle>
          <a:p>
            <a:r>
              <a:rPr lang="en-US" dirty="0"/>
              <a:t>Click icon to add picture or click on frame and insert picture from Templafy Images</a:t>
            </a:r>
            <a:endParaRPr lang="en-US"/>
          </a:p>
        </p:txBody>
      </p:sp>
      <p:sp>
        <p:nvSpPr>
          <p:cNvPr id="24" name="Picture Placeholder 7">
            <a:extLst>
              <a:ext uri="{FF2B5EF4-FFF2-40B4-BE49-F238E27FC236}">
                <a16:creationId xmlns:a16="http://schemas.microsoft.com/office/drawing/2014/main" id="{944D4923-1893-4575-984F-40E83D718BA0}"/>
              </a:ext>
            </a:extLst>
          </p:cNvPr>
          <p:cNvSpPr>
            <a:spLocks noGrp="1"/>
          </p:cNvSpPr>
          <p:nvPr>
            <p:ph type="pic" sz="quarter" idx="18" hasCustomPrompt="1"/>
          </p:nvPr>
        </p:nvSpPr>
        <p:spPr>
          <a:xfrm>
            <a:off x="3415125" y="3499200"/>
            <a:ext cx="1260000" cy="1260000"/>
          </a:xfrm>
          <a:prstGeom prst="ellipse">
            <a:avLst/>
          </a:prstGeom>
          <a:noFill/>
        </p:spPr>
        <p:txBody>
          <a:bodyPr lIns="0" tIns="0"/>
          <a:lstStyle>
            <a:lvl1pPr marL="0" indent="0" algn="l">
              <a:buNone/>
              <a:defRPr sz="1100">
                <a:solidFill>
                  <a:schemeClr val="tx1"/>
                </a:solidFill>
              </a:defRPr>
            </a:lvl1pPr>
          </a:lstStyle>
          <a:p>
            <a:r>
              <a:rPr lang="en-US" dirty="0"/>
              <a:t>Click icon to add picture or click on frame and insert picture from Templafy Images</a:t>
            </a:r>
            <a:endParaRPr lang="en-US"/>
          </a:p>
        </p:txBody>
      </p:sp>
    </p:spTree>
    <p:extLst>
      <p:ext uri="{BB962C8B-B14F-4D97-AF65-F5344CB8AC3E}">
        <p14:creationId xmlns:p14="http://schemas.microsoft.com/office/powerpoint/2010/main" val="138530114"/>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ography 1 person">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ED6DD6EC-908F-48BF-823A-D55BB46DAF87}"/>
              </a:ext>
            </a:extLst>
          </p:cNvPr>
          <p:cNvSpPr>
            <a:spLocks noChangeAspect="1"/>
          </p:cNvSpPr>
          <p:nvPr userDrawn="1"/>
        </p:nvSpPr>
        <p:spPr bwMode="invGray">
          <a:xfrm>
            <a:off x="0" y="0"/>
            <a:ext cx="4351338" cy="6858000"/>
          </a:xfrm>
          <a:custGeom>
            <a:avLst/>
            <a:gdLst>
              <a:gd name="connsiteX0" fmla="*/ 0 w 4351338"/>
              <a:gd name="connsiteY0" fmla="*/ 0 h 6858000"/>
              <a:gd name="connsiteX1" fmla="*/ 3335268 w 4351338"/>
              <a:gd name="connsiteY1" fmla="*/ 0 h 6858000"/>
              <a:gd name="connsiteX2" fmla="*/ 3439266 w 4351338"/>
              <a:gd name="connsiteY2" fmla="*/ 162221 h 6858000"/>
              <a:gd name="connsiteX3" fmla="*/ 4351338 w 4351338"/>
              <a:gd name="connsiteY3" fmla="*/ 3429000 h 6858000"/>
              <a:gd name="connsiteX4" fmla="*/ 3439266 w 4351338"/>
              <a:gd name="connsiteY4" fmla="*/ 6695780 h 6858000"/>
              <a:gd name="connsiteX5" fmla="*/ 3335268 w 4351338"/>
              <a:gd name="connsiteY5" fmla="*/ 6858000 h 6858000"/>
              <a:gd name="connsiteX6" fmla="*/ 0 w 43513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338" h="6858000">
                <a:moveTo>
                  <a:pt x="0" y="0"/>
                </a:moveTo>
                <a:lnTo>
                  <a:pt x="3335268" y="0"/>
                </a:lnTo>
                <a:lnTo>
                  <a:pt x="3439266" y="162221"/>
                </a:lnTo>
                <a:cubicBezTo>
                  <a:pt x="4018044" y="1114762"/>
                  <a:pt x="4351338" y="2232959"/>
                  <a:pt x="4351338" y="3429000"/>
                </a:cubicBezTo>
                <a:cubicBezTo>
                  <a:pt x="4351338" y="4625042"/>
                  <a:pt x="4018044" y="5743239"/>
                  <a:pt x="3439266" y="6695780"/>
                </a:cubicBezTo>
                <a:lnTo>
                  <a:pt x="3335268"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174413F-D7BF-4DE6-99B6-2AF447CF4DFA}"/>
              </a:ext>
            </a:extLst>
          </p:cNvPr>
          <p:cNvSpPr>
            <a:spLocks noGrp="1"/>
          </p:cNvSpPr>
          <p:nvPr>
            <p:ph type="title" hasCustomPrompt="1"/>
          </p:nvPr>
        </p:nvSpPr>
        <p:spPr>
          <a:xfrm>
            <a:off x="575999" y="1727200"/>
            <a:ext cx="3488400" cy="1793600"/>
          </a:xfrm>
        </p:spPr>
        <p:txBody>
          <a:bodyPr/>
          <a:lstStyle>
            <a:lvl1pPr>
              <a:defRPr>
                <a:solidFill>
                  <a:schemeClr val="accent2"/>
                </a:solidFill>
              </a:defRPr>
            </a:lvl1pPr>
          </a:lstStyle>
          <a:p>
            <a:r>
              <a:rPr lang="en-US" noProof="0" dirty="0"/>
              <a:t>Click to add title</a:t>
            </a:r>
            <a:endParaRPr lang="en-US" dirty="0"/>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5011435" y="2799939"/>
            <a:ext cx="1728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5011435" y="293629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5011435" y="307265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5011435" y="3209020"/>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5" name="Text Placeholder 14">
            <a:extLst>
              <a:ext uri="{FF2B5EF4-FFF2-40B4-BE49-F238E27FC236}">
                <a16:creationId xmlns:a16="http://schemas.microsoft.com/office/drawing/2014/main" id="{F08E60EB-D02A-4344-B356-3A7D4172F235}"/>
              </a:ext>
            </a:extLst>
          </p:cNvPr>
          <p:cNvSpPr>
            <a:spLocks noGrp="1"/>
          </p:cNvSpPr>
          <p:nvPr>
            <p:ph type="body" sz="quarter" idx="24" hasCustomPrompt="1"/>
          </p:nvPr>
        </p:nvSpPr>
        <p:spPr>
          <a:xfrm>
            <a:off x="6896100" y="1727200"/>
            <a:ext cx="4064400" cy="180001"/>
          </a:xfrm>
        </p:spPr>
        <p:txBody>
          <a:bodyPr/>
          <a:lstStyle>
            <a:lvl1pPr marL="0" indent="0">
              <a:buNone/>
              <a:defRPr sz="1000" b="1" cap="all" baseline="0">
                <a:solidFill>
                  <a:schemeClr val="accent1"/>
                </a:solidFill>
              </a:defRPr>
            </a:lvl1pPr>
            <a:lvl2pPr marL="0" indent="0">
              <a:buNone/>
              <a:defRPr lang="en-US" sz="1000" b="1" kern="1200" cap="all" baseline="0" dirty="0" smtClean="0">
                <a:solidFill>
                  <a:schemeClr val="accent1"/>
                </a:solidFill>
                <a:latin typeface="+mn-lt"/>
                <a:ea typeface="+mn-ea"/>
                <a:cs typeface="+mn-cs"/>
              </a:defRPr>
            </a:lvl2pPr>
            <a:lvl3pPr marL="0" indent="0">
              <a:buNone/>
              <a:defRPr lang="en-US" sz="1000" b="1" kern="1200" cap="all" baseline="0" dirty="0" smtClean="0">
                <a:solidFill>
                  <a:schemeClr val="accent1"/>
                </a:solidFill>
                <a:latin typeface="+mn-lt"/>
                <a:ea typeface="+mn-ea"/>
                <a:cs typeface="+mn-cs"/>
              </a:defRPr>
            </a:lvl3pPr>
            <a:lvl4pPr>
              <a:buNone/>
              <a:defRPr lang="en-US" sz="1000" b="1" kern="1200" cap="all" baseline="0" dirty="0" smtClean="0">
                <a:solidFill>
                  <a:schemeClr val="accent1"/>
                </a:solidFill>
                <a:latin typeface="+mn-lt"/>
                <a:ea typeface="+mn-ea"/>
                <a:cs typeface="+mn-cs"/>
              </a:defRPr>
            </a:lvl4pPr>
            <a:lvl5pPr>
              <a:buNone/>
              <a:defRPr lang="en-US" sz="1000" b="1" kern="1200" cap="all" baseline="0" dirty="0">
                <a:solidFill>
                  <a:schemeClr val="accent1"/>
                </a:solidFill>
                <a:latin typeface="+mn-lt"/>
                <a:ea typeface="+mn-ea"/>
                <a:cs typeface="+mn-cs"/>
              </a:defRPr>
            </a:lvl5pPr>
            <a:lvl6pPr>
              <a:defRPr lang="en-US" sz="1000" b="1" kern="1200" cap="all" baseline="0" dirty="0" smtClean="0">
                <a:solidFill>
                  <a:schemeClr val="accent1"/>
                </a:solidFill>
                <a:latin typeface="+mn-lt"/>
                <a:ea typeface="+mn-ea"/>
                <a:cs typeface="+mn-cs"/>
              </a:defRPr>
            </a:lvl6pPr>
            <a:lvl7pPr>
              <a:defRPr lang="en-US" sz="1000" b="1" kern="1200" cap="all" baseline="0" dirty="0" smtClean="0">
                <a:solidFill>
                  <a:schemeClr val="accent1"/>
                </a:solidFill>
                <a:latin typeface="+mn-lt"/>
                <a:ea typeface="+mn-ea"/>
                <a:cs typeface="+mn-cs"/>
              </a:defRPr>
            </a:lvl7pPr>
            <a:lvl8pPr>
              <a:defRPr lang="en-US" sz="1000" b="1" kern="1200" cap="all" baseline="0" dirty="0" smtClean="0">
                <a:solidFill>
                  <a:schemeClr val="accent1"/>
                </a:solidFill>
                <a:latin typeface="+mn-lt"/>
                <a:ea typeface="+mn-ea"/>
                <a:cs typeface="+mn-cs"/>
              </a:defRPr>
            </a:lvl8pPr>
            <a:lvl9pPr>
              <a:lnSpc>
                <a:spcPct val="100000"/>
              </a:lnSpc>
              <a:spcAft>
                <a:spcPts val="600"/>
              </a:spcAft>
              <a:defRPr lang="en-US" sz="1000" b="1" kern="1200" cap="all" baseline="0" dirty="0">
                <a:solidFill>
                  <a:schemeClr val="accent1"/>
                </a:solidFill>
                <a:latin typeface="+mn-lt"/>
                <a:ea typeface="+mn-ea"/>
                <a:cs typeface="+mn-cs"/>
              </a:defRPr>
            </a:lvl9pPr>
          </a:lstStyle>
          <a:p>
            <a:pPr lvl="0"/>
            <a:r>
              <a:rPr lang="en-US" dirty="0"/>
              <a:t>Click to add </a:t>
            </a:r>
            <a:r>
              <a:rPr lang="en-US" sz="1000" b="1" dirty="0">
                <a:solidFill>
                  <a:schemeClr val="accent1"/>
                </a:solidFill>
                <a:latin typeface="Arial" panose="020B0604020202020204" pitchFamily="34" charset="0"/>
                <a:cs typeface="Arial" panose="020B0604020202020204" pitchFamily="34" charset="0"/>
              </a:rPr>
              <a:t>PRACTICE/SECTOR </a:t>
            </a:r>
            <a:endParaRPr lang="en-US" dirty="0"/>
          </a:p>
          <a:p>
            <a:pPr lvl="1"/>
            <a:endParaRPr lang="en-US" dirty="0"/>
          </a:p>
        </p:txBody>
      </p:sp>
      <p:sp>
        <p:nvSpPr>
          <p:cNvPr id="17" name="Text Placeholder 16">
            <a:extLst>
              <a:ext uri="{FF2B5EF4-FFF2-40B4-BE49-F238E27FC236}">
                <a16:creationId xmlns:a16="http://schemas.microsoft.com/office/drawing/2014/main" id="{C7125548-193F-47D9-8E06-0359FB40B865}"/>
              </a:ext>
            </a:extLst>
          </p:cNvPr>
          <p:cNvSpPr>
            <a:spLocks noGrp="1"/>
          </p:cNvSpPr>
          <p:nvPr>
            <p:ph type="body" sz="quarter" idx="25" hasCustomPrompt="1"/>
          </p:nvPr>
        </p:nvSpPr>
        <p:spPr>
          <a:xfrm>
            <a:off x="6896100" y="1951964"/>
            <a:ext cx="4064400" cy="4040849"/>
          </a:xfrm>
        </p:spPr>
        <p:txBody>
          <a:bodyPr/>
          <a:lstStyle>
            <a:lvl1pPr marL="108000" indent="-108000">
              <a:spcAft>
                <a:spcPts val="300"/>
              </a:spcAft>
              <a:defRPr sz="1000"/>
            </a:lvl1pPr>
            <a:lvl2pPr marL="216000" indent="-108000">
              <a:spcAft>
                <a:spcPts val="300"/>
              </a:spcAft>
              <a:defRPr sz="1000"/>
            </a:lvl2pPr>
            <a:lvl3pPr marL="324000" indent="-108000">
              <a:spcAft>
                <a:spcPts val="300"/>
              </a:spcAft>
              <a:defRPr sz="1000"/>
            </a:lvl3pPr>
            <a:lvl4pPr>
              <a:spcAft>
                <a:spcPts val="30"/>
              </a:spcAft>
              <a:defRPr sz="1000"/>
            </a:lvl4pPr>
            <a:lvl5pPr>
              <a:spcAft>
                <a:spcPts val="30"/>
              </a:spcAft>
              <a:defRPr sz="1000"/>
            </a:lvl5pPr>
            <a:lvl6pPr>
              <a:spcAft>
                <a:spcPts val="30"/>
              </a:spcAft>
              <a:defRPr sz="1000" b="0"/>
            </a:lvl6pPr>
            <a:lvl7pPr>
              <a:spcAft>
                <a:spcPts val="30"/>
              </a:spcAft>
              <a:defRPr sz="1000"/>
            </a:lvl7pPr>
            <a:lvl8pPr>
              <a:spcAft>
                <a:spcPts val="30"/>
              </a:spcAft>
              <a:defRPr sz="1000"/>
            </a:lvl8pPr>
            <a:lvl9pPr>
              <a:lnSpc>
                <a:spcPct val="100000"/>
              </a:lnSpc>
              <a:spcAft>
                <a:spcPts val="300"/>
              </a:spcAft>
              <a:defRPr sz="1000">
                <a:latin typeface="+mn-lt"/>
              </a:defRPr>
            </a:lvl9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5011435" y="1688400"/>
            <a:ext cx="1008000" cy="1008000"/>
          </a:xfrm>
          <a:prstGeom prst="ellipse">
            <a:avLst/>
          </a:prstGeom>
          <a:noFill/>
        </p:spPr>
        <p:txBody>
          <a:bodyPr lIns="0" t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12" name="Date Placeholder 11">
            <a:extLst>
              <a:ext uri="{FF2B5EF4-FFF2-40B4-BE49-F238E27FC236}">
                <a16:creationId xmlns:a16="http://schemas.microsoft.com/office/drawing/2014/main" id="{22FEA212-4746-4B6E-9B5D-4D873590C5DD}"/>
              </a:ext>
            </a:extLst>
          </p:cNvPr>
          <p:cNvSpPr>
            <a:spLocks noGrp="1"/>
          </p:cNvSpPr>
          <p:nvPr>
            <p:ph type="dt" sz="half" idx="26"/>
          </p:nvPr>
        </p:nvSpPr>
        <p:spPr/>
        <p:txBody>
          <a:bodyPr/>
          <a:lstStyle>
            <a:lvl1pPr>
              <a:defRPr>
                <a:solidFill>
                  <a:schemeClr val="bg1"/>
                </a:solidFill>
              </a:defRPr>
            </a:lvl1pPr>
          </a:lstStyle>
          <a:p>
            <a:endParaRPr lang="en-US" dirty="0"/>
          </a:p>
        </p:txBody>
      </p:sp>
      <p:sp>
        <p:nvSpPr>
          <p:cNvPr id="13" name="Footer Placeholder 12">
            <a:extLst>
              <a:ext uri="{FF2B5EF4-FFF2-40B4-BE49-F238E27FC236}">
                <a16:creationId xmlns:a16="http://schemas.microsoft.com/office/drawing/2014/main" id="{97F6958A-FE05-46B0-8B90-06A15B9C705D}"/>
              </a:ext>
            </a:extLst>
          </p:cNvPr>
          <p:cNvSpPr>
            <a:spLocks noGrp="1"/>
          </p:cNvSpPr>
          <p:nvPr>
            <p:ph type="ftr" sz="quarter" idx="27"/>
          </p:nvPr>
        </p:nvSpPr>
        <p:spPr/>
        <p:txBody>
          <a:bodyPr/>
          <a:lstStyle/>
          <a:p>
            <a:endParaRPr lang="en-US" dirty="0"/>
          </a:p>
        </p:txBody>
      </p:sp>
      <p:sp>
        <p:nvSpPr>
          <p:cNvPr id="14" name="Slide Number Placeholder 13">
            <a:extLst>
              <a:ext uri="{FF2B5EF4-FFF2-40B4-BE49-F238E27FC236}">
                <a16:creationId xmlns:a16="http://schemas.microsoft.com/office/drawing/2014/main" id="{8C7E7BC1-AAEE-4D73-B6E5-BB2902E96C8F}"/>
              </a:ext>
            </a:extLst>
          </p:cNvPr>
          <p:cNvSpPr>
            <a:spLocks noGrp="1"/>
          </p:cNvSpPr>
          <p:nvPr>
            <p:ph type="sldNum" sz="quarter" idx="28"/>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1618643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ography 2 persons">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a:xfrm>
            <a:off x="576000" y="576000"/>
            <a:ext cx="11041200" cy="460800"/>
          </a:xfrm>
        </p:spPr>
        <p:txBody>
          <a:bodyPr/>
          <a:lstStyle/>
          <a:p>
            <a:r>
              <a:rPr lang="en-US" dirty="0"/>
              <a:t>Click to add title</a:t>
            </a:r>
            <a:endParaRPr lang="en-US"/>
          </a:p>
        </p:txBody>
      </p:sp>
      <p:sp>
        <p:nvSpPr>
          <p:cNvPr id="24" name="Subtitle">
            <a:extLst>
              <a:ext uri="{FF2B5EF4-FFF2-40B4-BE49-F238E27FC236}">
                <a16:creationId xmlns:a16="http://schemas.microsoft.com/office/drawing/2014/main" id="{275E5F19-1986-495B-963D-A89BB9541B0F}"/>
              </a:ext>
            </a:extLst>
          </p:cNvPr>
          <p:cNvSpPr>
            <a:spLocks noGrp="1"/>
          </p:cNvSpPr>
          <p:nvPr>
            <p:ph type="subTitle" idx="22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576000" y="2782879"/>
            <a:ext cx="1728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576000" y="291923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576000" y="305559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576000" y="3191960"/>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5" name="Text Placeholder 14">
            <a:extLst>
              <a:ext uri="{FF2B5EF4-FFF2-40B4-BE49-F238E27FC236}">
                <a16:creationId xmlns:a16="http://schemas.microsoft.com/office/drawing/2014/main" id="{F08E60EB-D02A-4344-B356-3A7D4172F235}"/>
              </a:ext>
            </a:extLst>
          </p:cNvPr>
          <p:cNvSpPr>
            <a:spLocks noGrp="1"/>
          </p:cNvSpPr>
          <p:nvPr>
            <p:ph type="body" sz="quarter" idx="24" hasCustomPrompt="1"/>
          </p:nvPr>
        </p:nvSpPr>
        <p:spPr>
          <a:xfrm>
            <a:off x="2462213" y="1727200"/>
            <a:ext cx="3024000" cy="180001"/>
          </a:xfrm>
        </p:spPr>
        <p:txBody>
          <a:bodyPr/>
          <a:lstStyle>
            <a:lvl1pPr marL="0" indent="0">
              <a:buNone/>
              <a:defRPr sz="1000" b="1" cap="all" baseline="0">
                <a:solidFill>
                  <a:schemeClr val="accent1"/>
                </a:solidFill>
              </a:defRPr>
            </a:lvl1pPr>
            <a:lvl2pPr marL="0" indent="0">
              <a:buNone/>
              <a:defRPr lang="en-US" sz="1000" b="1" kern="1200" cap="all" baseline="0" dirty="0" smtClean="0">
                <a:solidFill>
                  <a:schemeClr val="accent1"/>
                </a:solidFill>
                <a:latin typeface="+mn-lt"/>
                <a:ea typeface="+mn-ea"/>
                <a:cs typeface="+mn-cs"/>
              </a:defRPr>
            </a:lvl2pPr>
            <a:lvl3pPr marL="0" indent="0">
              <a:buNone/>
              <a:defRPr lang="en-US" sz="1000" b="1" kern="1200" cap="all" baseline="0" dirty="0" smtClean="0">
                <a:solidFill>
                  <a:schemeClr val="accent1"/>
                </a:solidFill>
                <a:latin typeface="+mn-lt"/>
                <a:ea typeface="+mn-ea"/>
                <a:cs typeface="+mn-cs"/>
              </a:defRPr>
            </a:lvl3pPr>
            <a:lvl4pPr>
              <a:buNone/>
              <a:defRPr lang="en-US" sz="1000" b="1" kern="1200" cap="all" baseline="0" dirty="0" smtClean="0">
                <a:solidFill>
                  <a:schemeClr val="accent1"/>
                </a:solidFill>
                <a:latin typeface="+mn-lt"/>
                <a:ea typeface="+mn-ea"/>
                <a:cs typeface="+mn-cs"/>
              </a:defRPr>
            </a:lvl4pPr>
            <a:lvl5pPr>
              <a:buNone/>
              <a:defRPr lang="en-US" sz="1000" b="1" kern="1200" cap="all" baseline="0" dirty="0">
                <a:solidFill>
                  <a:schemeClr val="accent1"/>
                </a:solidFill>
                <a:latin typeface="+mn-lt"/>
                <a:ea typeface="+mn-ea"/>
                <a:cs typeface="+mn-cs"/>
              </a:defRPr>
            </a:lvl5pPr>
            <a:lvl6pPr>
              <a:defRPr lang="en-US" sz="1000" b="1" kern="1200" cap="all" baseline="0" dirty="0" smtClean="0">
                <a:solidFill>
                  <a:schemeClr val="accent1"/>
                </a:solidFill>
                <a:latin typeface="+mn-lt"/>
                <a:ea typeface="+mn-ea"/>
                <a:cs typeface="+mn-cs"/>
              </a:defRPr>
            </a:lvl6pPr>
            <a:lvl7pPr>
              <a:defRPr lang="en-US" sz="1000" b="1" kern="1200" cap="all" baseline="0" dirty="0" smtClean="0">
                <a:solidFill>
                  <a:schemeClr val="accent1"/>
                </a:solidFill>
                <a:latin typeface="+mn-lt"/>
                <a:ea typeface="+mn-ea"/>
                <a:cs typeface="+mn-cs"/>
              </a:defRPr>
            </a:lvl7pPr>
            <a:lvl8pPr>
              <a:defRPr lang="en-US" sz="1000" b="1" kern="1200" cap="all" baseline="0" dirty="0" smtClean="0">
                <a:solidFill>
                  <a:schemeClr val="accent1"/>
                </a:solidFill>
                <a:latin typeface="+mn-lt"/>
                <a:ea typeface="+mn-ea"/>
                <a:cs typeface="+mn-cs"/>
              </a:defRPr>
            </a:lvl8pPr>
            <a:lvl9pPr>
              <a:lnSpc>
                <a:spcPct val="100000"/>
              </a:lnSpc>
              <a:spcAft>
                <a:spcPts val="600"/>
              </a:spcAft>
              <a:defRPr lang="en-US" sz="1000" b="1" kern="1200" cap="all" baseline="0" dirty="0">
                <a:solidFill>
                  <a:schemeClr val="accent1"/>
                </a:solidFill>
                <a:latin typeface="+mn-lt"/>
                <a:ea typeface="+mn-ea"/>
                <a:cs typeface="+mn-cs"/>
              </a:defRPr>
            </a:lvl9pPr>
          </a:lstStyle>
          <a:p>
            <a:pPr lvl="0"/>
            <a:r>
              <a:rPr lang="en-US" dirty="0"/>
              <a:t>Click to add </a:t>
            </a:r>
            <a:r>
              <a:rPr lang="en-US" sz="1000" b="1" dirty="0">
                <a:solidFill>
                  <a:schemeClr val="accent1"/>
                </a:solidFill>
                <a:latin typeface="Arial" panose="020B0604020202020204" pitchFamily="34" charset="0"/>
                <a:cs typeface="Arial" panose="020B0604020202020204" pitchFamily="34" charset="0"/>
              </a:rPr>
              <a:t>PRACTICE/SECTOR </a:t>
            </a:r>
            <a:endParaRPr lang="en-US" dirty="0"/>
          </a:p>
          <a:p>
            <a:pPr lvl="1"/>
            <a:endParaRPr lang="en-US" dirty="0"/>
          </a:p>
        </p:txBody>
      </p:sp>
      <p:sp>
        <p:nvSpPr>
          <p:cNvPr id="17" name="Text Placeholder 16">
            <a:extLst>
              <a:ext uri="{FF2B5EF4-FFF2-40B4-BE49-F238E27FC236}">
                <a16:creationId xmlns:a16="http://schemas.microsoft.com/office/drawing/2014/main" id="{C7125548-193F-47D9-8E06-0359FB40B865}"/>
              </a:ext>
            </a:extLst>
          </p:cNvPr>
          <p:cNvSpPr>
            <a:spLocks noGrp="1"/>
          </p:cNvSpPr>
          <p:nvPr>
            <p:ph type="body" sz="quarter" idx="25" hasCustomPrompt="1"/>
          </p:nvPr>
        </p:nvSpPr>
        <p:spPr>
          <a:xfrm>
            <a:off x="2462213" y="1951200"/>
            <a:ext cx="3024000" cy="4040849"/>
          </a:xfrm>
        </p:spPr>
        <p:txBody>
          <a:bodyPr/>
          <a:lstStyle>
            <a:lvl1pPr marL="108000" indent="-108000">
              <a:spcAft>
                <a:spcPts val="300"/>
              </a:spcAft>
              <a:defRPr sz="1000"/>
            </a:lvl1pPr>
            <a:lvl2pPr marL="216000" indent="-108000">
              <a:spcAft>
                <a:spcPts val="300"/>
              </a:spcAft>
              <a:defRPr sz="1000"/>
            </a:lvl2pPr>
            <a:lvl3pPr marL="324000" indent="-108000">
              <a:spcAft>
                <a:spcPts val="300"/>
              </a:spcAft>
              <a:defRPr sz="1000"/>
            </a:lvl3pPr>
            <a:lvl4pPr>
              <a:spcAft>
                <a:spcPts val="30"/>
              </a:spcAft>
              <a:defRPr sz="1000"/>
            </a:lvl4pPr>
            <a:lvl5pPr>
              <a:spcAft>
                <a:spcPts val="30"/>
              </a:spcAft>
              <a:defRPr sz="1000"/>
            </a:lvl5pPr>
            <a:lvl6pPr>
              <a:spcAft>
                <a:spcPts val="30"/>
              </a:spcAft>
              <a:defRPr sz="1000" b="0"/>
            </a:lvl6pPr>
            <a:lvl7pPr>
              <a:spcAft>
                <a:spcPts val="30"/>
              </a:spcAft>
              <a:defRPr sz="1000"/>
            </a:lvl7pPr>
            <a:lvl8pPr>
              <a:spcAft>
                <a:spcPts val="30"/>
              </a:spcAft>
              <a:defRPr sz="1000"/>
            </a:lvl8pPr>
            <a:lvl9pPr>
              <a:lnSpc>
                <a:spcPct val="100000"/>
              </a:lnSpc>
              <a:spcAft>
                <a:spcPts val="300"/>
              </a:spcAft>
              <a:defRPr sz="1000">
                <a:latin typeface="+mn-lt"/>
              </a:defRPr>
            </a:lvl9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6" name="Text Placeholder 4">
            <a:extLst>
              <a:ext uri="{FF2B5EF4-FFF2-40B4-BE49-F238E27FC236}">
                <a16:creationId xmlns:a16="http://schemas.microsoft.com/office/drawing/2014/main" id="{E4650D57-E571-42EC-98B9-E61F8CA17CC4}"/>
              </a:ext>
            </a:extLst>
          </p:cNvPr>
          <p:cNvSpPr>
            <a:spLocks noGrp="1"/>
          </p:cNvSpPr>
          <p:nvPr>
            <p:ph type="body" sz="quarter" idx="26" hasCustomPrompt="1"/>
          </p:nvPr>
        </p:nvSpPr>
        <p:spPr>
          <a:xfrm>
            <a:off x="6244805" y="2782879"/>
            <a:ext cx="1728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8" name="Text Placeholder 4">
            <a:extLst>
              <a:ext uri="{FF2B5EF4-FFF2-40B4-BE49-F238E27FC236}">
                <a16:creationId xmlns:a16="http://schemas.microsoft.com/office/drawing/2014/main" id="{607BFD7A-4619-4695-9B5B-657D2202EE4A}"/>
              </a:ext>
            </a:extLst>
          </p:cNvPr>
          <p:cNvSpPr>
            <a:spLocks noGrp="1"/>
          </p:cNvSpPr>
          <p:nvPr>
            <p:ph type="body" sz="quarter" idx="27" hasCustomPrompt="1"/>
          </p:nvPr>
        </p:nvSpPr>
        <p:spPr>
          <a:xfrm>
            <a:off x="6244805" y="291923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9" name="Text Placeholder 4">
            <a:extLst>
              <a:ext uri="{FF2B5EF4-FFF2-40B4-BE49-F238E27FC236}">
                <a16:creationId xmlns:a16="http://schemas.microsoft.com/office/drawing/2014/main" id="{99638A0D-4686-4B14-8E7E-D867B1D701AA}"/>
              </a:ext>
            </a:extLst>
          </p:cNvPr>
          <p:cNvSpPr>
            <a:spLocks noGrp="1"/>
          </p:cNvSpPr>
          <p:nvPr>
            <p:ph type="body" sz="quarter" idx="28" hasCustomPrompt="1"/>
          </p:nvPr>
        </p:nvSpPr>
        <p:spPr>
          <a:xfrm>
            <a:off x="6244805" y="305559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0" name="Text Placeholder 4">
            <a:extLst>
              <a:ext uri="{FF2B5EF4-FFF2-40B4-BE49-F238E27FC236}">
                <a16:creationId xmlns:a16="http://schemas.microsoft.com/office/drawing/2014/main" id="{AF791D00-2DDC-47B1-87BF-C3F295F019B0}"/>
              </a:ext>
            </a:extLst>
          </p:cNvPr>
          <p:cNvSpPr>
            <a:spLocks noGrp="1"/>
          </p:cNvSpPr>
          <p:nvPr>
            <p:ph type="body" sz="quarter" idx="29" hasCustomPrompt="1"/>
          </p:nvPr>
        </p:nvSpPr>
        <p:spPr>
          <a:xfrm>
            <a:off x="6244805" y="3191960"/>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22" name="Text Placeholder 14">
            <a:extLst>
              <a:ext uri="{FF2B5EF4-FFF2-40B4-BE49-F238E27FC236}">
                <a16:creationId xmlns:a16="http://schemas.microsoft.com/office/drawing/2014/main" id="{27562B96-831A-4266-B1D6-4F28EB1F1A2F}"/>
              </a:ext>
            </a:extLst>
          </p:cNvPr>
          <p:cNvSpPr>
            <a:spLocks noGrp="1"/>
          </p:cNvSpPr>
          <p:nvPr>
            <p:ph type="body" sz="quarter" idx="31" hasCustomPrompt="1"/>
          </p:nvPr>
        </p:nvSpPr>
        <p:spPr>
          <a:xfrm>
            <a:off x="8131018" y="1728000"/>
            <a:ext cx="3024000" cy="180001"/>
          </a:xfrm>
        </p:spPr>
        <p:txBody>
          <a:bodyPr/>
          <a:lstStyle>
            <a:lvl1pPr marL="0" indent="0">
              <a:buNone/>
              <a:defRPr sz="1000" b="1" cap="all" baseline="0">
                <a:solidFill>
                  <a:schemeClr val="accent1"/>
                </a:solidFill>
              </a:defRPr>
            </a:lvl1pPr>
            <a:lvl2pPr marL="0" indent="0">
              <a:buNone/>
              <a:defRPr lang="en-US" sz="1000" b="1" kern="1200" cap="all" baseline="0" dirty="0" smtClean="0">
                <a:solidFill>
                  <a:schemeClr val="accent1"/>
                </a:solidFill>
                <a:latin typeface="+mn-lt"/>
                <a:ea typeface="+mn-ea"/>
                <a:cs typeface="+mn-cs"/>
              </a:defRPr>
            </a:lvl2pPr>
            <a:lvl3pPr marL="0" indent="0">
              <a:buNone/>
              <a:defRPr lang="en-US" sz="1000" b="1" kern="1200" cap="all" baseline="0" dirty="0" smtClean="0">
                <a:solidFill>
                  <a:schemeClr val="accent1"/>
                </a:solidFill>
                <a:latin typeface="+mn-lt"/>
                <a:ea typeface="+mn-ea"/>
                <a:cs typeface="+mn-cs"/>
              </a:defRPr>
            </a:lvl3pPr>
            <a:lvl4pPr>
              <a:buNone/>
              <a:defRPr lang="en-US" sz="1000" b="1" kern="1200" cap="all" baseline="0" dirty="0" smtClean="0">
                <a:solidFill>
                  <a:schemeClr val="accent1"/>
                </a:solidFill>
                <a:latin typeface="+mn-lt"/>
                <a:ea typeface="+mn-ea"/>
                <a:cs typeface="+mn-cs"/>
              </a:defRPr>
            </a:lvl4pPr>
            <a:lvl5pPr>
              <a:buNone/>
              <a:defRPr lang="en-US" sz="1000" b="1" kern="1200" cap="all" baseline="0" dirty="0">
                <a:solidFill>
                  <a:schemeClr val="accent1"/>
                </a:solidFill>
                <a:latin typeface="+mn-lt"/>
                <a:ea typeface="+mn-ea"/>
                <a:cs typeface="+mn-cs"/>
              </a:defRPr>
            </a:lvl5pPr>
            <a:lvl6pPr>
              <a:defRPr lang="en-US" sz="1000" b="1" kern="1200" cap="all" baseline="0" dirty="0" smtClean="0">
                <a:solidFill>
                  <a:schemeClr val="accent1"/>
                </a:solidFill>
                <a:latin typeface="+mn-lt"/>
                <a:ea typeface="+mn-ea"/>
                <a:cs typeface="+mn-cs"/>
              </a:defRPr>
            </a:lvl6pPr>
            <a:lvl7pPr>
              <a:defRPr lang="en-US" sz="1000" b="1" kern="1200" cap="all" baseline="0" dirty="0" smtClean="0">
                <a:solidFill>
                  <a:schemeClr val="accent1"/>
                </a:solidFill>
                <a:latin typeface="+mn-lt"/>
                <a:ea typeface="+mn-ea"/>
                <a:cs typeface="+mn-cs"/>
              </a:defRPr>
            </a:lvl7pPr>
            <a:lvl8pPr>
              <a:defRPr lang="en-US" sz="1000" b="1" kern="1200" cap="all" baseline="0" dirty="0" smtClean="0">
                <a:solidFill>
                  <a:schemeClr val="accent1"/>
                </a:solidFill>
                <a:latin typeface="+mn-lt"/>
                <a:ea typeface="+mn-ea"/>
                <a:cs typeface="+mn-cs"/>
              </a:defRPr>
            </a:lvl8pPr>
            <a:lvl9pPr>
              <a:lnSpc>
                <a:spcPct val="100000"/>
              </a:lnSpc>
              <a:spcAft>
                <a:spcPts val="600"/>
              </a:spcAft>
              <a:defRPr lang="en-US" sz="1000" b="1" kern="1200" cap="all" baseline="0" dirty="0">
                <a:solidFill>
                  <a:schemeClr val="accent1"/>
                </a:solidFill>
                <a:latin typeface="+mn-lt"/>
                <a:ea typeface="+mn-ea"/>
                <a:cs typeface="+mn-cs"/>
              </a:defRPr>
            </a:lvl9pPr>
          </a:lstStyle>
          <a:p>
            <a:pPr lvl="0"/>
            <a:r>
              <a:rPr lang="en-US" dirty="0"/>
              <a:t>Click to add </a:t>
            </a:r>
            <a:r>
              <a:rPr lang="en-US" sz="1000" b="1" dirty="0">
                <a:solidFill>
                  <a:schemeClr val="accent1"/>
                </a:solidFill>
                <a:latin typeface="Arial" panose="020B0604020202020204" pitchFamily="34" charset="0"/>
                <a:cs typeface="Arial" panose="020B0604020202020204" pitchFamily="34" charset="0"/>
              </a:rPr>
              <a:t>PRACTICE/SECTOR </a:t>
            </a:r>
            <a:endParaRPr lang="en-US" dirty="0"/>
          </a:p>
          <a:p>
            <a:pPr lvl="1"/>
            <a:endParaRPr lang="en-US" dirty="0"/>
          </a:p>
        </p:txBody>
      </p:sp>
      <p:sp>
        <p:nvSpPr>
          <p:cNvPr id="23" name="Text Placeholder 16">
            <a:extLst>
              <a:ext uri="{FF2B5EF4-FFF2-40B4-BE49-F238E27FC236}">
                <a16:creationId xmlns:a16="http://schemas.microsoft.com/office/drawing/2014/main" id="{2BB8B504-BF73-4669-9236-CEA6F164F035}"/>
              </a:ext>
            </a:extLst>
          </p:cNvPr>
          <p:cNvSpPr>
            <a:spLocks noGrp="1"/>
          </p:cNvSpPr>
          <p:nvPr>
            <p:ph type="body" sz="quarter" idx="32" hasCustomPrompt="1"/>
          </p:nvPr>
        </p:nvSpPr>
        <p:spPr>
          <a:xfrm>
            <a:off x="8131018" y="1951200"/>
            <a:ext cx="3024000" cy="4040849"/>
          </a:xfrm>
        </p:spPr>
        <p:txBody>
          <a:bodyPr/>
          <a:lstStyle>
            <a:lvl1pPr marL="108000" indent="-108000">
              <a:spcAft>
                <a:spcPts val="300"/>
              </a:spcAft>
              <a:defRPr sz="1000"/>
            </a:lvl1pPr>
            <a:lvl2pPr marL="216000" indent="-108000">
              <a:spcAft>
                <a:spcPts val="300"/>
              </a:spcAft>
              <a:defRPr sz="1000"/>
            </a:lvl2pPr>
            <a:lvl3pPr marL="324000" indent="-108000">
              <a:spcAft>
                <a:spcPts val="300"/>
              </a:spcAft>
              <a:defRPr sz="1000"/>
            </a:lvl3pPr>
            <a:lvl4pPr>
              <a:spcAft>
                <a:spcPts val="30"/>
              </a:spcAft>
              <a:defRPr sz="1000"/>
            </a:lvl4pPr>
            <a:lvl5pPr>
              <a:spcAft>
                <a:spcPts val="30"/>
              </a:spcAft>
              <a:defRPr sz="1000"/>
            </a:lvl5pPr>
            <a:lvl6pPr>
              <a:spcAft>
                <a:spcPts val="30"/>
              </a:spcAft>
              <a:defRPr sz="1000" b="0"/>
            </a:lvl6pPr>
            <a:lvl7pPr>
              <a:spcAft>
                <a:spcPts val="30"/>
              </a:spcAft>
              <a:defRPr sz="1000"/>
            </a:lvl7pPr>
            <a:lvl8pPr>
              <a:spcAft>
                <a:spcPts val="30"/>
              </a:spcAft>
              <a:defRPr sz="1000"/>
            </a:lvl8pPr>
            <a:lvl9pPr>
              <a:lnSpc>
                <a:spcPct val="100000"/>
              </a:lnSpc>
              <a:spcAft>
                <a:spcPts val="300"/>
              </a:spcAft>
              <a:defRPr sz="1000">
                <a:latin typeface="+mn-lt"/>
              </a:defRPr>
            </a:lvl9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576000" y="1728000"/>
            <a:ext cx="943200" cy="943200"/>
          </a:xfrm>
          <a:prstGeom prst="ellipse">
            <a:avLst/>
          </a:prstGeom>
          <a:noFill/>
        </p:spPr>
        <p:txBody>
          <a:bodyPr lIns="0" tIns="0" b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21" name="Picture Placeholder 7">
            <a:extLst>
              <a:ext uri="{FF2B5EF4-FFF2-40B4-BE49-F238E27FC236}">
                <a16:creationId xmlns:a16="http://schemas.microsoft.com/office/drawing/2014/main" id="{D9434157-C0CA-46C1-B739-37770036697E}"/>
              </a:ext>
            </a:extLst>
          </p:cNvPr>
          <p:cNvSpPr>
            <a:spLocks noGrp="1"/>
          </p:cNvSpPr>
          <p:nvPr>
            <p:ph type="pic" sz="quarter" idx="30" hasCustomPrompt="1"/>
          </p:nvPr>
        </p:nvSpPr>
        <p:spPr>
          <a:xfrm>
            <a:off x="6244805" y="1728000"/>
            <a:ext cx="943200" cy="943200"/>
          </a:xfrm>
          <a:prstGeom prst="ellipse">
            <a:avLst/>
          </a:prstGeom>
          <a:noFill/>
        </p:spPr>
        <p:txBody>
          <a:bodyPr lIns="0" tIns="0" b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2" name="Date Placeholder 1">
            <a:extLst>
              <a:ext uri="{FF2B5EF4-FFF2-40B4-BE49-F238E27FC236}">
                <a16:creationId xmlns:a16="http://schemas.microsoft.com/office/drawing/2014/main" id="{D8E2A6BF-B01A-4FCE-A81A-3B15F30F19FA}"/>
              </a:ext>
            </a:extLst>
          </p:cNvPr>
          <p:cNvSpPr>
            <a:spLocks noGrp="1"/>
          </p:cNvSpPr>
          <p:nvPr>
            <p:ph type="dt" sz="half" idx="220"/>
          </p:nvPr>
        </p:nvSpPr>
        <p:spPr/>
        <p:txBody>
          <a:bodyPr/>
          <a:lstStyle/>
          <a:p>
            <a:endParaRPr lang="en-US" dirty="0"/>
          </a:p>
        </p:txBody>
      </p:sp>
      <p:sp>
        <p:nvSpPr>
          <p:cNvPr id="3" name="Footer Placeholder 2">
            <a:extLst>
              <a:ext uri="{FF2B5EF4-FFF2-40B4-BE49-F238E27FC236}">
                <a16:creationId xmlns:a16="http://schemas.microsoft.com/office/drawing/2014/main" id="{26C515EC-F25F-48E5-87E3-A9EBCC906E74}"/>
              </a:ext>
            </a:extLst>
          </p:cNvPr>
          <p:cNvSpPr>
            <a:spLocks noGrp="1"/>
          </p:cNvSpPr>
          <p:nvPr>
            <p:ph type="ftr" sz="quarter" idx="221"/>
          </p:nvPr>
        </p:nvSpPr>
        <p:spPr/>
        <p:txBody>
          <a:bodyPr/>
          <a:lstStyle/>
          <a:p>
            <a:endParaRPr lang="en-US" dirty="0"/>
          </a:p>
        </p:txBody>
      </p:sp>
      <p:sp>
        <p:nvSpPr>
          <p:cNvPr id="4" name="Slide Number Placeholder 3">
            <a:extLst>
              <a:ext uri="{FF2B5EF4-FFF2-40B4-BE49-F238E27FC236}">
                <a16:creationId xmlns:a16="http://schemas.microsoft.com/office/drawing/2014/main" id="{2FEE7A63-8B77-4E27-9972-4EC7CF874BD0}"/>
              </a:ext>
            </a:extLst>
          </p:cNvPr>
          <p:cNvSpPr>
            <a:spLocks noGrp="1"/>
          </p:cNvSpPr>
          <p:nvPr>
            <p:ph type="sldNum" sz="quarter" idx="22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2844186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am 10 persons">
    <p:spTree>
      <p:nvGrpSpPr>
        <p:cNvPr id="1" name=""/>
        <p:cNvGrpSpPr/>
        <p:nvPr/>
      </p:nvGrpSpPr>
      <p:grpSpPr>
        <a:xfrm>
          <a:off x="0" y="0"/>
          <a:ext cx="0" cy="0"/>
          <a:chOff x="0" y="0"/>
          <a:chExt cx="0" cy="0"/>
        </a:xfrm>
      </p:grpSpPr>
      <p:sp>
        <p:nvSpPr>
          <p:cNvPr id="110" name="Rectangle: Rounded Corners 109">
            <a:extLst>
              <a:ext uri="{FF2B5EF4-FFF2-40B4-BE49-F238E27FC236}">
                <a16:creationId xmlns:a16="http://schemas.microsoft.com/office/drawing/2014/main" id="{F311E7C9-D99A-4738-B510-AFC86D7D3C25}"/>
              </a:ext>
            </a:extLst>
          </p:cNvPr>
          <p:cNvSpPr/>
          <p:nvPr userDrawn="1"/>
        </p:nvSpPr>
        <p:spPr>
          <a:xfrm>
            <a:off x="7371483"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Rounded Corners 24">
            <a:extLst>
              <a:ext uri="{FF2B5EF4-FFF2-40B4-BE49-F238E27FC236}">
                <a16:creationId xmlns:a16="http://schemas.microsoft.com/office/drawing/2014/main" id="{0BCAAC33-1A06-4BCB-93B5-5EADAA334877}"/>
              </a:ext>
            </a:extLst>
          </p:cNvPr>
          <p:cNvSpPr/>
          <p:nvPr/>
        </p:nvSpPr>
        <p:spPr>
          <a:xfrm>
            <a:off x="575121" y="1736667"/>
            <a:ext cx="1976400" cy="1846799"/>
          </a:xfrm>
          <a:prstGeom prst="roundRect">
            <a:avLst>
              <a:gd name="adj" fmla="val 6755"/>
            </a:avLst>
          </a:prstGeom>
          <a:solidFill>
            <a:srgbClr val="F4F4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a:extLst>
              <a:ext uri="{FF2B5EF4-FFF2-40B4-BE49-F238E27FC236}">
                <a16:creationId xmlns:a16="http://schemas.microsoft.com/office/drawing/2014/main" id="{DD9DA348-77BA-4EF8-9D1A-DC5E35A347E3}"/>
              </a:ext>
            </a:extLst>
          </p:cNvPr>
          <p:cNvSpPr/>
          <p:nvPr/>
        </p:nvSpPr>
        <p:spPr>
          <a:xfrm>
            <a:off x="2840575"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Rounded Corners 32">
            <a:extLst>
              <a:ext uri="{FF2B5EF4-FFF2-40B4-BE49-F238E27FC236}">
                <a16:creationId xmlns:a16="http://schemas.microsoft.com/office/drawing/2014/main" id="{3EFEA431-E8C3-4237-8477-F3B095765ECF}"/>
              </a:ext>
            </a:extLst>
          </p:cNvPr>
          <p:cNvSpPr/>
          <p:nvPr/>
        </p:nvSpPr>
        <p:spPr>
          <a:xfrm>
            <a:off x="5106029"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Rounded Corners 36">
            <a:extLst>
              <a:ext uri="{FF2B5EF4-FFF2-40B4-BE49-F238E27FC236}">
                <a16:creationId xmlns:a16="http://schemas.microsoft.com/office/drawing/2014/main" id="{05069C5F-18D7-426F-ACDC-61FC529DDC68}"/>
              </a:ext>
            </a:extLst>
          </p:cNvPr>
          <p:cNvSpPr/>
          <p:nvPr/>
        </p:nvSpPr>
        <p:spPr>
          <a:xfrm>
            <a:off x="7371483"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Rounded Corners 40">
            <a:extLst>
              <a:ext uri="{FF2B5EF4-FFF2-40B4-BE49-F238E27FC236}">
                <a16:creationId xmlns:a16="http://schemas.microsoft.com/office/drawing/2014/main" id="{4D4B066C-1DFD-4699-B8AD-62DA806ECEB1}"/>
              </a:ext>
            </a:extLst>
          </p:cNvPr>
          <p:cNvSpPr/>
          <p:nvPr/>
        </p:nvSpPr>
        <p:spPr>
          <a:xfrm>
            <a:off x="9636938"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Rounded Corners 44">
            <a:extLst>
              <a:ext uri="{FF2B5EF4-FFF2-40B4-BE49-F238E27FC236}">
                <a16:creationId xmlns:a16="http://schemas.microsoft.com/office/drawing/2014/main" id="{B3F5684F-BBE6-4B37-A1ED-4EB67A2FEB8C}"/>
              </a:ext>
            </a:extLst>
          </p:cNvPr>
          <p:cNvSpPr/>
          <p:nvPr/>
        </p:nvSpPr>
        <p:spPr>
          <a:xfrm>
            <a:off x="575121"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Rounded Corners 48">
            <a:extLst>
              <a:ext uri="{FF2B5EF4-FFF2-40B4-BE49-F238E27FC236}">
                <a16:creationId xmlns:a16="http://schemas.microsoft.com/office/drawing/2014/main" id="{CD79A3EF-B724-4DF0-845F-B2944152E71E}"/>
              </a:ext>
            </a:extLst>
          </p:cNvPr>
          <p:cNvSpPr/>
          <p:nvPr/>
        </p:nvSpPr>
        <p:spPr>
          <a:xfrm>
            <a:off x="2840575"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Rounded Corners 52">
            <a:extLst>
              <a:ext uri="{FF2B5EF4-FFF2-40B4-BE49-F238E27FC236}">
                <a16:creationId xmlns:a16="http://schemas.microsoft.com/office/drawing/2014/main" id="{BF2EB7C2-ACAC-403A-8A8C-4FBCD91F4424}"/>
              </a:ext>
            </a:extLst>
          </p:cNvPr>
          <p:cNvSpPr/>
          <p:nvPr/>
        </p:nvSpPr>
        <p:spPr>
          <a:xfrm>
            <a:off x="5106029"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Rounded Corners 56">
            <a:extLst>
              <a:ext uri="{FF2B5EF4-FFF2-40B4-BE49-F238E27FC236}">
                <a16:creationId xmlns:a16="http://schemas.microsoft.com/office/drawing/2014/main" id="{755BD8F9-658A-41E4-BE36-664DB6AC2D85}"/>
              </a:ext>
            </a:extLst>
          </p:cNvPr>
          <p:cNvSpPr/>
          <p:nvPr/>
        </p:nvSpPr>
        <p:spPr>
          <a:xfrm>
            <a:off x="9636938"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a:xfrm>
            <a:off x="576000" y="576000"/>
            <a:ext cx="11041200" cy="460800"/>
          </a:xfrm>
        </p:spPr>
        <p:txBody>
          <a:bodyPr/>
          <a:lstStyle/>
          <a:p>
            <a:r>
              <a:rPr lang="en-US" dirty="0"/>
              <a:t>Click to add title</a:t>
            </a:r>
            <a:endParaRPr lang="en-US"/>
          </a:p>
        </p:txBody>
      </p:sp>
      <p:sp>
        <p:nvSpPr>
          <p:cNvPr id="112" name="Subtitle">
            <a:extLst>
              <a:ext uri="{FF2B5EF4-FFF2-40B4-BE49-F238E27FC236}">
                <a16:creationId xmlns:a16="http://schemas.microsoft.com/office/drawing/2014/main" id="{81183A62-4B29-41E1-B594-0CA3A38869D5}"/>
              </a:ext>
            </a:extLst>
          </p:cNvPr>
          <p:cNvSpPr>
            <a:spLocks noGrp="1"/>
          </p:cNvSpPr>
          <p:nvPr>
            <p:ph type="subTitle" idx="22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732662"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732662"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732662"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732662"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65" name="Text Placeholder 4">
            <a:extLst>
              <a:ext uri="{FF2B5EF4-FFF2-40B4-BE49-F238E27FC236}">
                <a16:creationId xmlns:a16="http://schemas.microsoft.com/office/drawing/2014/main" id="{682B17F8-B314-4891-B0D6-6DF5F5F8E29B}"/>
              </a:ext>
            </a:extLst>
          </p:cNvPr>
          <p:cNvSpPr>
            <a:spLocks noGrp="1"/>
          </p:cNvSpPr>
          <p:nvPr>
            <p:ph type="body" sz="quarter" idx="24" hasCustomPrompt="1"/>
          </p:nvPr>
        </p:nvSpPr>
        <p:spPr>
          <a:xfrm>
            <a:off x="732662"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66" name="Text Placeholder 4">
            <a:extLst>
              <a:ext uri="{FF2B5EF4-FFF2-40B4-BE49-F238E27FC236}">
                <a16:creationId xmlns:a16="http://schemas.microsoft.com/office/drawing/2014/main" id="{3B7BF82C-809B-4CF6-8296-5E69B23343E1}"/>
              </a:ext>
            </a:extLst>
          </p:cNvPr>
          <p:cNvSpPr>
            <a:spLocks noGrp="1"/>
          </p:cNvSpPr>
          <p:nvPr>
            <p:ph type="body" sz="quarter" idx="25" hasCustomPrompt="1"/>
          </p:nvPr>
        </p:nvSpPr>
        <p:spPr>
          <a:xfrm>
            <a:off x="732662"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67" name="Text Placeholder 4">
            <a:extLst>
              <a:ext uri="{FF2B5EF4-FFF2-40B4-BE49-F238E27FC236}">
                <a16:creationId xmlns:a16="http://schemas.microsoft.com/office/drawing/2014/main" id="{883A341D-62B1-4516-8E09-CCF2D26FDC0E}"/>
              </a:ext>
            </a:extLst>
          </p:cNvPr>
          <p:cNvSpPr>
            <a:spLocks noGrp="1"/>
          </p:cNvSpPr>
          <p:nvPr>
            <p:ph type="body" sz="quarter" idx="26" hasCustomPrompt="1"/>
          </p:nvPr>
        </p:nvSpPr>
        <p:spPr>
          <a:xfrm>
            <a:off x="732662"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68" name="Text Placeholder 4">
            <a:extLst>
              <a:ext uri="{FF2B5EF4-FFF2-40B4-BE49-F238E27FC236}">
                <a16:creationId xmlns:a16="http://schemas.microsoft.com/office/drawing/2014/main" id="{269E90FE-6BC7-4A17-A3DD-BF2F7F4334CB}"/>
              </a:ext>
            </a:extLst>
          </p:cNvPr>
          <p:cNvSpPr>
            <a:spLocks noGrp="1"/>
          </p:cNvSpPr>
          <p:nvPr>
            <p:ph type="body" sz="quarter" idx="27" hasCustomPrompt="1"/>
          </p:nvPr>
        </p:nvSpPr>
        <p:spPr>
          <a:xfrm>
            <a:off x="732662"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70" name="Text Placeholder 4">
            <a:extLst>
              <a:ext uri="{FF2B5EF4-FFF2-40B4-BE49-F238E27FC236}">
                <a16:creationId xmlns:a16="http://schemas.microsoft.com/office/drawing/2014/main" id="{858C7F1B-1A17-4405-8AA0-43EC0184784F}"/>
              </a:ext>
            </a:extLst>
          </p:cNvPr>
          <p:cNvSpPr>
            <a:spLocks noGrp="1"/>
          </p:cNvSpPr>
          <p:nvPr>
            <p:ph type="body" sz="quarter" idx="29" hasCustomPrompt="1"/>
          </p:nvPr>
        </p:nvSpPr>
        <p:spPr>
          <a:xfrm>
            <a:off x="2999292"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71" name="Text Placeholder 4">
            <a:extLst>
              <a:ext uri="{FF2B5EF4-FFF2-40B4-BE49-F238E27FC236}">
                <a16:creationId xmlns:a16="http://schemas.microsoft.com/office/drawing/2014/main" id="{170E547E-1170-45E4-9BDB-8C5996E73C2D}"/>
              </a:ext>
            </a:extLst>
          </p:cNvPr>
          <p:cNvSpPr>
            <a:spLocks noGrp="1"/>
          </p:cNvSpPr>
          <p:nvPr>
            <p:ph type="body" sz="quarter" idx="30" hasCustomPrompt="1"/>
          </p:nvPr>
        </p:nvSpPr>
        <p:spPr>
          <a:xfrm>
            <a:off x="2999292"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72" name="Text Placeholder 4">
            <a:extLst>
              <a:ext uri="{FF2B5EF4-FFF2-40B4-BE49-F238E27FC236}">
                <a16:creationId xmlns:a16="http://schemas.microsoft.com/office/drawing/2014/main" id="{55D7BBAD-A7D7-4A1D-9AE1-617F75568DD9}"/>
              </a:ext>
            </a:extLst>
          </p:cNvPr>
          <p:cNvSpPr>
            <a:spLocks noGrp="1"/>
          </p:cNvSpPr>
          <p:nvPr>
            <p:ph type="body" sz="quarter" idx="31" hasCustomPrompt="1"/>
          </p:nvPr>
        </p:nvSpPr>
        <p:spPr>
          <a:xfrm>
            <a:off x="2999292"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73" name="Text Placeholder 4">
            <a:extLst>
              <a:ext uri="{FF2B5EF4-FFF2-40B4-BE49-F238E27FC236}">
                <a16:creationId xmlns:a16="http://schemas.microsoft.com/office/drawing/2014/main" id="{BEF943DD-1832-438D-8FE7-E62E1DA340C8}"/>
              </a:ext>
            </a:extLst>
          </p:cNvPr>
          <p:cNvSpPr>
            <a:spLocks noGrp="1"/>
          </p:cNvSpPr>
          <p:nvPr>
            <p:ph type="body" sz="quarter" idx="32" hasCustomPrompt="1"/>
          </p:nvPr>
        </p:nvSpPr>
        <p:spPr>
          <a:xfrm>
            <a:off x="2999292"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75" name="Text Placeholder 4">
            <a:extLst>
              <a:ext uri="{FF2B5EF4-FFF2-40B4-BE49-F238E27FC236}">
                <a16:creationId xmlns:a16="http://schemas.microsoft.com/office/drawing/2014/main" id="{57D839D1-4B89-4D27-B5DF-A38F89D48ABC}"/>
              </a:ext>
            </a:extLst>
          </p:cNvPr>
          <p:cNvSpPr>
            <a:spLocks noGrp="1"/>
          </p:cNvSpPr>
          <p:nvPr>
            <p:ph type="body" sz="quarter" idx="34" hasCustomPrompt="1"/>
          </p:nvPr>
        </p:nvSpPr>
        <p:spPr>
          <a:xfrm>
            <a:off x="2999292"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76" name="Text Placeholder 4">
            <a:extLst>
              <a:ext uri="{FF2B5EF4-FFF2-40B4-BE49-F238E27FC236}">
                <a16:creationId xmlns:a16="http://schemas.microsoft.com/office/drawing/2014/main" id="{332424E2-3182-4DFD-807F-6CE100811C1C}"/>
              </a:ext>
            </a:extLst>
          </p:cNvPr>
          <p:cNvSpPr>
            <a:spLocks noGrp="1"/>
          </p:cNvSpPr>
          <p:nvPr>
            <p:ph type="body" sz="quarter" idx="35" hasCustomPrompt="1"/>
          </p:nvPr>
        </p:nvSpPr>
        <p:spPr>
          <a:xfrm>
            <a:off x="2999292"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77" name="Text Placeholder 4">
            <a:extLst>
              <a:ext uri="{FF2B5EF4-FFF2-40B4-BE49-F238E27FC236}">
                <a16:creationId xmlns:a16="http://schemas.microsoft.com/office/drawing/2014/main" id="{A48BB944-2D68-4BD4-96AA-611C578EA296}"/>
              </a:ext>
            </a:extLst>
          </p:cNvPr>
          <p:cNvSpPr>
            <a:spLocks noGrp="1"/>
          </p:cNvSpPr>
          <p:nvPr>
            <p:ph type="body" sz="quarter" idx="36" hasCustomPrompt="1"/>
          </p:nvPr>
        </p:nvSpPr>
        <p:spPr>
          <a:xfrm>
            <a:off x="2999292"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78" name="Text Placeholder 4">
            <a:extLst>
              <a:ext uri="{FF2B5EF4-FFF2-40B4-BE49-F238E27FC236}">
                <a16:creationId xmlns:a16="http://schemas.microsoft.com/office/drawing/2014/main" id="{45410801-CCF5-4693-A565-C4F63C6090E2}"/>
              </a:ext>
            </a:extLst>
          </p:cNvPr>
          <p:cNvSpPr>
            <a:spLocks noGrp="1"/>
          </p:cNvSpPr>
          <p:nvPr>
            <p:ph type="body" sz="quarter" idx="37" hasCustomPrompt="1"/>
          </p:nvPr>
        </p:nvSpPr>
        <p:spPr>
          <a:xfrm>
            <a:off x="2999292"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80" name="Text Placeholder 4">
            <a:extLst>
              <a:ext uri="{FF2B5EF4-FFF2-40B4-BE49-F238E27FC236}">
                <a16:creationId xmlns:a16="http://schemas.microsoft.com/office/drawing/2014/main" id="{641AADDF-6E93-4A35-8D16-564B4A518698}"/>
              </a:ext>
            </a:extLst>
          </p:cNvPr>
          <p:cNvSpPr>
            <a:spLocks noGrp="1"/>
          </p:cNvSpPr>
          <p:nvPr>
            <p:ph type="body" sz="quarter" idx="39" hasCustomPrompt="1"/>
          </p:nvPr>
        </p:nvSpPr>
        <p:spPr>
          <a:xfrm>
            <a:off x="5264130"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81" name="Text Placeholder 4">
            <a:extLst>
              <a:ext uri="{FF2B5EF4-FFF2-40B4-BE49-F238E27FC236}">
                <a16:creationId xmlns:a16="http://schemas.microsoft.com/office/drawing/2014/main" id="{1758E3B3-AE4E-434D-9D4F-E44B2D986044}"/>
              </a:ext>
            </a:extLst>
          </p:cNvPr>
          <p:cNvSpPr>
            <a:spLocks noGrp="1"/>
          </p:cNvSpPr>
          <p:nvPr>
            <p:ph type="body" sz="quarter" idx="40" hasCustomPrompt="1"/>
          </p:nvPr>
        </p:nvSpPr>
        <p:spPr>
          <a:xfrm>
            <a:off x="5264130"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82" name="Text Placeholder 4">
            <a:extLst>
              <a:ext uri="{FF2B5EF4-FFF2-40B4-BE49-F238E27FC236}">
                <a16:creationId xmlns:a16="http://schemas.microsoft.com/office/drawing/2014/main" id="{F53773D8-6309-48EE-A9CA-299551771F75}"/>
              </a:ext>
            </a:extLst>
          </p:cNvPr>
          <p:cNvSpPr>
            <a:spLocks noGrp="1"/>
          </p:cNvSpPr>
          <p:nvPr>
            <p:ph type="body" sz="quarter" idx="41" hasCustomPrompt="1"/>
          </p:nvPr>
        </p:nvSpPr>
        <p:spPr>
          <a:xfrm>
            <a:off x="5264130"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83" name="Text Placeholder 4">
            <a:extLst>
              <a:ext uri="{FF2B5EF4-FFF2-40B4-BE49-F238E27FC236}">
                <a16:creationId xmlns:a16="http://schemas.microsoft.com/office/drawing/2014/main" id="{6C0A8E5F-1D8D-4B5F-BA3F-C4B91CEDDBEA}"/>
              </a:ext>
            </a:extLst>
          </p:cNvPr>
          <p:cNvSpPr>
            <a:spLocks noGrp="1"/>
          </p:cNvSpPr>
          <p:nvPr>
            <p:ph type="body" sz="quarter" idx="42" hasCustomPrompt="1"/>
          </p:nvPr>
        </p:nvSpPr>
        <p:spPr>
          <a:xfrm>
            <a:off x="5264130"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85" name="Text Placeholder 4">
            <a:extLst>
              <a:ext uri="{FF2B5EF4-FFF2-40B4-BE49-F238E27FC236}">
                <a16:creationId xmlns:a16="http://schemas.microsoft.com/office/drawing/2014/main" id="{34AD6EE5-DC62-428A-BBB2-ED096A3D8BD5}"/>
              </a:ext>
            </a:extLst>
          </p:cNvPr>
          <p:cNvSpPr>
            <a:spLocks noGrp="1"/>
          </p:cNvSpPr>
          <p:nvPr>
            <p:ph type="body" sz="quarter" idx="44" hasCustomPrompt="1"/>
          </p:nvPr>
        </p:nvSpPr>
        <p:spPr>
          <a:xfrm>
            <a:off x="5264130"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86" name="Text Placeholder 4">
            <a:extLst>
              <a:ext uri="{FF2B5EF4-FFF2-40B4-BE49-F238E27FC236}">
                <a16:creationId xmlns:a16="http://schemas.microsoft.com/office/drawing/2014/main" id="{F2B98A8D-5F0D-4814-A444-83F91CBFD79D}"/>
              </a:ext>
            </a:extLst>
          </p:cNvPr>
          <p:cNvSpPr>
            <a:spLocks noGrp="1"/>
          </p:cNvSpPr>
          <p:nvPr>
            <p:ph type="body" sz="quarter" idx="45" hasCustomPrompt="1"/>
          </p:nvPr>
        </p:nvSpPr>
        <p:spPr>
          <a:xfrm>
            <a:off x="5264130"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87" name="Text Placeholder 4">
            <a:extLst>
              <a:ext uri="{FF2B5EF4-FFF2-40B4-BE49-F238E27FC236}">
                <a16:creationId xmlns:a16="http://schemas.microsoft.com/office/drawing/2014/main" id="{8227CEF7-33FD-4CD3-A4EB-955E37245B9D}"/>
              </a:ext>
            </a:extLst>
          </p:cNvPr>
          <p:cNvSpPr>
            <a:spLocks noGrp="1"/>
          </p:cNvSpPr>
          <p:nvPr>
            <p:ph type="body" sz="quarter" idx="46" hasCustomPrompt="1"/>
          </p:nvPr>
        </p:nvSpPr>
        <p:spPr>
          <a:xfrm>
            <a:off x="5264130"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88" name="Text Placeholder 4">
            <a:extLst>
              <a:ext uri="{FF2B5EF4-FFF2-40B4-BE49-F238E27FC236}">
                <a16:creationId xmlns:a16="http://schemas.microsoft.com/office/drawing/2014/main" id="{7B2D6AFA-C0DD-4618-9EAB-57C49567D947}"/>
              </a:ext>
            </a:extLst>
          </p:cNvPr>
          <p:cNvSpPr>
            <a:spLocks noGrp="1"/>
          </p:cNvSpPr>
          <p:nvPr>
            <p:ph type="body" sz="quarter" idx="47" hasCustomPrompt="1"/>
          </p:nvPr>
        </p:nvSpPr>
        <p:spPr>
          <a:xfrm>
            <a:off x="5264130"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90" name="Text Placeholder 4">
            <a:extLst>
              <a:ext uri="{FF2B5EF4-FFF2-40B4-BE49-F238E27FC236}">
                <a16:creationId xmlns:a16="http://schemas.microsoft.com/office/drawing/2014/main" id="{BDFBDEB8-8FC2-425E-82A6-6888AEB82DD1}"/>
              </a:ext>
            </a:extLst>
          </p:cNvPr>
          <p:cNvSpPr>
            <a:spLocks noGrp="1"/>
          </p:cNvSpPr>
          <p:nvPr>
            <p:ph type="body" sz="quarter" idx="49" hasCustomPrompt="1"/>
          </p:nvPr>
        </p:nvSpPr>
        <p:spPr>
          <a:xfrm>
            <a:off x="7529864"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91" name="Text Placeholder 4">
            <a:extLst>
              <a:ext uri="{FF2B5EF4-FFF2-40B4-BE49-F238E27FC236}">
                <a16:creationId xmlns:a16="http://schemas.microsoft.com/office/drawing/2014/main" id="{2BB73286-9C41-4EF3-8945-F7274E651F4F}"/>
              </a:ext>
            </a:extLst>
          </p:cNvPr>
          <p:cNvSpPr>
            <a:spLocks noGrp="1"/>
          </p:cNvSpPr>
          <p:nvPr>
            <p:ph type="body" sz="quarter" idx="50" hasCustomPrompt="1"/>
          </p:nvPr>
        </p:nvSpPr>
        <p:spPr>
          <a:xfrm>
            <a:off x="7529864"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92" name="Text Placeholder 4">
            <a:extLst>
              <a:ext uri="{FF2B5EF4-FFF2-40B4-BE49-F238E27FC236}">
                <a16:creationId xmlns:a16="http://schemas.microsoft.com/office/drawing/2014/main" id="{102D7DDF-C428-4D62-B249-64EF9900BDCD}"/>
              </a:ext>
            </a:extLst>
          </p:cNvPr>
          <p:cNvSpPr>
            <a:spLocks noGrp="1"/>
          </p:cNvSpPr>
          <p:nvPr>
            <p:ph type="body" sz="quarter" idx="51" hasCustomPrompt="1"/>
          </p:nvPr>
        </p:nvSpPr>
        <p:spPr>
          <a:xfrm>
            <a:off x="7529864"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93" name="Text Placeholder 4">
            <a:extLst>
              <a:ext uri="{FF2B5EF4-FFF2-40B4-BE49-F238E27FC236}">
                <a16:creationId xmlns:a16="http://schemas.microsoft.com/office/drawing/2014/main" id="{DB5DBE5B-BDCF-447C-9A10-6BB31475F11A}"/>
              </a:ext>
            </a:extLst>
          </p:cNvPr>
          <p:cNvSpPr>
            <a:spLocks noGrp="1"/>
          </p:cNvSpPr>
          <p:nvPr>
            <p:ph type="body" sz="quarter" idx="52" hasCustomPrompt="1"/>
          </p:nvPr>
        </p:nvSpPr>
        <p:spPr>
          <a:xfrm>
            <a:off x="7529864"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95" name="Text Placeholder 4">
            <a:extLst>
              <a:ext uri="{FF2B5EF4-FFF2-40B4-BE49-F238E27FC236}">
                <a16:creationId xmlns:a16="http://schemas.microsoft.com/office/drawing/2014/main" id="{88F73D50-2D36-4657-9A50-3CF955C7A2F4}"/>
              </a:ext>
            </a:extLst>
          </p:cNvPr>
          <p:cNvSpPr>
            <a:spLocks noGrp="1"/>
          </p:cNvSpPr>
          <p:nvPr>
            <p:ph type="body" sz="quarter" idx="54" hasCustomPrompt="1"/>
          </p:nvPr>
        </p:nvSpPr>
        <p:spPr>
          <a:xfrm>
            <a:off x="7529864"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96" name="Text Placeholder 4">
            <a:extLst>
              <a:ext uri="{FF2B5EF4-FFF2-40B4-BE49-F238E27FC236}">
                <a16:creationId xmlns:a16="http://schemas.microsoft.com/office/drawing/2014/main" id="{1A05975C-3B47-409F-A529-FD6F14396A1A}"/>
              </a:ext>
            </a:extLst>
          </p:cNvPr>
          <p:cNvSpPr>
            <a:spLocks noGrp="1"/>
          </p:cNvSpPr>
          <p:nvPr>
            <p:ph type="body" sz="quarter" idx="55" hasCustomPrompt="1"/>
          </p:nvPr>
        </p:nvSpPr>
        <p:spPr>
          <a:xfrm>
            <a:off x="7529864"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97" name="Text Placeholder 4">
            <a:extLst>
              <a:ext uri="{FF2B5EF4-FFF2-40B4-BE49-F238E27FC236}">
                <a16:creationId xmlns:a16="http://schemas.microsoft.com/office/drawing/2014/main" id="{03AE4B41-A109-4248-8043-33344EB22707}"/>
              </a:ext>
            </a:extLst>
          </p:cNvPr>
          <p:cNvSpPr>
            <a:spLocks noGrp="1"/>
          </p:cNvSpPr>
          <p:nvPr>
            <p:ph type="body" sz="quarter" idx="56" hasCustomPrompt="1"/>
          </p:nvPr>
        </p:nvSpPr>
        <p:spPr>
          <a:xfrm>
            <a:off x="7529864"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98" name="Text Placeholder 4">
            <a:extLst>
              <a:ext uri="{FF2B5EF4-FFF2-40B4-BE49-F238E27FC236}">
                <a16:creationId xmlns:a16="http://schemas.microsoft.com/office/drawing/2014/main" id="{E3982D9F-AE48-4E9A-81A5-B8B03575A838}"/>
              </a:ext>
            </a:extLst>
          </p:cNvPr>
          <p:cNvSpPr>
            <a:spLocks noGrp="1"/>
          </p:cNvSpPr>
          <p:nvPr>
            <p:ph type="body" sz="quarter" idx="57" hasCustomPrompt="1"/>
          </p:nvPr>
        </p:nvSpPr>
        <p:spPr>
          <a:xfrm>
            <a:off x="7529864"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00" name="Text Placeholder 4">
            <a:extLst>
              <a:ext uri="{FF2B5EF4-FFF2-40B4-BE49-F238E27FC236}">
                <a16:creationId xmlns:a16="http://schemas.microsoft.com/office/drawing/2014/main" id="{9A6AE5F2-E454-48D2-AC87-12FF6E2F990C}"/>
              </a:ext>
            </a:extLst>
          </p:cNvPr>
          <p:cNvSpPr>
            <a:spLocks noGrp="1"/>
          </p:cNvSpPr>
          <p:nvPr>
            <p:ph type="body" sz="quarter" idx="59" hasCustomPrompt="1"/>
          </p:nvPr>
        </p:nvSpPr>
        <p:spPr>
          <a:xfrm>
            <a:off x="9795600"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01" name="Text Placeholder 4">
            <a:extLst>
              <a:ext uri="{FF2B5EF4-FFF2-40B4-BE49-F238E27FC236}">
                <a16:creationId xmlns:a16="http://schemas.microsoft.com/office/drawing/2014/main" id="{35E31D78-B262-492E-B9AD-4337DD8D50BF}"/>
              </a:ext>
            </a:extLst>
          </p:cNvPr>
          <p:cNvSpPr>
            <a:spLocks noGrp="1"/>
          </p:cNvSpPr>
          <p:nvPr>
            <p:ph type="body" sz="quarter" idx="60" hasCustomPrompt="1"/>
          </p:nvPr>
        </p:nvSpPr>
        <p:spPr>
          <a:xfrm>
            <a:off x="9795600"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02" name="Text Placeholder 4">
            <a:extLst>
              <a:ext uri="{FF2B5EF4-FFF2-40B4-BE49-F238E27FC236}">
                <a16:creationId xmlns:a16="http://schemas.microsoft.com/office/drawing/2014/main" id="{A1DDE222-76BC-428B-AF5C-47DE9296E7AE}"/>
              </a:ext>
            </a:extLst>
          </p:cNvPr>
          <p:cNvSpPr>
            <a:spLocks noGrp="1"/>
          </p:cNvSpPr>
          <p:nvPr>
            <p:ph type="body" sz="quarter" idx="61" hasCustomPrompt="1"/>
          </p:nvPr>
        </p:nvSpPr>
        <p:spPr>
          <a:xfrm>
            <a:off x="9795600"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03" name="Text Placeholder 4">
            <a:extLst>
              <a:ext uri="{FF2B5EF4-FFF2-40B4-BE49-F238E27FC236}">
                <a16:creationId xmlns:a16="http://schemas.microsoft.com/office/drawing/2014/main" id="{94F13F0C-B3B9-4860-8E86-C7A1B01B9E15}"/>
              </a:ext>
            </a:extLst>
          </p:cNvPr>
          <p:cNvSpPr>
            <a:spLocks noGrp="1"/>
          </p:cNvSpPr>
          <p:nvPr>
            <p:ph type="body" sz="quarter" idx="62" hasCustomPrompt="1"/>
          </p:nvPr>
        </p:nvSpPr>
        <p:spPr>
          <a:xfrm>
            <a:off x="9795600"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05" name="Text Placeholder 4">
            <a:extLst>
              <a:ext uri="{FF2B5EF4-FFF2-40B4-BE49-F238E27FC236}">
                <a16:creationId xmlns:a16="http://schemas.microsoft.com/office/drawing/2014/main" id="{B7039321-8CFA-45ED-A018-9D30375399FE}"/>
              </a:ext>
            </a:extLst>
          </p:cNvPr>
          <p:cNvSpPr>
            <a:spLocks noGrp="1"/>
          </p:cNvSpPr>
          <p:nvPr>
            <p:ph type="body" sz="quarter" idx="64" hasCustomPrompt="1"/>
          </p:nvPr>
        </p:nvSpPr>
        <p:spPr>
          <a:xfrm>
            <a:off x="9795600"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06" name="Text Placeholder 4">
            <a:extLst>
              <a:ext uri="{FF2B5EF4-FFF2-40B4-BE49-F238E27FC236}">
                <a16:creationId xmlns:a16="http://schemas.microsoft.com/office/drawing/2014/main" id="{30EF88F9-002E-4592-AA92-E259056C6097}"/>
              </a:ext>
            </a:extLst>
          </p:cNvPr>
          <p:cNvSpPr>
            <a:spLocks noGrp="1"/>
          </p:cNvSpPr>
          <p:nvPr>
            <p:ph type="body" sz="quarter" idx="65" hasCustomPrompt="1"/>
          </p:nvPr>
        </p:nvSpPr>
        <p:spPr>
          <a:xfrm>
            <a:off x="9795600"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07" name="Text Placeholder 4">
            <a:extLst>
              <a:ext uri="{FF2B5EF4-FFF2-40B4-BE49-F238E27FC236}">
                <a16:creationId xmlns:a16="http://schemas.microsoft.com/office/drawing/2014/main" id="{3647B859-75EE-4AD5-8109-19B05EF58F16}"/>
              </a:ext>
            </a:extLst>
          </p:cNvPr>
          <p:cNvSpPr>
            <a:spLocks noGrp="1"/>
          </p:cNvSpPr>
          <p:nvPr>
            <p:ph type="body" sz="quarter" idx="66" hasCustomPrompt="1"/>
          </p:nvPr>
        </p:nvSpPr>
        <p:spPr>
          <a:xfrm>
            <a:off x="9795600"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08" name="Text Placeholder 4">
            <a:extLst>
              <a:ext uri="{FF2B5EF4-FFF2-40B4-BE49-F238E27FC236}">
                <a16:creationId xmlns:a16="http://schemas.microsoft.com/office/drawing/2014/main" id="{C3EC5D1A-BBB3-46BE-BBAD-0218E4BC4376}"/>
              </a:ext>
            </a:extLst>
          </p:cNvPr>
          <p:cNvSpPr>
            <a:spLocks noGrp="1"/>
          </p:cNvSpPr>
          <p:nvPr>
            <p:ph type="body" sz="quarter" idx="67" hasCustomPrompt="1"/>
          </p:nvPr>
        </p:nvSpPr>
        <p:spPr>
          <a:xfrm>
            <a:off x="9795600"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732662" y="1870346"/>
            <a:ext cx="828000" cy="828000"/>
          </a:xfrm>
          <a:prstGeom prst="ellipse">
            <a:avLst/>
          </a:prstGeom>
          <a:noFill/>
        </p:spPr>
        <p:txBody>
          <a:bodyPr lIns="0" t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69" name="Picture Placeholder 7">
            <a:extLst>
              <a:ext uri="{FF2B5EF4-FFF2-40B4-BE49-F238E27FC236}">
                <a16:creationId xmlns:a16="http://schemas.microsoft.com/office/drawing/2014/main" id="{8E9B6044-B4C4-4F6F-8F19-16A35E45CD5A}"/>
              </a:ext>
            </a:extLst>
          </p:cNvPr>
          <p:cNvSpPr>
            <a:spLocks noGrp="1"/>
          </p:cNvSpPr>
          <p:nvPr>
            <p:ph type="pic" sz="quarter" idx="28" hasCustomPrompt="1"/>
          </p:nvPr>
        </p:nvSpPr>
        <p:spPr>
          <a:xfrm>
            <a:off x="732662" y="4005599"/>
            <a:ext cx="828000" cy="828000"/>
          </a:xfrm>
          <a:prstGeom prst="ellipse">
            <a:avLst/>
          </a:prstGeom>
          <a:noFill/>
        </p:spPr>
        <p:txBody>
          <a:bodyPr lIns="0" t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74" name="Picture Placeholder 7">
            <a:extLst>
              <a:ext uri="{FF2B5EF4-FFF2-40B4-BE49-F238E27FC236}">
                <a16:creationId xmlns:a16="http://schemas.microsoft.com/office/drawing/2014/main" id="{A408BE1F-5224-4228-985F-B61DF5DDCC9B}"/>
              </a:ext>
            </a:extLst>
          </p:cNvPr>
          <p:cNvSpPr>
            <a:spLocks noGrp="1"/>
          </p:cNvSpPr>
          <p:nvPr>
            <p:ph type="pic" sz="quarter" idx="33" hasCustomPrompt="1"/>
          </p:nvPr>
        </p:nvSpPr>
        <p:spPr>
          <a:xfrm>
            <a:off x="2998396" y="1870346"/>
            <a:ext cx="828000" cy="828000"/>
          </a:xfrm>
          <a:prstGeom prst="ellipse">
            <a:avLst/>
          </a:prstGeom>
          <a:noFill/>
        </p:spPr>
        <p:txBody>
          <a:bodyPr lIns="0" t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79" name="Picture Placeholder 7">
            <a:extLst>
              <a:ext uri="{FF2B5EF4-FFF2-40B4-BE49-F238E27FC236}">
                <a16:creationId xmlns:a16="http://schemas.microsoft.com/office/drawing/2014/main" id="{C78697CB-4473-40A4-A973-D405D65EBAAC}"/>
              </a:ext>
            </a:extLst>
          </p:cNvPr>
          <p:cNvSpPr>
            <a:spLocks noGrp="1"/>
          </p:cNvSpPr>
          <p:nvPr>
            <p:ph type="pic" sz="quarter" idx="38" hasCustomPrompt="1"/>
          </p:nvPr>
        </p:nvSpPr>
        <p:spPr>
          <a:xfrm>
            <a:off x="2998396" y="4005599"/>
            <a:ext cx="828000" cy="828000"/>
          </a:xfrm>
          <a:prstGeom prst="ellipse">
            <a:avLst/>
          </a:prstGeom>
          <a:noFill/>
        </p:spPr>
        <p:txBody>
          <a:bodyPr lIns="0" t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84" name="Picture Placeholder 7">
            <a:extLst>
              <a:ext uri="{FF2B5EF4-FFF2-40B4-BE49-F238E27FC236}">
                <a16:creationId xmlns:a16="http://schemas.microsoft.com/office/drawing/2014/main" id="{6E613508-9A9E-4E06-B67E-C669FA64B807}"/>
              </a:ext>
            </a:extLst>
          </p:cNvPr>
          <p:cNvSpPr>
            <a:spLocks noGrp="1"/>
          </p:cNvSpPr>
          <p:nvPr>
            <p:ph type="pic" sz="quarter" idx="43" hasCustomPrompt="1"/>
          </p:nvPr>
        </p:nvSpPr>
        <p:spPr>
          <a:xfrm>
            <a:off x="5264130" y="1870346"/>
            <a:ext cx="828000" cy="828000"/>
          </a:xfrm>
          <a:prstGeom prst="ellipse">
            <a:avLst/>
          </a:prstGeom>
          <a:noFill/>
        </p:spPr>
        <p:txBody>
          <a:bodyPr lIns="0" t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89" name="Picture Placeholder 7">
            <a:extLst>
              <a:ext uri="{FF2B5EF4-FFF2-40B4-BE49-F238E27FC236}">
                <a16:creationId xmlns:a16="http://schemas.microsoft.com/office/drawing/2014/main" id="{C8EAB2D0-37C5-4194-9309-1D0D192694C8}"/>
              </a:ext>
            </a:extLst>
          </p:cNvPr>
          <p:cNvSpPr>
            <a:spLocks noGrp="1"/>
          </p:cNvSpPr>
          <p:nvPr>
            <p:ph type="pic" sz="quarter" idx="48" hasCustomPrompt="1"/>
          </p:nvPr>
        </p:nvSpPr>
        <p:spPr>
          <a:xfrm>
            <a:off x="5264130" y="4005599"/>
            <a:ext cx="828000" cy="828000"/>
          </a:xfrm>
          <a:prstGeom prst="ellipse">
            <a:avLst/>
          </a:prstGeom>
          <a:noFill/>
        </p:spPr>
        <p:txBody>
          <a:bodyPr lIns="0" t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94" name="Picture Placeholder 7">
            <a:extLst>
              <a:ext uri="{FF2B5EF4-FFF2-40B4-BE49-F238E27FC236}">
                <a16:creationId xmlns:a16="http://schemas.microsoft.com/office/drawing/2014/main" id="{EA651F30-C618-46FF-BE3F-505670137BE7}"/>
              </a:ext>
            </a:extLst>
          </p:cNvPr>
          <p:cNvSpPr>
            <a:spLocks noGrp="1"/>
          </p:cNvSpPr>
          <p:nvPr>
            <p:ph type="pic" sz="quarter" idx="53" hasCustomPrompt="1"/>
          </p:nvPr>
        </p:nvSpPr>
        <p:spPr>
          <a:xfrm>
            <a:off x="7529864" y="1870346"/>
            <a:ext cx="828000" cy="828000"/>
          </a:xfrm>
          <a:prstGeom prst="ellipse">
            <a:avLst/>
          </a:prstGeom>
          <a:noFill/>
        </p:spPr>
        <p:txBody>
          <a:bodyPr lIns="0" t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99" name="Picture Placeholder 7">
            <a:extLst>
              <a:ext uri="{FF2B5EF4-FFF2-40B4-BE49-F238E27FC236}">
                <a16:creationId xmlns:a16="http://schemas.microsoft.com/office/drawing/2014/main" id="{F6721E5E-7753-4D9B-B051-8E1F9FCD3E5D}"/>
              </a:ext>
            </a:extLst>
          </p:cNvPr>
          <p:cNvSpPr>
            <a:spLocks noGrp="1"/>
          </p:cNvSpPr>
          <p:nvPr>
            <p:ph type="pic" sz="quarter" idx="58" hasCustomPrompt="1"/>
          </p:nvPr>
        </p:nvSpPr>
        <p:spPr>
          <a:xfrm>
            <a:off x="7529864" y="4005599"/>
            <a:ext cx="828000" cy="828000"/>
          </a:xfrm>
          <a:prstGeom prst="ellipse">
            <a:avLst/>
          </a:prstGeom>
          <a:noFill/>
        </p:spPr>
        <p:txBody>
          <a:bodyPr lIns="0" t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104" name="Picture Placeholder 7">
            <a:extLst>
              <a:ext uri="{FF2B5EF4-FFF2-40B4-BE49-F238E27FC236}">
                <a16:creationId xmlns:a16="http://schemas.microsoft.com/office/drawing/2014/main" id="{C9F53B58-1349-49CD-8887-14A63E0AB457}"/>
              </a:ext>
            </a:extLst>
          </p:cNvPr>
          <p:cNvSpPr>
            <a:spLocks noGrp="1"/>
          </p:cNvSpPr>
          <p:nvPr>
            <p:ph type="pic" sz="quarter" idx="63" hasCustomPrompt="1"/>
          </p:nvPr>
        </p:nvSpPr>
        <p:spPr>
          <a:xfrm>
            <a:off x="9795600" y="1870346"/>
            <a:ext cx="828000" cy="828000"/>
          </a:xfrm>
          <a:prstGeom prst="ellipse">
            <a:avLst/>
          </a:prstGeom>
          <a:noFill/>
        </p:spPr>
        <p:txBody>
          <a:bodyPr lIns="0" t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109" name="Picture Placeholder 7">
            <a:extLst>
              <a:ext uri="{FF2B5EF4-FFF2-40B4-BE49-F238E27FC236}">
                <a16:creationId xmlns:a16="http://schemas.microsoft.com/office/drawing/2014/main" id="{F4C40FF3-6686-4A8F-B47D-3D423D6A5449}"/>
              </a:ext>
            </a:extLst>
          </p:cNvPr>
          <p:cNvSpPr>
            <a:spLocks noGrp="1"/>
          </p:cNvSpPr>
          <p:nvPr>
            <p:ph type="pic" sz="quarter" idx="68" hasCustomPrompt="1"/>
          </p:nvPr>
        </p:nvSpPr>
        <p:spPr>
          <a:xfrm>
            <a:off x="9795600" y="4005599"/>
            <a:ext cx="828000" cy="828000"/>
          </a:xfrm>
          <a:prstGeom prst="ellipse">
            <a:avLst/>
          </a:prstGeom>
          <a:noFill/>
        </p:spPr>
        <p:txBody>
          <a:bodyPr lIns="0" t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3" name="Date Placeholder 2">
            <a:extLst>
              <a:ext uri="{FF2B5EF4-FFF2-40B4-BE49-F238E27FC236}">
                <a16:creationId xmlns:a16="http://schemas.microsoft.com/office/drawing/2014/main" id="{09E10FAD-1D75-4A62-B9B3-786B2933CD20}"/>
              </a:ext>
            </a:extLst>
          </p:cNvPr>
          <p:cNvSpPr>
            <a:spLocks noGrp="1"/>
          </p:cNvSpPr>
          <p:nvPr>
            <p:ph type="dt" sz="half" idx="220"/>
          </p:nvPr>
        </p:nvSpPr>
        <p:spPr/>
        <p:txBody>
          <a:bodyPr/>
          <a:lstStyle/>
          <a:p>
            <a:endParaRPr lang="en-US" dirty="0"/>
          </a:p>
        </p:txBody>
      </p:sp>
      <p:sp>
        <p:nvSpPr>
          <p:cNvPr id="4" name="Footer Placeholder 3">
            <a:extLst>
              <a:ext uri="{FF2B5EF4-FFF2-40B4-BE49-F238E27FC236}">
                <a16:creationId xmlns:a16="http://schemas.microsoft.com/office/drawing/2014/main" id="{D9ED44FE-72D7-4C8D-964F-5A861FE04184}"/>
              </a:ext>
            </a:extLst>
          </p:cNvPr>
          <p:cNvSpPr>
            <a:spLocks noGrp="1"/>
          </p:cNvSpPr>
          <p:nvPr>
            <p:ph type="ftr" sz="quarter" idx="221"/>
          </p:nvPr>
        </p:nvSpPr>
        <p:spPr/>
        <p:txBody>
          <a:bodyPr/>
          <a:lstStyle/>
          <a:p>
            <a:endParaRPr lang="en-US" dirty="0"/>
          </a:p>
        </p:txBody>
      </p:sp>
      <p:sp>
        <p:nvSpPr>
          <p:cNvPr id="5" name="Slide Number Placeholder 4">
            <a:extLst>
              <a:ext uri="{FF2B5EF4-FFF2-40B4-BE49-F238E27FC236}">
                <a16:creationId xmlns:a16="http://schemas.microsoft.com/office/drawing/2014/main" id="{035E1127-538C-482A-9B71-B25A3AC8C65A}"/>
              </a:ext>
            </a:extLst>
          </p:cNvPr>
          <p:cNvSpPr>
            <a:spLocks noGrp="1"/>
          </p:cNvSpPr>
          <p:nvPr>
            <p:ph type="sldNum" sz="quarter" idx="22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6811495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am 8 persons">
    <p:spTree>
      <p:nvGrpSpPr>
        <p:cNvPr id="1" name=""/>
        <p:cNvGrpSpPr/>
        <p:nvPr/>
      </p:nvGrpSpPr>
      <p:grpSpPr>
        <a:xfrm>
          <a:off x="0" y="0"/>
          <a:ext cx="0" cy="0"/>
          <a:chOff x="0" y="0"/>
          <a:chExt cx="0" cy="0"/>
        </a:xfrm>
      </p:grpSpPr>
      <p:sp>
        <p:nvSpPr>
          <p:cNvPr id="110" name="Rectangle: Rounded Corners 109">
            <a:extLst>
              <a:ext uri="{FF2B5EF4-FFF2-40B4-BE49-F238E27FC236}">
                <a16:creationId xmlns:a16="http://schemas.microsoft.com/office/drawing/2014/main" id="{F311E7C9-D99A-4738-B510-AFC86D7D3C25}"/>
              </a:ext>
            </a:extLst>
          </p:cNvPr>
          <p:cNvSpPr/>
          <p:nvPr userDrawn="1"/>
        </p:nvSpPr>
        <p:spPr>
          <a:xfrm>
            <a:off x="7371483"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a:extLst>
              <a:ext uri="{FF2B5EF4-FFF2-40B4-BE49-F238E27FC236}">
                <a16:creationId xmlns:a16="http://schemas.microsoft.com/office/drawing/2014/main" id="{DD9DA348-77BA-4EF8-9D1A-DC5E35A347E3}"/>
              </a:ext>
            </a:extLst>
          </p:cNvPr>
          <p:cNvSpPr/>
          <p:nvPr/>
        </p:nvSpPr>
        <p:spPr>
          <a:xfrm>
            <a:off x="2840575"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Rounded Corners 32">
            <a:extLst>
              <a:ext uri="{FF2B5EF4-FFF2-40B4-BE49-F238E27FC236}">
                <a16:creationId xmlns:a16="http://schemas.microsoft.com/office/drawing/2014/main" id="{3EFEA431-E8C3-4237-8477-F3B095765ECF}"/>
              </a:ext>
            </a:extLst>
          </p:cNvPr>
          <p:cNvSpPr/>
          <p:nvPr/>
        </p:nvSpPr>
        <p:spPr>
          <a:xfrm>
            <a:off x="5106029"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Rounded Corners 36">
            <a:extLst>
              <a:ext uri="{FF2B5EF4-FFF2-40B4-BE49-F238E27FC236}">
                <a16:creationId xmlns:a16="http://schemas.microsoft.com/office/drawing/2014/main" id="{05069C5F-18D7-426F-ACDC-61FC529DDC68}"/>
              </a:ext>
            </a:extLst>
          </p:cNvPr>
          <p:cNvSpPr/>
          <p:nvPr/>
        </p:nvSpPr>
        <p:spPr>
          <a:xfrm>
            <a:off x="7371483"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Rounded Corners 40">
            <a:extLst>
              <a:ext uri="{FF2B5EF4-FFF2-40B4-BE49-F238E27FC236}">
                <a16:creationId xmlns:a16="http://schemas.microsoft.com/office/drawing/2014/main" id="{4D4B066C-1DFD-4699-B8AD-62DA806ECEB1}"/>
              </a:ext>
            </a:extLst>
          </p:cNvPr>
          <p:cNvSpPr/>
          <p:nvPr/>
        </p:nvSpPr>
        <p:spPr>
          <a:xfrm>
            <a:off x="9636938"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Rounded Corners 48">
            <a:extLst>
              <a:ext uri="{FF2B5EF4-FFF2-40B4-BE49-F238E27FC236}">
                <a16:creationId xmlns:a16="http://schemas.microsoft.com/office/drawing/2014/main" id="{CD79A3EF-B724-4DF0-845F-B2944152E71E}"/>
              </a:ext>
            </a:extLst>
          </p:cNvPr>
          <p:cNvSpPr/>
          <p:nvPr/>
        </p:nvSpPr>
        <p:spPr>
          <a:xfrm>
            <a:off x="2840575"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Rounded Corners 52">
            <a:extLst>
              <a:ext uri="{FF2B5EF4-FFF2-40B4-BE49-F238E27FC236}">
                <a16:creationId xmlns:a16="http://schemas.microsoft.com/office/drawing/2014/main" id="{BF2EB7C2-ACAC-403A-8A8C-4FBCD91F4424}"/>
              </a:ext>
            </a:extLst>
          </p:cNvPr>
          <p:cNvSpPr/>
          <p:nvPr/>
        </p:nvSpPr>
        <p:spPr>
          <a:xfrm>
            <a:off x="5106029"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Rounded Corners 56">
            <a:extLst>
              <a:ext uri="{FF2B5EF4-FFF2-40B4-BE49-F238E27FC236}">
                <a16:creationId xmlns:a16="http://schemas.microsoft.com/office/drawing/2014/main" id="{755BD8F9-658A-41E4-BE36-664DB6AC2D85}"/>
              </a:ext>
            </a:extLst>
          </p:cNvPr>
          <p:cNvSpPr/>
          <p:nvPr/>
        </p:nvSpPr>
        <p:spPr>
          <a:xfrm>
            <a:off x="9636938"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a:xfrm>
            <a:off x="576000" y="576000"/>
            <a:ext cx="11041200" cy="460800"/>
          </a:xfrm>
        </p:spPr>
        <p:txBody>
          <a:bodyPr/>
          <a:lstStyle/>
          <a:p>
            <a:r>
              <a:rPr lang="en-US" dirty="0"/>
              <a:t>Click to add title</a:t>
            </a:r>
            <a:endParaRPr lang="en-US"/>
          </a:p>
        </p:txBody>
      </p:sp>
      <p:sp>
        <p:nvSpPr>
          <p:cNvPr id="58" name="Subtitle">
            <a:extLst>
              <a:ext uri="{FF2B5EF4-FFF2-40B4-BE49-F238E27FC236}">
                <a16:creationId xmlns:a16="http://schemas.microsoft.com/office/drawing/2014/main" id="{2045BB76-9301-4EF1-923A-BD44892C2356}"/>
              </a:ext>
            </a:extLst>
          </p:cNvPr>
          <p:cNvSpPr>
            <a:spLocks noGrp="1"/>
          </p:cNvSpPr>
          <p:nvPr>
            <p:ph type="subTitle" idx="22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4" name="Text Placeholder 3">
            <a:extLst>
              <a:ext uri="{FF2B5EF4-FFF2-40B4-BE49-F238E27FC236}">
                <a16:creationId xmlns:a16="http://schemas.microsoft.com/office/drawing/2014/main" id="{1CFBB936-3584-46FE-B145-F2B99BD4104E}"/>
              </a:ext>
            </a:extLst>
          </p:cNvPr>
          <p:cNvSpPr>
            <a:spLocks noGrp="1"/>
          </p:cNvSpPr>
          <p:nvPr>
            <p:ph type="body" sz="quarter" idx="72" hasCustomPrompt="1"/>
          </p:nvPr>
        </p:nvSpPr>
        <p:spPr>
          <a:xfrm>
            <a:off x="576263" y="1728000"/>
            <a:ext cx="1598612" cy="895929"/>
          </a:xfrm>
        </p:spPr>
        <p:txBody>
          <a:bodyPr/>
          <a:lstStyle>
            <a:lvl1pPr marL="0" indent="0">
              <a:lnSpc>
                <a:spcPct val="100000"/>
              </a:lnSpc>
              <a:spcAft>
                <a:spcPts val="0"/>
              </a:spcAft>
              <a:buNone/>
              <a:defRPr sz="1500" b="1">
                <a:solidFill>
                  <a:schemeClr val="accent1"/>
                </a:solidFill>
                <a:latin typeface="+mn-lt"/>
              </a:defRPr>
            </a:lvl1pPr>
            <a:lvl2pPr marL="0" indent="0">
              <a:lnSpc>
                <a:spcPct val="100000"/>
              </a:lnSpc>
              <a:spcAft>
                <a:spcPts val="0"/>
              </a:spcAft>
              <a:buNone/>
              <a:defRPr sz="1500" b="1">
                <a:solidFill>
                  <a:schemeClr val="accent1"/>
                </a:solidFill>
                <a:latin typeface="+mn-lt"/>
              </a:defRPr>
            </a:lvl2pPr>
            <a:lvl3pPr marL="0" indent="0">
              <a:lnSpc>
                <a:spcPct val="100000"/>
              </a:lnSpc>
              <a:spcAft>
                <a:spcPts val="0"/>
              </a:spcAft>
              <a:buNone/>
              <a:defRPr sz="1500" b="1">
                <a:solidFill>
                  <a:schemeClr val="accent1"/>
                </a:solidFill>
                <a:latin typeface="+mn-lt"/>
              </a:defRPr>
            </a:lvl3pPr>
            <a:lvl4pPr>
              <a:lnSpc>
                <a:spcPct val="100000"/>
              </a:lnSpc>
              <a:spcAft>
                <a:spcPts val="0"/>
              </a:spcAft>
              <a:buNone/>
              <a:defRPr sz="1500" b="1">
                <a:solidFill>
                  <a:schemeClr val="accent1"/>
                </a:solidFill>
                <a:latin typeface="+mn-lt"/>
              </a:defRPr>
            </a:lvl4pPr>
            <a:lvl5pPr>
              <a:lnSpc>
                <a:spcPct val="100000"/>
              </a:lnSpc>
              <a:spcAft>
                <a:spcPts val="0"/>
              </a:spcAft>
              <a:buNone/>
              <a:defRPr sz="1500" b="1">
                <a:solidFill>
                  <a:schemeClr val="accent1"/>
                </a:solidFill>
                <a:latin typeface="+mn-lt"/>
              </a:defRPr>
            </a:lvl5pPr>
            <a:lvl6pPr>
              <a:lnSpc>
                <a:spcPct val="100000"/>
              </a:lnSpc>
              <a:buNone/>
              <a:defRPr sz="1500" b="1">
                <a:solidFill>
                  <a:schemeClr val="accent1"/>
                </a:solidFill>
                <a:latin typeface="+mn-lt"/>
              </a:defRPr>
            </a:lvl6pPr>
            <a:lvl7pPr>
              <a:lnSpc>
                <a:spcPct val="100000"/>
              </a:lnSpc>
              <a:spcAft>
                <a:spcPts val="0"/>
              </a:spcAft>
              <a:buNone/>
              <a:defRPr sz="1500" b="1">
                <a:solidFill>
                  <a:schemeClr val="accent1"/>
                </a:solidFill>
                <a:latin typeface="+mn-lt"/>
              </a:defRPr>
            </a:lvl7pPr>
            <a:lvl8pPr>
              <a:lnSpc>
                <a:spcPct val="100000"/>
              </a:lnSpc>
              <a:spcAft>
                <a:spcPts val="0"/>
              </a:spcAft>
              <a:buNone/>
              <a:defRPr sz="1500" b="1">
                <a:solidFill>
                  <a:schemeClr val="accent1"/>
                </a:solidFill>
                <a:latin typeface="+mn-lt"/>
              </a:defRPr>
            </a:lvl8pPr>
            <a:lvl9pPr>
              <a:lnSpc>
                <a:spcPct val="100000"/>
              </a:lnSpc>
              <a:buNone/>
              <a:defRPr sz="1500" b="1">
                <a:solidFill>
                  <a:schemeClr val="accent1"/>
                </a:solidFill>
                <a:latin typeface="+mn-lt"/>
              </a:defRPr>
            </a:lvl9pPr>
          </a:lstStyle>
          <a:p>
            <a:pPr lvl="0"/>
            <a:r>
              <a:rPr lang="en-US" dirty="0"/>
              <a:t>Click to add text</a:t>
            </a:r>
            <a:endParaRPr lang="en-US"/>
          </a:p>
          <a:p>
            <a:pPr lvl="1"/>
            <a:endParaRPr lang="en-US" dirty="0"/>
          </a:p>
        </p:txBody>
      </p:sp>
      <p:sp>
        <p:nvSpPr>
          <p:cNvPr id="111" name="Text Placeholder 3">
            <a:extLst>
              <a:ext uri="{FF2B5EF4-FFF2-40B4-BE49-F238E27FC236}">
                <a16:creationId xmlns:a16="http://schemas.microsoft.com/office/drawing/2014/main" id="{5ED6FC56-210A-422C-A994-00D3535D0E5F}"/>
              </a:ext>
            </a:extLst>
          </p:cNvPr>
          <p:cNvSpPr>
            <a:spLocks noGrp="1"/>
          </p:cNvSpPr>
          <p:nvPr>
            <p:ph type="body" sz="quarter" idx="73" hasCustomPrompt="1"/>
          </p:nvPr>
        </p:nvSpPr>
        <p:spPr>
          <a:xfrm>
            <a:off x="576263" y="4015538"/>
            <a:ext cx="1598612" cy="895929"/>
          </a:xfrm>
        </p:spPr>
        <p:txBody>
          <a:bodyPr/>
          <a:lstStyle>
            <a:lvl1pPr marL="0" indent="0">
              <a:lnSpc>
                <a:spcPct val="100000"/>
              </a:lnSpc>
              <a:spcAft>
                <a:spcPts val="0"/>
              </a:spcAft>
              <a:buNone/>
              <a:defRPr sz="1500" b="1">
                <a:solidFill>
                  <a:schemeClr val="tx2"/>
                </a:solidFill>
                <a:latin typeface="+mn-lt"/>
              </a:defRPr>
            </a:lvl1pPr>
            <a:lvl2pPr marL="0" indent="0">
              <a:lnSpc>
                <a:spcPct val="100000"/>
              </a:lnSpc>
              <a:spcAft>
                <a:spcPts val="0"/>
              </a:spcAft>
              <a:buNone/>
              <a:defRPr sz="1500" b="1">
                <a:solidFill>
                  <a:schemeClr val="accent1"/>
                </a:solidFill>
                <a:latin typeface="+mn-lt"/>
              </a:defRPr>
            </a:lvl2pPr>
            <a:lvl3pPr marL="0" indent="0">
              <a:lnSpc>
                <a:spcPct val="100000"/>
              </a:lnSpc>
              <a:spcAft>
                <a:spcPts val="0"/>
              </a:spcAft>
              <a:buNone/>
              <a:defRPr sz="1500" b="1">
                <a:solidFill>
                  <a:schemeClr val="accent1"/>
                </a:solidFill>
                <a:latin typeface="+mn-lt"/>
              </a:defRPr>
            </a:lvl3pPr>
            <a:lvl4pPr>
              <a:lnSpc>
                <a:spcPct val="100000"/>
              </a:lnSpc>
              <a:spcAft>
                <a:spcPts val="0"/>
              </a:spcAft>
              <a:buNone/>
              <a:defRPr sz="1500" b="1">
                <a:solidFill>
                  <a:schemeClr val="accent1"/>
                </a:solidFill>
                <a:latin typeface="+mn-lt"/>
              </a:defRPr>
            </a:lvl4pPr>
            <a:lvl5pPr>
              <a:lnSpc>
                <a:spcPct val="100000"/>
              </a:lnSpc>
              <a:spcAft>
                <a:spcPts val="0"/>
              </a:spcAft>
              <a:buNone/>
              <a:defRPr sz="1500" b="1">
                <a:solidFill>
                  <a:schemeClr val="accent1"/>
                </a:solidFill>
                <a:latin typeface="+mn-lt"/>
              </a:defRPr>
            </a:lvl5pPr>
            <a:lvl6pPr>
              <a:lnSpc>
                <a:spcPct val="100000"/>
              </a:lnSpc>
              <a:buNone/>
              <a:defRPr sz="1500" b="1">
                <a:solidFill>
                  <a:schemeClr val="accent1"/>
                </a:solidFill>
                <a:latin typeface="+mn-lt"/>
              </a:defRPr>
            </a:lvl6pPr>
            <a:lvl7pPr>
              <a:lnSpc>
                <a:spcPct val="100000"/>
              </a:lnSpc>
              <a:spcAft>
                <a:spcPts val="0"/>
              </a:spcAft>
              <a:buNone/>
              <a:defRPr sz="1500" b="1">
                <a:solidFill>
                  <a:schemeClr val="accent1"/>
                </a:solidFill>
                <a:latin typeface="+mn-lt"/>
              </a:defRPr>
            </a:lvl7pPr>
            <a:lvl8pPr>
              <a:lnSpc>
                <a:spcPct val="100000"/>
              </a:lnSpc>
              <a:spcAft>
                <a:spcPts val="0"/>
              </a:spcAft>
              <a:buNone/>
              <a:defRPr sz="1500" b="1">
                <a:solidFill>
                  <a:schemeClr val="accent1"/>
                </a:solidFill>
                <a:latin typeface="+mn-lt"/>
              </a:defRPr>
            </a:lvl8pPr>
            <a:lvl9pPr>
              <a:lnSpc>
                <a:spcPct val="100000"/>
              </a:lnSpc>
              <a:buNone/>
              <a:defRPr sz="1500" b="1">
                <a:solidFill>
                  <a:schemeClr val="accent1"/>
                </a:solidFill>
                <a:latin typeface="+mn-lt"/>
              </a:defRPr>
            </a:lvl9pPr>
          </a:lstStyle>
          <a:p>
            <a:pPr lvl="0"/>
            <a:r>
              <a:rPr lang="en-US" dirty="0"/>
              <a:t>Click to add text</a:t>
            </a:r>
            <a:endParaRPr lang="en-US"/>
          </a:p>
          <a:p>
            <a:pPr lvl="1"/>
            <a:endParaRPr lang="en-US" dirty="0"/>
          </a:p>
        </p:txBody>
      </p:sp>
      <p:sp>
        <p:nvSpPr>
          <p:cNvPr id="7" name="Text Placeholder 4 flyt 1-2">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2998396"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2998396"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2998396"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2998396"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65" name="Text Placeholder 4">
            <a:extLst>
              <a:ext uri="{FF2B5EF4-FFF2-40B4-BE49-F238E27FC236}">
                <a16:creationId xmlns:a16="http://schemas.microsoft.com/office/drawing/2014/main" id="{682B17F8-B314-4891-B0D6-6DF5F5F8E29B}"/>
              </a:ext>
            </a:extLst>
          </p:cNvPr>
          <p:cNvSpPr>
            <a:spLocks noGrp="1"/>
          </p:cNvSpPr>
          <p:nvPr>
            <p:ph type="body" sz="quarter" idx="24" hasCustomPrompt="1"/>
          </p:nvPr>
        </p:nvSpPr>
        <p:spPr>
          <a:xfrm>
            <a:off x="2998396"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66" name="Text Placeholder 4">
            <a:extLst>
              <a:ext uri="{FF2B5EF4-FFF2-40B4-BE49-F238E27FC236}">
                <a16:creationId xmlns:a16="http://schemas.microsoft.com/office/drawing/2014/main" id="{3B7BF82C-809B-4CF6-8296-5E69B23343E1}"/>
              </a:ext>
            </a:extLst>
          </p:cNvPr>
          <p:cNvSpPr>
            <a:spLocks noGrp="1"/>
          </p:cNvSpPr>
          <p:nvPr>
            <p:ph type="body" sz="quarter" idx="25" hasCustomPrompt="1"/>
          </p:nvPr>
        </p:nvSpPr>
        <p:spPr>
          <a:xfrm>
            <a:off x="2998396"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67" name="Text Placeholder 4">
            <a:extLst>
              <a:ext uri="{FF2B5EF4-FFF2-40B4-BE49-F238E27FC236}">
                <a16:creationId xmlns:a16="http://schemas.microsoft.com/office/drawing/2014/main" id="{883A341D-62B1-4516-8E09-CCF2D26FDC0E}"/>
              </a:ext>
            </a:extLst>
          </p:cNvPr>
          <p:cNvSpPr>
            <a:spLocks noGrp="1"/>
          </p:cNvSpPr>
          <p:nvPr>
            <p:ph type="body" sz="quarter" idx="26" hasCustomPrompt="1"/>
          </p:nvPr>
        </p:nvSpPr>
        <p:spPr>
          <a:xfrm>
            <a:off x="2998396"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68" name="Text Placeholder 4">
            <a:extLst>
              <a:ext uri="{FF2B5EF4-FFF2-40B4-BE49-F238E27FC236}">
                <a16:creationId xmlns:a16="http://schemas.microsoft.com/office/drawing/2014/main" id="{269E90FE-6BC7-4A17-A3DD-BF2F7F4334CB}"/>
              </a:ext>
            </a:extLst>
          </p:cNvPr>
          <p:cNvSpPr>
            <a:spLocks noGrp="1"/>
          </p:cNvSpPr>
          <p:nvPr>
            <p:ph type="body" sz="quarter" idx="27" hasCustomPrompt="1"/>
          </p:nvPr>
        </p:nvSpPr>
        <p:spPr>
          <a:xfrm>
            <a:off x="2998396"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70" name="Text Placeholder 4 flut 2-3">
            <a:extLst>
              <a:ext uri="{FF2B5EF4-FFF2-40B4-BE49-F238E27FC236}">
                <a16:creationId xmlns:a16="http://schemas.microsoft.com/office/drawing/2014/main" id="{858C7F1B-1A17-4405-8AA0-43EC0184784F}"/>
              </a:ext>
            </a:extLst>
          </p:cNvPr>
          <p:cNvSpPr>
            <a:spLocks noGrp="1"/>
          </p:cNvSpPr>
          <p:nvPr>
            <p:ph type="body" sz="quarter" idx="29" hasCustomPrompt="1"/>
          </p:nvPr>
        </p:nvSpPr>
        <p:spPr>
          <a:xfrm>
            <a:off x="5264130"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71" name="Text Placeholder 4">
            <a:extLst>
              <a:ext uri="{FF2B5EF4-FFF2-40B4-BE49-F238E27FC236}">
                <a16:creationId xmlns:a16="http://schemas.microsoft.com/office/drawing/2014/main" id="{170E547E-1170-45E4-9BDB-8C5996E73C2D}"/>
              </a:ext>
            </a:extLst>
          </p:cNvPr>
          <p:cNvSpPr>
            <a:spLocks noGrp="1"/>
          </p:cNvSpPr>
          <p:nvPr>
            <p:ph type="body" sz="quarter" idx="30" hasCustomPrompt="1"/>
          </p:nvPr>
        </p:nvSpPr>
        <p:spPr>
          <a:xfrm>
            <a:off x="5264130"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72" name="Text Placeholder 4">
            <a:extLst>
              <a:ext uri="{FF2B5EF4-FFF2-40B4-BE49-F238E27FC236}">
                <a16:creationId xmlns:a16="http://schemas.microsoft.com/office/drawing/2014/main" id="{55D7BBAD-A7D7-4A1D-9AE1-617F75568DD9}"/>
              </a:ext>
            </a:extLst>
          </p:cNvPr>
          <p:cNvSpPr>
            <a:spLocks noGrp="1"/>
          </p:cNvSpPr>
          <p:nvPr>
            <p:ph type="body" sz="quarter" idx="31" hasCustomPrompt="1"/>
          </p:nvPr>
        </p:nvSpPr>
        <p:spPr>
          <a:xfrm>
            <a:off x="5264130"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73" name="Text Placeholder 4">
            <a:extLst>
              <a:ext uri="{FF2B5EF4-FFF2-40B4-BE49-F238E27FC236}">
                <a16:creationId xmlns:a16="http://schemas.microsoft.com/office/drawing/2014/main" id="{BEF943DD-1832-438D-8FE7-E62E1DA340C8}"/>
              </a:ext>
            </a:extLst>
          </p:cNvPr>
          <p:cNvSpPr>
            <a:spLocks noGrp="1"/>
          </p:cNvSpPr>
          <p:nvPr>
            <p:ph type="body" sz="quarter" idx="32" hasCustomPrompt="1"/>
          </p:nvPr>
        </p:nvSpPr>
        <p:spPr>
          <a:xfrm>
            <a:off x="5264130"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75" name="Text Placeholder 4">
            <a:extLst>
              <a:ext uri="{FF2B5EF4-FFF2-40B4-BE49-F238E27FC236}">
                <a16:creationId xmlns:a16="http://schemas.microsoft.com/office/drawing/2014/main" id="{57D839D1-4B89-4D27-B5DF-A38F89D48ABC}"/>
              </a:ext>
            </a:extLst>
          </p:cNvPr>
          <p:cNvSpPr>
            <a:spLocks noGrp="1"/>
          </p:cNvSpPr>
          <p:nvPr>
            <p:ph type="body" sz="quarter" idx="34" hasCustomPrompt="1"/>
          </p:nvPr>
        </p:nvSpPr>
        <p:spPr>
          <a:xfrm>
            <a:off x="5264130"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76" name="Text Placeholder 4">
            <a:extLst>
              <a:ext uri="{FF2B5EF4-FFF2-40B4-BE49-F238E27FC236}">
                <a16:creationId xmlns:a16="http://schemas.microsoft.com/office/drawing/2014/main" id="{332424E2-3182-4DFD-807F-6CE100811C1C}"/>
              </a:ext>
            </a:extLst>
          </p:cNvPr>
          <p:cNvSpPr>
            <a:spLocks noGrp="1"/>
          </p:cNvSpPr>
          <p:nvPr>
            <p:ph type="body" sz="quarter" idx="35" hasCustomPrompt="1"/>
          </p:nvPr>
        </p:nvSpPr>
        <p:spPr>
          <a:xfrm>
            <a:off x="5264130"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77" name="Text Placeholder 4">
            <a:extLst>
              <a:ext uri="{FF2B5EF4-FFF2-40B4-BE49-F238E27FC236}">
                <a16:creationId xmlns:a16="http://schemas.microsoft.com/office/drawing/2014/main" id="{A48BB944-2D68-4BD4-96AA-611C578EA296}"/>
              </a:ext>
            </a:extLst>
          </p:cNvPr>
          <p:cNvSpPr>
            <a:spLocks noGrp="1"/>
          </p:cNvSpPr>
          <p:nvPr>
            <p:ph type="body" sz="quarter" idx="36" hasCustomPrompt="1"/>
          </p:nvPr>
        </p:nvSpPr>
        <p:spPr>
          <a:xfrm>
            <a:off x="5264130"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78" name="Text Placeholder 4">
            <a:extLst>
              <a:ext uri="{FF2B5EF4-FFF2-40B4-BE49-F238E27FC236}">
                <a16:creationId xmlns:a16="http://schemas.microsoft.com/office/drawing/2014/main" id="{45410801-CCF5-4693-A565-C4F63C6090E2}"/>
              </a:ext>
            </a:extLst>
          </p:cNvPr>
          <p:cNvSpPr>
            <a:spLocks noGrp="1"/>
          </p:cNvSpPr>
          <p:nvPr>
            <p:ph type="body" sz="quarter" idx="37" hasCustomPrompt="1"/>
          </p:nvPr>
        </p:nvSpPr>
        <p:spPr>
          <a:xfrm>
            <a:off x="5264130"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80" name="Text Placeholder 4 flyt 3-4">
            <a:extLst>
              <a:ext uri="{FF2B5EF4-FFF2-40B4-BE49-F238E27FC236}">
                <a16:creationId xmlns:a16="http://schemas.microsoft.com/office/drawing/2014/main" id="{641AADDF-6E93-4A35-8D16-564B4A518698}"/>
              </a:ext>
            </a:extLst>
          </p:cNvPr>
          <p:cNvSpPr>
            <a:spLocks noGrp="1"/>
          </p:cNvSpPr>
          <p:nvPr>
            <p:ph type="body" sz="quarter" idx="39" hasCustomPrompt="1"/>
          </p:nvPr>
        </p:nvSpPr>
        <p:spPr>
          <a:xfrm>
            <a:off x="7529864"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81" name="Text Placeholder 4">
            <a:extLst>
              <a:ext uri="{FF2B5EF4-FFF2-40B4-BE49-F238E27FC236}">
                <a16:creationId xmlns:a16="http://schemas.microsoft.com/office/drawing/2014/main" id="{1758E3B3-AE4E-434D-9D4F-E44B2D986044}"/>
              </a:ext>
            </a:extLst>
          </p:cNvPr>
          <p:cNvSpPr>
            <a:spLocks noGrp="1"/>
          </p:cNvSpPr>
          <p:nvPr>
            <p:ph type="body" sz="quarter" idx="40" hasCustomPrompt="1"/>
          </p:nvPr>
        </p:nvSpPr>
        <p:spPr>
          <a:xfrm>
            <a:off x="7529864"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82" name="Text Placeholder 4">
            <a:extLst>
              <a:ext uri="{FF2B5EF4-FFF2-40B4-BE49-F238E27FC236}">
                <a16:creationId xmlns:a16="http://schemas.microsoft.com/office/drawing/2014/main" id="{F53773D8-6309-48EE-A9CA-299551771F75}"/>
              </a:ext>
            </a:extLst>
          </p:cNvPr>
          <p:cNvSpPr>
            <a:spLocks noGrp="1"/>
          </p:cNvSpPr>
          <p:nvPr>
            <p:ph type="body" sz="quarter" idx="41" hasCustomPrompt="1"/>
          </p:nvPr>
        </p:nvSpPr>
        <p:spPr>
          <a:xfrm>
            <a:off x="7529864"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83" name="Text Placeholder 4">
            <a:extLst>
              <a:ext uri="{FF2B5EF4-FFF2-40B4-BE49-F238E27FC236}">
                <a16:creationId xmlns:a16="http://schemas.microsoft.com/office/drawing/2014/main" id="{6C0A8E5F-1D8D-4B5F-BA3F-C4B91CEDDBEA}"/>
              </a:ext>
            </a:extLst>
          </p:cNvPr>
          <p:cNvSpPr>
            <a:spLocks noGrp="1"/>
          </p:cNvSpPr>
          <p:nvPr>
            <p:ph type="body" sz="quarter" idx="42" hasCustomPrompt="1"/>
          </p:nvPr>
        </p:nvSpPr>
        <p:spPr>
          <a:xfrm>
            <a:off x="7529864"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85" name="Text Placeholder 4">
            <a:extLst>
              <a:ext uri="{FF2B5EF4-FFF2-40B4-BE49-F238E27FC236}">
                <a16:creationId xmlns:a16="http://schemas.microsoft.com/office/drawing/2014/main" id="{34AD6EE5-DC62-428A-BBB2-ED096A3D8BD5}"/>
              </a:ext>
            </a:extLst>
          </p:cNvPr>
          <p:cNvSpPr>
            <a:spLocks noGrp="1"/>
          </p:cNvSpPr>
          <p:nvPr>
            <p:ph type="body" sz="quarter" idx="44" hasCustomPrompt="1"/>
          </p:nvPr>
        </p:nvSpPr>
        <p:spPr>
          <a:xfrm>
            <a:off x="7529864"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86" name="Text Placeholder 4">
            <a:extLst>
              <a:ext uri="{FF2B5EF4-FFF2-40B4-BE49-F238E27FC236}">
                <a16:creationId xmlns:a16="http://schemas.microsoft.com/office/drawing/2014/main" id="{F2B98A8D-5F0D-4814-A444-83F91CBFD79D}"/>
              </a:ext>
            </a:extLst>
          </p:cNvPr>
          <p:cNvSpPr>
            <a:spLocks noGrp="1"/>
          </p:cNvSpPr>
          <p:nvPr>
            <p:ph type="body" sz="quarter" idx="45" hasCustomPrompt="1"/>
          </p:nvPr>
        </p:nvSpPr>
        <p:spPr>
          <a:xfrm>
            <a:off x="7529864"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87" name="Text Placeholder 4">
            <a:extLst>
              <a:ext uri="{FF2B5EF4-FFF2-40B4-BE49-F238E27FC236}">
                <a16:creationId xmlns:a16="http://schemas.microsoft.com/office/drawing/2014/main" id="{8227CEF7-33FD-4CD3-A4EB-955E37245B9D}"/>
              </a:ext>
            </a:extLst>
          </p:cNvPr>
          <p:cNvSpPr>
            <a:spLocks noGrp="1"/>
          </p:cNvSpPr>
          <p:nvPr>
            <p:ph type="body" sz="quarter" idx="46" hasCustomPrompt="1"/>
          </p:nvPr>
        </p:nvSpPr>
        <p:spPr>
          <a:xfrm>
            <a:off x="7529864"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88" name="Text Placeholder 4">
            <a:extLst>
              <a:ext uri="{FF2B5EF4-FFF2-40B4-BE49-F238E27FC236}">
                <a16:creationId xmlns:a16="http://schemas.microsoft.com/office/drawing/2014/main" id="{7B2D6AFA-C0DD-4618-9EAB-57C49567D947}"/>
              </a:ext>
            </a:extLst>
          </p:cNvPr>
          <p:cNvSpPr>
            <a:spLocks noGrp="1"/>
          </p:cNvSpPr>
          <p:nvPr>
            <p:ph type="body" sz="quarter" idx="47" hasCustomPrompt="1"/>
          </p:nvPr>
        </p:nvSpPr>
        <p:spPr>
          <a:xfrm>
            <a:off x="7529864"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90" name="Text Placeholder 4 flyt 4-5">
            <a:extLst>
              <a:ext uri="{FF2B5EF4-FFF2-40B4-BE49-F238E27FC236}">
                <a16:creationId xmlns:a16="http://schemas.microsoft.com/office/drawing/2014/main" id="{BDFBDEB8-8FC2-425E-82A6-6888AEB82DD1}"/>
              </a:ext>
            </a:extLst>
          </p:cNvPr>
          <p:cNvSpPr>
            <a:spLocks noGrp="1"/>
          </p:cNvSpPr>
          <p:nvPr>
            <p:ph type="body" sz="quarter" idx="49" hasCustomPrompt="1"/>
          </p:nvPr>
        </p:nvSpPr>
        <p:spPr>
          <a:xfrm>
            <a:off x="9795600"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91" name="Text Placeholder 4">
            <a:extLst>
              <a:ext uri="{FF2B5EF4-FFF2-40B4-BE49-F238E27FC236}">
                <a16:creationId xmlns:a16="http://schemas.microsoft.com/office/drawing/2014/main" id="{2BB73286-9C41-4EF3-8945-F7274E651F4F}"/>
              </a:ext>
            </a:extLst>
          </p:cNvPr>
          <p:cNvSpPr>
            <a:spLocks noGrp="1"/>
          </p:cNvSpPr>
          <p:nvPr>
            <p:ph type="body" sz="quarter" idx="50" hasCustomPrompt="1"/>
          </p:nvPr>
        </p:nvSpPr>
        <p:spPr>
          <a:xfrm>
            <a:off x="9795600"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92" name="Text Placeholder 4">
            <a:extLst>
              <a:ext uri="{FF2B5EF4-FFF2-40B4-BE49-F238E27FC236}">
                <a16:creationId xmlns:a16="http://schemas.microsoft.com/office/drawing/2014/main" id="{102D7DDF-C428-4D62-B249-64EF9900BDCD}"/>
              </a:ext>
            </a:extLst>
          </p:cNvPr>
          <p:cNvSpPr>
            <a:spLocks noGrp="1"/>
          </p:cNvSpPr>
          <p:nvPr>
            <p:ph type="body" sz="quarter" idx="51" hasCustomPrompt="1"/>
          </p:nvPr>
        </p:nvSpPr>
        <p:spPr>
          <a:xfrm>
            <a:off x="9795600"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93" name="Text Placeholder 4">
            <a:extLst>
              <a:ext uri="{FF2B5EF4-FFF2-40B4-BE49-F238E27FC236}">
                <a16:creationId xmlns:a16="http://schemas.microsoft.com/office/drawing/2014/main" id="{DB5DBE5B-BDCF-447C-9A10-6BB31475F11A}"/>
              </a:ext>
            </a:extLst>
          </p:cNvPr>
          <p:cNvSpPr>
            <a:spLocks noGrp="1"/>
          </p:cNvSpPr>
          <p:nvPr>
            <p:ph type="body" sz="quarter" idx="52" hasCustomPrompt="1"/>
          </p:nvPr>
        </p:nvSpPr>
        <p:spPr>
          <a:xfrm>
            <a:off x="9795600"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95" name="Text Placeholder 4">
            <a:extLst>
              <a:ext uri="{FF2B5EF4-FFF2-40B4-BE49-F238E27FC236}">
                <a16:creationId xmlns:a16="http://schemas.microsoft.com/office/drawing/2014/main" id="{88F73D50-2D36-4657-9A50-3CF955C7A2F4}"/>
              </a:ext>
            </a:extLst>
          </p:cNvPr>
          <p:cNvSpPr>
            <a:spLocks noGrp="1"/>
          </p:cNvSpPr>
          <p:nvPr>
            <p:ph type="body" sz="quarter" idx="54" hasCustomPrompt="1"/>
          </p:nvPr>
        </p:nvSpPr>
        <p:spPr>
          <a:xfrm>
            <a:off x="9795600"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96" name="Text Placeholder 4">
            <a:extLst>
              <a:ext uri="{FF2B5EF4-FFF2-40B4-BE49-F238E27FC236}">
                <a16:creationId xmlns:a16="http://schemas.microsoft.com/office/drawing/2014/main" id="{1A05975C-3B47-409F-A529-FD6F14396A1A}"/>
              </a:ext>
            </a:extLst>
          </p:cNvPr>
          <p:cNvSpPr>
            <a:spLocks noGrp="1"/>
          </p:cNvSpPr>
          <p:nvPr>
            <p:ph type="body" sz="quarter" idx="55" hasCustomPrompt="1"/>
          </p:nvPr>
        </p:nvSpPr>
        <p:spPr>
          <a:xfrm>
            <a:off x="9795600"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97" name="Text Placeholder 4">
            <a:extLst>
              <a:ext uri="{FF2B5EF4-FFF2-40B4-BE49-F238E27FC236}">
                <a16:creationId xmlns:a16="http://schemas.microsoft.com/office/drawing/2014/main" id="{03AE4B41-A109-4248-8043-33344EB22707}"/>
              </a:ext>
            </a:extLst>
          </p:cNvPr>
          <p:cNvSpPr>
            <a:spLocks noGrp="1"/>
          </p:cNvSpPr>
          <p:nvPr>
            <p:ph type="body" sz="quarter" idx="56" hasCustomPrompt="1"/>
          </p:nvPr>
        </p:nvSpPr>
        <p:spPr>
          <a:xfrm>
            <a:off x="9795600"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98" name="Text Placeholder 4">
            <a:extLst>
              <a:ext uri="{FF2B5EF4-FFF2-40B4-BE49-F238E27FC236}">
                <a16:creationId xmlns:a16="http://schemas.microsoft.com/office/drawing/2014/main" id="{E3982D9F-AE48-4E9A-81A5-B8B03575A838}"/>
              </a:ext>
            </a:extLst>
          </p:cNvPr>
          <p:cNvSpPr>
            <a:spLocks noGrp="1"/>
          </p:cNvSpPr>
          <p:nvPr>
            <p:ph type="body" sz="quarter" idx="57" hasCustomPrompt="1"/>
          </p:nvPr>
        </p:nvSpPr>
        <p:spPr>
          <a:xfrm>
            <a:off x="9795600"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2998396" y="1870346"/>
            <a:ext cx="828000" cy="828000"/>
          </a:xfrm>
          <a:prstGeom prst="ellipse">
            <a:avLst/>
          </a:prstGeom>
          <a:noFill/>
        </p:spPr>
        <p:txBody>
          <a:bodyPr lIns="0" t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69" name="Picture Placeholder 7">
            <a:extLst>
              <a:ext uri="{FF2B5EF4-FFF2-40B4-BE49-F238E27FC236}">
                <a16:creationId xmlns:a16="http://schemas.microsoft.com/office/drawing/2014/main" id="{8E9B6044-B4C4-4F6F-8F19-16A35E45CD5A}"/>
              </a:ext>
            </a:extLst>
          </p:cNvPr>
          <p:cNvSpPr>
            <a:spLocks noGrp="1"/>
          </p:cNvSpPr>
          <p:nvPr>
            <p:ph type="pic" sz="quarter" idx="28" hasCustomPrompt="1"/>
          </p:nvPr>
        </p:nvSpPr>
        <p:spPr>
          <a:xfrm>
            <a:off x="2998396" y="4005599"/>
            <a:ext cx="828000" cy="828000"/>
          </a:xfrm>
          <a:prstGeom prst="ellipse">
            <a:avLst/>
          </a:prstGeom>
          <a:noFill/>
        </p:spPr>
        <p:txBody>
          <a:bodyPr lIns="0" t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74" name="Picture Placeholder 7">
            <a:extLst>
              <a:ext uri="{FF2B5EF4-FFF2-40B4-BE49-F238E27FC236}">
                <a16:creationId xmlns:a16="http://schemas.microsoft.com/office/drawing/2014/main" id="{A408BE1F-5224-4228-985F-B61DF5DDCC9B}"/>
              </a:ext>
            </a:extLst>
          </p:cNvPr>
          <p:cNvSpPr>
            <a:spLocks noGrp="1"/>
          </p:cNvSpPr>
          <p:nvPr>
            <p:ph type="pic" sz="quarter" idx="33" hasCustomPrompt="1"/>
          </p:nvPr>
        </p:nvSpPr>
        <p:spPr>
          <a:xfrm>
            <a:off x="5264130" y="1870346"/>
            <a:ext cx="828000" cy="828000"/>
          </a:xfrm>
          <a:prstGeom prst="ellipse">
            <a:avLst/>
          </a:prstGeom>
          <a:noFill/>
        </p:spPr>
        <p:txBody>
          <a:bodyPr lIns="0" t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79" name="Picture Placeholder 7">
            <a:extLst>
              <a:ext uri="{FF2B5EF4-FFF2-40B4-BE49-F238E27FC236}">
                <a16:creationId xmlns:a16="http://schemas.microsoft.com/office/drawing/2014/main" id="{C78697CB-4473-40A4-A973-D405D65EBAAC}"/>
              </a:ext>
            </a:extLst>
          </p:cNvPr>
          <p:cNvSpPr>
            <a:spLocks noGrp="1"/>
          </p:cNvSpPr>
          <p:nvPr>
            <p:ph type="pic" sz="quarter" idx="38" hasCustomPrompt="1"/>
          </p:nvPr>
        </p:nvSpPr>
        <p:spPr>
          <a:xfrm>
            <a:off x="5264130" y="4005599"/>
            <a:ext cx="828000" cy="828000"/>
          </a:xfrm>
          <a:prstGeom prst="ellipse">
            <a:avLst/>
          </a:prstGeom>
          <a:noFill/>
        </p:spPr>
        <p:txBody>
          <a:bodyPr lIns="0" t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84" name="Picture Placeholder 7">
            <a:extLst>
              <a:ext uri="{FF2B5EF4-FFF2-40B4-BE49-F238E27FC236}">
                <a16:creationId xmlns:a16="http://schemas.microsoft.com/office/drawing/2014/main" id="{6E613508-9A9E-4E06-B67E-C669FA64B807}"/>
              </a:ext>
            </a:extLst>
          </p:cNvPr>
          <p:cNvSpPr>
            <a:spLocks noGrp="1"/>
          </p:cNvSpPr>
          <p:nvPr>
            <p:ph type="pic" sz="quarter" idx="43" hasCustomPrompt="1"/>
          </p:nvPr>
        </p:nvSpPr>
        <p:spPr>
          <a:xfrm>
            <a:off x="7529864" y="1870346"/>
            <a:ext cx="828000" cy="828000"/>
          </a:xfrm>
          <a:prstGeom prst="ellipse">
            <a:avLst/>
          </a:prstGeom>
          <a:noFill/>
        </p:spPr>
        <p:txBody>
          <a:bodyPr lIns="0" t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89" name="Picture Placeholder 7">
            <a:extLst>
              <a:ext uri="{FF2B5EF4-FFF2-40B4-BE49-F238E27FC236}">
                <a16:creationId xmlns:a16="http://schemas.microsoft.com/office/drawing/2014/main" id="{C8EAB2D0-37C5-4194-9309-1D0D192694C8}"/>
              </a:ext>
            </a:extLst>
          </p:cNvPr>
          <p:cNvSpPr>
            <a:spLocks noGrp="1"/>
          </p:cNvSpPr>
          <p:nvPr>
            <p:ph type="pic" sz="quarter" idx="48" hasCustomPrompt="1"/>
          </p:nvPr>
        </p:nvSpPr>
        <p:spPr>
          <a:xfrm>
            <a:off x="7529864" y="4005599"/>
            <a:ext cx="828000" cy="828000"/>
          </a:xfrm>
          <a:prstGeom prst="ellipse">
            <a:avLst/>
          </a:prstGeom>
          <a:noFill/>
        </p:spPr>
        <p:txBody>
          <a:bodyPr lIns="0" t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94" name="Picture Placeholder 7">
            <a:extLst>
              <a:ext uri="{FF2B5EF4-FFF2-40B4-BE49-F238E27FC236}">
                <a16:creationId xmlns:a16="http://schemas.microsoft.com/office/drawing/2014/main" id="{EA651F30-C618-46FF-BE3F-505670137BE7}"/>
              </a:ext>
            </a:extLst>
          </p:cNvPr>
          <p:cNvSpPr>
            <a:spLocks noGrp="1"/>
          </p:cNvSpPr>
          <p:nvPr>
            <p:ph type="pic" sz="quarter" idx="53" hasCustomPrompt="1"/>
          </p:nvPr>
        </p:nvSpPr>
        <p:spPr>
          <a:xfrm>
            <a:off x="9795600" y="1870346"/>
            <a:ext cx="828000" cy="828000"/>
          </a:xfrm>
          <a:prstGeom prst="ellipse">
            <a:avLst/>
          </a:prstGeom>
          <a:noFill/>
        </p:spPr>
        <p:txBody>
          <a:bodyPr lIns="0" t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99" name="Picture Placeholder 7 flyt 4-5">
            <a:extLst>
              <a:ext uri="{FF2B5EF4-FFF2-40B4-BE49-F238E27FC236}">
                <a16:creationId xmlns:a16="http://schemas.microsoft.com/office/drawing/2014/main" id="{F6721E5E-7753-4D9B-B051-8E1F9FCD3E5D}"/>
              </a:ext>
            </a:extLst>
          </p:cNvPr>
          <p:cNvSpPr>
            <a:spLocks noGrp="1"/>
          </p:cNvSpPr>
          <p:nvPr>
            <p:ph type="pic" sz="quarter" idx="58" hasCustomPrompt="1"/>
          </p:nvPr>
        </p:nvSpPr>
        <p:spPr>
          <a:xfrm>
            <a:off x="9795600" y="4005599"/>
            <a:ext cx="828000" cy="828000"/>
          </a:xfrm>
          <a:prstGeom prst="ellipse">
            <a:avLst/>
          </a:prstGeom>
          <a:noFill/>
        </p:spPr>
        <p:txBody>
          <a:bodyPr lIns="0" t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3" name="Date Placeholder 2">
            <a:extLst>
              <a:ext uri="{FF2B5EF4-FFF2-40B4-BE49-F238E27FC236}">
                <a16:creationId xmlns:a16="http://schemas.microsoft.com/office/drawing/2014/main" id="{E0681107-7363-45B2-BFEB-3E0FB7C50CF0}"/>
              </a:ext>
            </a:extLst>
          </p:cNvPr>
          <p:cNvSpPr>
            <a:spLocks noGrp="1"/>
          </p:cNvSpPr>
          <p:nvPr>
            <p:ph type="dt" sz="half" idx="220"/>
          </p:nvPr>
        </p:nvSpPr>
        <p:spPr/>
        <p:txBody>
          <a:bodyPr/>
          <a:lstStyle/>
          <a:p>
            <a:endParaRPr lang="en-US" dirty="0"/>
          </a:p>
        </p:txBody>
      </p:sp>
      <p:sp>
        <p:nvSpPr>
          <p:cNvPr id="5" name="Footer Placeholder 4">
            <a:extLst>
              <a:ext uri="{FF2B5EF4-FFF2-40B4-BE49-F238E27FC236}">
                <a16:creationId xmlns:a16="http://schemas.microsoft.com/office/drawing/2014/main" id="{090FBC46-CA84-4021-B6AF-871EC8361FA2}"/>
              </a:ext>
            </a:extLst>
          </p:cNvPr>
          <p:cNvSpPr>
            <a:spLocks noGrp="1"/>
          </p:cNvSpPr>
          <p:nvPr>
            <p:ph type="ftr" sz="quarter" idx="221"/>
          </p:nvPr>
        </p:nvSpPr>
        <p:spPr/>
        <p:txBody>
          <a:bodyPr/>
          <a:lstStyle/>
          <a:p>
            <a:endParaRPr lang="en-US" dirty="0"/>
          </a:p>
        </p:txBody>
      </p:sp>
      <p:sp>
        <p:nvSpPr>
          <p:cNvPr id="13" name="Slide Number Placeholder 12">
            <a:extLst>
              <a:ext uri="{FF2B5EF4-FFF2-40B4-BE49-F238E27FC236}">
                <a16:creationId xmlns:a16="http://schemas.microsoft.com/office/drawing/2014/main" id="{5B0F9F42-788B-4F50-9267-B933F04EE835}"/>
              </a:ext>
            </a:extLst>
          </p:cNvPr>
          <p:cNvSpPr>
            <a:spLocks noGrp="1"/>
          </p:cNvSpPr>
          <p:nvPr>
            <p:ph type="sldNum" sz="quarter" idx="22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1401991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am 10 persons ">
    <p:bg>
      <p:bgPr>
        <a:solidFill>
          <a:schemeClr val="tx1"/>
        </a:solidFill>
        <a:effectLst/>
      </p:bgPr>
    </p:bg>
    <p:spTree>
      <p:nvGrpSpPr>
        <p:cNvPr id="1" name=""/>
        <p:cNvGrpSpPr/>
        <p:nvPr/>
      </p:nvGrpSpPr>
      <p:grpSpPr>
        <a:xfrm>
          <a:off x="0" y="0"/>
          <a:ext cx="0" cy="0"/>
          <a:chOff x="0" y="0"/>
          <a:chExt cx="0" cy="0"/>
        </a:xfrm>
      </p:grpSpPr>
      <p:sp>
        <p:nvSpPr>
          <p:cNvPr id="111" name="Background">
            <a:extLst>
              <a:ext uri="{FF2B5EF4-FFF2-40B4-BE49-F238E27FC236}">
                <a16:creationId xmlns:a16="http://schemas.microsoft.com/office/drawing/2014/main" id="{EEDEBE34-5041-4D47-80EB-3CFB09276BCD}"/>
              </a:ext>
            </a:extLst>
          </p:cNvPr>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110" name="Rectangle: Rounded Corners 109">
            <a:extLst>
              <a:ext uri="{FF2B5EF4-FFF2-40B4-BE49-F238E27FC236}">
                <a16:creationId xmlns:a16="http://schemas.microsoft.com/office/drawing/2014/main" id="{F311E7C9-D99A-4738-B510-AFC86D7D3C25}"/>
              </a:ext>
            </a:extLst>
          </p:cNvPr>
          <p:cNvSpPr/>
          <p:nvPr userDrawn="1"/>
        </p:nvSpPr>
        <p:spPr>
          <a:xfrm>
            <a:off x="7371483" y="3865200"/>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Rounded Corners 24">
            <a:extLst>
              <a:ext uri="{FF2B5EF4-FFF2-40B4-BE49-F238E27FC236}">
                <a16:creationId xmlns:a16="http://schemas.microsoft.com/office/drawing/2014/main" id="{0BCAAC33-1A06-4BCB-93B5-5EADAA334877}"/>
              </a:ext>
            </a:extLst>
          </p:cNvPr>
          <p:cNvSpPr/>
          <p:nvPr/>
        </p:nvSpPr>
        <p:spPr>
          <a:xfrm>
            <a:off x="575121" y="1736667"/>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a:extLst>
              <a:ext uri="{FF2B5EF4-FFF2-40B4-BE49-F238E27FC236}">
                <a16:creationId xmlns:a16="http://schemas.microsoft.com/office/drawing/2014/main" id="{DD9DA348-77BA-4EF8-9D1A-DC5E35A347E3}"/>
              </a:ext>
            </a:extLst>
          </p:cNvPr>
          <p:cNvSpPr/>
          <p:nvPr/>
        </p:nvSpPr>
        <p:spPr>
          <a:xfrm>
            <a:off x="2840575" y="1736667"/>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Rounded Corners 32">
            <a:extLst>
              <a:ext uri="{FF2B5EF4-FFF2-40B4-BE49-F238E27FC236}">
                <a16:creationId xmlns:a16="http://schemas.microsoft.com/office/drawing/2014/main" id="{3EFEA431-E8C3-4237-8477-F3B095765ECF}"/>
              </a:ext>
            </a:extLst>
          </p:cNvPr>
          <p:cNvSpPr/>
          <p:nvPr/>
        </p:nvSpPr>
        <p:spPr>
          <a:xfrm>
            <a:off x="5106029" y="1736667"/>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Rounded Corners 36">
            <a:extLst>
              <a:ext uri="{FF2B5EF4-FFF2-40B4-BE49-F238E27FC236}">
                <a16:creationId xmlns:a16="http://schemas.microsoft.com/office/drawing/2014/main" id="{05069C5F-18D7-426F-ACDC-61FC529DDC68}"/>
              </a:ext>
            </a:extLst>
          </p:cNvPr>
          <p:cNvSpPr/>
          <p:nvPr/>
        </p:nvSpPr>
        <p:spPr>
          <a:xfrm>
            <a:off x="7371483" y="1736667"/>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Rounded Corners 40">
            <a:extLst>
              <a:ext uri="{FF2B5EF4-FFF2-40B4-BE49-F238E27FC236}">
                <a16:creationId xmlns:a16="http://schemas.microsoft.com/office/drawing/2014/main" id="{4D4B066C-1DFD-4699-B8AD-62DA806ECEB1}"/>
              </a:ext>
            </a:extLst>
          </p:cNvPr>
          <p:cNvSpPr/>
          <p:nvPr/>
        </p:nvSpPr>
        <p:spPr>
          <a:xfrm>
            <a:off x="9636938" y="1736667"/>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Rounded Corners 44">
            <a:extLst>
              <a:ext uri="{FF2B5EF4-FFF2-40B4-BE49-F238E27FC236}">
                <a16:creationId xmlns:a16="http://schemas.microsoft.com/office/drawing/2014/main" id="{B3F5684F-BBE6-4B37-A1ED-4EB67A2FEB8C}"/>
              </a:ext>
            </a:extLst>
          </p:cNvPr>
          <p:cNvSpPr/>
          <p:nvPr/>
        </p:nvSpPr>
        <p:spPr>
          <a:xfrm>
            <a:off x="575121" y="3865200"/>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Rounded Corners 48">
            <a:extLst>
              <a:ext uri="{FF2B5EF4-FFF2-40B4-BE49-F238E27FC236}">
                <a16:creationId xmlns:a16="http://schemas.microsoft.com/office/drawing/2014/main" id="{CD79A3EF-B724-4DF0-845F-B2944152E71E}"/>
              </a:ext>
            </a:extLst>
          </p:cNvPr>
          <p:cNvSpPr/>
          <p:nvPr/>
        </p:nvSpPr>
        <p:spPr>
          <a:xfrm>
            <a:off x="2840575" y="3865200"/>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Rounded Corners 52">
            <a:extLst>
              <a:ext uri="{FF2B5EF4-FFF2-40B4-BE49-F238E27FC236}">
                <a16:creationId xmlns:a16="http://schemas.microsoft.com/office/drawing/2014/main" id="{BF2EB7C2-ACAC-403A-8A8C-4FBCD91F4424}"/>
              </a:ext>
            </a:extLst>
          </p:cNvPr>
          <p:cNvSpPr/>
          <p:nvPr/>
        </p:nvSpPr>
        <p:spPr>
          <a:xfrm>
            <a:off x="5106029" y="3865200"/>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Rounded Corners 56">
            <a:extLst>
              <a:ext uri="{FF2B5EF4-FFF2-40B4-BE49-F238E27FC236}">
                <a16:creationId xmlns:a16="http://schemas.microsoft.com/office/drawing/2014/main" id="{755BD8F9-658A-41E4-BE36-664DB6AC2D85}"/>
              </a:ext>
            </a:extLst>
          </p:cNvPr>
          <p:cNvSpPr/>
          <p:nvPr/>
        </p:nvSpPr>
        <p:spPr>
          <a:xfrm>
            <a:off x="9636938" y="3865200"/>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a:xfrm>
            <a:off x="576000" y="576000"/>
            <a:ext cx="11041200" cy="439200"/>
          </a:xfrm>
        </p:spPr>
        <p:txBody>
          <a:bodyPr/>
          <a:lstStyle>
            <a:lvl1pPr>
              <a:defRPr>
                <a:solidFill>
                  <a:schemeClr val="tx1"/>
                </a:solidFill>
              </a:defRPr>
            </a:lvl1pPr>
          </a:lstStyle>
          <a:p>
            <a:r>
              <a:rPr lang="en-US" dirty="0"/>
              <a:t>Click to add title</a:t>
            </a:r>
            <a:endParaRPr lang="en-US"/>
          </a:p>
        </p:txBody>
      </p:sp>
      <p:sp>
        <p:nvSpPr>
          <p:cNvPr id="113" name="Subtitle">
            <a:extLst>
              <a:ext uri="{FF2B5EF4-FFF2-40B4-BE49-F238E27FC236}">
                <a16:creationId xmlns:a16="http://schemas.microsoft.com/office/drawing/2014/main" id="{8EE812BC-9DD4-4B56-9543-A094F4F2AF53}"/>
              </a:ext>
            </a:extLst>
          </p:cNvPr>
          <p:cNvSpPr>
            <a:spLocks noGrp="1"/>
          </p:cNvSpPr>
          <p:nvPr>
            <p:ph type="subTitle" idx="72"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tx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732662" y="2781249"/>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732662" y="291760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732662" y="305396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732662" y="3190330"/>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65" name="Text Placeholder 4">
            <a:extLst>
              <a:ext uri="{FF2B5EF4-FFF2-40B4-BE49-F238E27FC236}">
                <a16:creationId xmlns:a16="http://schemas.microsoft.com/office/drawing/2014/main" id="{682B17F8-B314-4891-B0D6-6DF5F5F8E29B}"/>
              </a:ext>
            </a:extLst>
          </p:cNvPr>
          <p:cNvSpPr>
            <a:spLocks noGrp="1"/>
          </p:cNvSpPr>
          <p:nvPr>
            <p:ph type="body" sz="quarter" idx="24" hasCustomPrompt="1"/>
          </p:nvPr>
        </p:nvSpPr>
        <p:spPr>
          <a:xfrm>
            <a:off x="732662" y="4916502"/>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66" name="Text Placeholder 4">
            <a:extLst>
              <a:ext uri="{FF2B5EF4-FFF2-40B4-BE49-F238E27FC236}">
                <a16:creationId xmlns:a16="http://schemas.microsoft.com/office/drawing/2014/main" id="{3B7BF82C-809B-4CF6-8296-5E69B23343E1}"/>
              </a:ext>
            </a:extLst>
          </p:cNvPr>
          <p:cNvSpPr>
            <a:spLocks noGrp="1"/>
          </p:cNvSpPr>
          <p:nvPr>
            <p:ph type="body" sz="quarter" idx="25" hasCustomPrompt="1"/>
          </p:nvPr>
        </p:nvSpPr>
        <p:spPr>
          <a:xfrm>
            <a:off x="732662" y="505286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67" name="Text Placeholder 4">
            <a:extLst>
              <a:ext uri="{FF2B5EF4-FFF2-40B4-BE49-F238E27FC236}">
                <a16:creationId xmlns:a16="http://schemas.microsoft.com/office/drawing/2014/main" id="{883A341D-62B1-4516-8E09-CCF2D26FDC0E}"/>
              </a:ext>
            </a:extLst>
          </p:cNvPr>
          <p:cNvSpPr>
            <a:spLocks noGrp="1"/>
          </p:cNvSpPr>
          <p:nvPr>
            <p:ph type="body" sz="quarter" idx="26" hasCustomPrompt="1"/>
          </p:nvPr>
        </p:nvSpPr>
        <p:spPr>
          <a:xfrm>
            <a:off x="732662" y="518922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68" name="Text Placeholder 4">
            <a:extLst>
              <a:ext uri="{FF2B5EF4-FFF2-40B4-BE49-F238E27FC236}">
                <a16:creationId xmlns:a16="http://schemas.microsoft.com/office/drawing/2014/main" id="{269E90FE-6BC7-4A17-A3DD-BF2F7F4334CB}"/>
              </a:ext>
            </a:extLst>
          </p:cNvPr>
          <p:cNvSpPr>
            <a:spLocks noGrp="1"/>
          </p:cNvSpPr>
          <p:nvPr>
            <p:ph type="body" sz="quarter" idx="27" hasCustomPrompt="1"/>
          </p:nvPr>
        </p:nvSpPr>
        <p:spPr>
          <a:xfrm>
            <a:off x="732662" y="5325583"/>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70" name="Text Placeholder 4">
            <a:extLst>
              <a:ext uri="{FF2B5EF4-FFF2-40B4-BE49-F238E27FC236}">
                <a16:creationId xmlns:a16="http://schemas.microsoft.com/office/drawing/2014/main" id="{858C7F1B-1A17-4405-8AA0-43EC0184784F}"/>
              </a:ext>
            </a:extLst>
          </p:cNvPr>
          <p:cNvSpPr>
            <a:spLocks noGrp="1"/>
          </p:cNvSpPr>
          <p:nvPr>
            <p:ph type="body" sz="quarter" idx="29" hasCustomPrompt="1"/>
          </p:nvPr>
        </p:nvSpPr>
        <p:spPr>
          <a:xfrm>
            <a:off x="2999292" y="2781249"/>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71" name="Text Placeholder 4">
            <a:extLst>
              <a:ext uri="{FF2B5EF4-FFF2-40B4-BE49-F238E27FC236}">
                <a16:creationId xmlns:a16="http://schemas.microsoft.com/office/drawing/2014/main" id="{170E547E-1170-45E4-9BDB-8C5996E73C2D}"/>
              </a:ext>
            </a:extLst>
          </p:cNvPr>
          <p:cNvSpPr>
            <a:spLocks noGrp="1"/>
          </p:cNvSpPr>
          <p:nvPr>
            <p:ph type="body" sz="quarter" idx="30" hasCustomPrompt="1"/>
          </p:nvPr>
        </p:nvSpPr>
        <p:spPr>
          <a:xfrm>
            <a:off x="2999292" y="291760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72" name="Text Placeholder 4">
            <a:extLst>
              <a:ext uri="{FF2B5EF4-FFF2-40B4-BE49-F238E27FC236}">
                <a16:creationId xmlns:a16="http://schemas.microsoft.com/office/drawing/2014/main" id="{55D7BBAD-A7D7-4A1D-9AE1-617F75568DD9}"/>
              </a:ext>
            </a:extLst>
          </p:cNvPr>
          <p:cNvSpPr>
            <a:spLocks noGrp="1"/>
          </p:cNvSpPr>
          <p:nvPr>
            <p:ph type="body" sz="quarter" idx="31" hasCustomPrompt="1"/>
          </p:nvPr>
        </p:nvSpPr>
        <p:spPr>
          <a:xfrm>
            <a:off x="2999292" y="305396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73" name="Text Placeholder 4">
            <a:extLst>
              <a:ext uri="{FF2B5EF4-FFF2-40B4-BE49-F238E27FC236}">
                <a16:creationId xmlns:a16="http://schemas.microsoft.com/office/drawing/2014/main" id="{BEF943DD-1832-438D-8FE7-E62E1DA340C8}"/>
              </a:ext>
            </a:extLst>
          </p:cNvPr>
          <p:cNvSpPr>
            <a:spLocks noGrp="1"/>
          </p:cNvSpPr>
          <p:nvPr>
            <p:ph type="body" sz="quarter" idx="32" hasCustomPrompt="1"/>
          </p:nvPr>
        </p:nvSpPr>
        <p:spPr>
          <a:xfrm>
            <a:off x="2999292" y="3190330"/>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75" name="Text Placeholder 4">
            <a:extLst>
              <a:ext uri="{FF2B5EF4-FFF2-40B4-BE49-F238E27FC236}">
                <a16:creationId xmlns:a16="http://schemas.microsoft.com/office/drawing/2014/main" id="{57D839D1-4B89-4D27-B5DF-A38F89D48ABC}"/>
              </a:ext>
            </a:extLst>
          </p:cNvPr>
          <p:cNvSpPr>
            <a:spLocks noGrp="1"/>
          </p:cNvSpPr>
          <p:nvPr>
            <p:ph type="body" sz="quarter" idx="34" hasCustomPrompt="1"/>
          </p:nvPr>
        </p:nvSpPr>
        <p:spPr>
          <a:xfrm>
            <a:off x="2999292" y="4916502"/>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76" name="Text Placeholder 4">
            <a:extLst>
              <a:ext uri="{FF2B5EF4-FFF2-40B4-BE49-F238E27FC236}">
                <a16:creationId xmlns:a16="http://schemas.microsoft.com/office/drawing/2014/main" id="{332424E2-3182-4DFD-807F-6CE100811C1C}"/>
              </a:ext>
            </a:extLst>
          </p:cNvPr>
          <p:cNvSpPr>
            <a:spLocks noGrp="1"/>
          </p:cNvSpPr>
          <p:nvPr>
            <p:ph type="body" sz="quarter" idx="35" hasCustomPrompt="1"/>
          </p:nvPr>
        </p:nvSpPr>
        <p:spPr>
          <a:xfrm>
            <a:off x="2999292" y="505286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77" name="Text Placeholder 4">
            <a:extLst>
              <a:ext uri="{FF2B5EF4-FFF2-40B4-BE49-F238E27FC236}">
                <a16:creationId xmlns:a16="http://schemas.microsoft.com/office/drawing/2014/main" id="{A48BB944-2D68-4BD4-96AA-611C578EA296}"/>
              </a:ext>
            </a:extLst>
          </p:cNvPr>
          <p:cNvSpPr>
            <a:spLocks noGrp="1"/>
          </p:cNvSpPr>
          <p:nvPr>
            <p:ph type="body" sz="quarter" idx="36" hasCustomPrompt="1"/>
          </p:nvPr>
        </p:nvSpPr>
        <p:spPr>
          <a:xfrm>
            <a:off x="2999292" y="518922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78" name="Text Placeholder 4">
            <a:extLst>
              <a:ext uri="{FF2B5EF4-FFF2-40B4-BE49-F238E27FC236}">
                <a16:creationId xmlns:a16="http://schemas.microsoft.com/office/drawing/2014/main" id="{45410801-CCF5-4693-A565-C4F63C6090E2}"/>
              </a:ext>
            </a:extLst>
          </p:cNvPr>
          <p:cNvSpPr>
            <a:spLocks noGrp="1"/>
          </p:cNvSpPr>
          <p:nvPr>
            <p:ph type="body" sz="quarter" idx="37" hasCustomPrompt="1"/>
          </p:nvPr>
        </p:nvSpPr>
        <p:spPr>
          <a:xfrm>
            <a:off x="2999292" y="5325583"/>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80" name="Text Placeholder 4">
            <a:extLst>
              <a:ext uri="{FF2B5EF4-FFF2-40B4-BE49-F238E27FC236}">
                <a16:creationId xmlns:a16="http://schemas.microsoft.com/office/drawing/2014/main" id="{641AADDF-6E93-4A35-8D16-564B4A518698}"/>
              </a:ext>
            </a:extLst>
          </p:cNvPr>
          <p:cNvSpPr>
            <a:spLocks noGrp="1"/>
          </p:cNvSpPr>
          <p:nvPr>
            <p:ph type="body" sz="quarter" idx="39" hasCustomPrompt="1"/>
          </p:nvPr>
        </p:nvSpPr>
        <p:spPr>
          <a:xfrm>
            <a:off x="5264130" y="2781249"/>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81" name="Text Placeholder 4">
            <a:extLst>
              <a:ext uri="{FF2B5EF4-FFF2-40B4-BE49-F238E27FC236}">
                <a16:creationId xmlns:a16="http://schemas.microsoft.com/office/drawing/2014/main" id="{1758E3B3-AE4E-434D-9D4F-E44B2D986044}"/>
              </a:ext>
            </a:extLst>
          </p:cNvPr>
          <p:cNvSpPr>
            <a:spLocks noGrp="1"/>
          </p:cNvSpPr>
          <p:nvPr>
            <p:ph type="body" sz="quarter" idx="40" hasCustomPrompt="1"/>
          </p:nvPr>
        </p:nvSpPr>
        <p:spPr>
          <a:xfrm>
            <a:off x="5264130" y="291760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82" name="Text Placeholder 4">
            <a:extLst>
              <a:ext uri="{FF2B5EF4-FFF2-40B4-BE49-F238E27FC236}">
                <a16:creationId xmlns:a16="http://schemas.microsoft.com/office/drawing/2014/main" id="{F53773D8-6309-48EE-A9CA-299551771F75}"/>
              </a:ext>
            </a:extLst>
          </p:cNvPr>
          <p:cNvSpPr>
            <a:spLocks noGrp="1"/>
          </p:cNvSpPr>
          <p:nvPr>
            <p:ph type="body" sz="quarter" idx="41" hasCustomPrompt="1"/>
          </p:nvPr>
        </p:nvSpPr>
        <p:spPr>
          <a:xfrm>
            <a:off x="5264130" y="305396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83" name="Text Placeholder 4">
            <a:extLst>
              <a:ext uri="{FF2B5EF4-FFF2-40B4-BE49-F238E27FC236}">
                <a16:creationId xmlns:a16="http://schemas.microsoft.com/office/drawing/2014/main" id="{6C0A8E5F-1D8D-4B5F-BA3F-C4B91CEDDBEA}"/>
              </a:ext>
            </a:extLst>
          </p:cNvPr>
          <p:cNvSpPr>
            <a:spLocks noGrp="1"/>
          </p:cNvSpPr>
          <p:nvPr>
            <p:ph type="body" sz="quarter" idx="42" hasCustomPrompt="1"/>
          </p:nvPr>
        </p:nvSpPr>
        <p:spPr>
          <a:xfrm>
            <a:off x="5264130" y="3190330"/>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85" name="Text Placeholder 4">
            <a:extLst>
              <a:ext uri="{FF2B5EF4-FFF2-40B4-BE49-F238E27FC236}">
                <a16:creationId xmlns:a16="http://schemas.microsoft.com/office/drawing/2014/main" id="{34AD6EE5-DC62-428A-BBB2-ED096A3D8BD5}"/>
              </a:ext>
            </a:extLst>
          </p:cNvPr>
          <p:cNvSpPr>
            <a:spLocks noGrp="1"/>
          </p:cNvSpPr>
          <p:nvPr>
            <p:ph type="body" sz="quarter" idx="44" hasCustomPrompt="1"/>
          </p:nvPr>
        </p:nvSpPr>
        <p:spPr>
          <a:xfrm>
            <a:off x="5264130" y="4916502"/>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86" name="Text Placeholder 4">
            <a:extLst>
              <a:ext uri="{FF2B5EF4-FFF2-40B4-BE49-F238E27FC236}">
                <a16:creationId xmlns:a16="http://schemas.microsoft.com/office/drawing/2014/main" id="{F2B98A8D-5F0D-4814-A444-83F91CBFD79D}"/>
              </a:ext>
            </a:extLst>
          </p:cNvPr>
          <p:cNvSpPr>
            <a:spLocks noGrp="1"/>
          </p:cNvSpPr>
          <p:nvPr>
            <p:ph type="body" sz="quarter" idx="45" hasCustomPrompt="1"/>
          </p:nvPr>
        </p:nvSpPr>
        <p:spPr>
          <a:xfrm>
            <a:off x="5264130" y="505286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87" name="Text Placeholder 4">
            <a:extLst>
              <a:ext uri="{FF2B5EF4-FFF2-40B4-BE49-F238E27FC236}">
                <a16:creationId xmlns:a16="http://schemas.microsoft.com/office/drawing/2014/main" id="{8227CEF7-33FD-4CD3-A4EB-955E37245B9D}"/>
              </a:ext>
            </a:extLst>
          </p:cNvPr>
          <p:cNvSpPr>
            <a:spLocks noGrp="1"/>
          </p:cNvSpPr>
          <p:nvPr>
            <p:ph type="body" sz="quarter" idx="46" hasCustomPrompt="1"/>
          </p:nvPr>
        </p:nvSpPr>
        <p:spPr>
          <a:xfrm>
            <a:off x="5264130" y="518922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88" name="Text Placeholder 4">
            <a:extLst>
              <a:ext uri="{FF2B5EF4-FFF2-40B4-BE49-F238E27FC236}">
                <a16:creationId xmlns:a16="http://schemas.microsoft.com/office/drawing/2014/main" id="{7B2D6AFA-C0DD-4618-9EAB-57C49567D947}"/>
              </a:ext>
            </a:extLst>
          </p:cNvPr>
          <p:cNvSpPr>
            <a:spLocks noGrp="1"/>
          </p:cNvSpPr>
          <p:nvPr>
            <p:ph type="body" sz="quarter" idx="47" hasCustomPrompt="1"/>
          </p:nvPr>
        </p:nvSpPr>
        <p:spPr>
          <a:xfrm>
            <a:off x="5264130" y="5325583"/>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90" name="Text Placeholder 4">
            <a:extLst>
              <a:ext uri="{FF2B5EF4-FFF2-40B4-BE49-F238E27FC236}">
                <a16:creationId xmlns:a16="http://schemas.microsoft.com/office/drawing/2014/main" id="{BDFBDEB8-8FC2-425E-82A6-6888AEB82DD1}"/>
              </a:ext>
            </a:extLst>
          </p:cNvPr>
          <p:cNvSpPr>
            <a:spLocks noGrp="1"/>
          </p:cNvSpPr>
          <p:nvPr>
            <p:ph type="body" sz="quarter" idx="49" hasCustomPrompt="1"/>
          </p:nvPr>
        </p:nvSpPr>
        <p:spPr>
          <a:xfrm>
            <a:off x="7529864" y="2781249"/>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91" name="Text Placeholder 4">
            <a:extLst>
              <a:ext uri="{FF2B5EF4-FFF2-40B4-BE49-F238E27FC236}">
                <a16:creationId xmlns:a16="http://schemas.microsoft.com/office/drawing/2014/main" id="{2BB73286-9C41-4EF3-8945-F7274E651F4F}"/>
              </a:ext>
            </a:extLst>
          </p:cNvPr>
          <p:cNvSpPr>
            <a:spLocks noGrp="1"/>
          </p:cNvSpPr>
          <p:nvPr>
            <p:ph type="body" sz="quarter" idx="50" hasCustomPrompt="1"/>
          </p:nvPr>
        </p:nvSpPr>
        <p:spPr>
          <a:xfrm>
            <a:off x="7529864" y="291760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92" name="Text Placeholder 4">
            <a:extLst>
              <a:ext uri="{FF2B5EF4-FFF2-40B4-BE49-F238E27FC236}">
                <a16:creationId xmlns:a16="http://schemas.microsoft.com/office/drawing/2014/main" id="{102D7DDF-C428-4D62-B249-64EF9900BDCD}"/>
              </a:ext>
            </a:extLst>
          </p:cNvPr>
          <p:cNvSpPr>
            <a:spLocks noGrp="1"/>
          </p:cNvSpPr>
          <p:nvPr>
            <p:ph type="body" sz="quarter" idx="51" hasCustomPrompt="1"/>
          </p:nvPr>
        </p:nvSpPr>
        <p:spPr>
          <a:xfrm>
            <a:off x="7529864" y="305396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93" name="Text Placeholder 4">
            <a:extLst>
              <a:ext uri="{FF2B5EF4-FFF2-40B4-BE49-F238E27FC236}">
                <a16:creationId xmlns:a16="http://schemas.microsoft.com/office/drawing/2014/main" id="{DB5DBE5B-BDCF-447C-9A10-6BB31475F11A}"/>
              </a:ext>
            </a:extLst>
          </p:cNvPr>
          <p:cNvSpPr>
            <a:spLocks noGrp="1"/>
          </p:cNvSpPr>
          <p:nvPr>
            <p:ph type="body" sz="quarter" idx="52" hasCustomPrompt="1"/>
          </p:nvPr>
        </p:nvSpPr>
        <p:spPr>
          <a:xfrm>
            <a:off x="7529864" y="3190330"/>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95" name="Text Placeholder 4">
            <a:extLst>
              <a:ext uri="{FF2B5EF4-FFF2-40B4-BE49-F238E27FC236}">
                <a16:creationId xmlns:a16="http://schemas.microsoft.com/office/drawing/2014/main" id="{88F73D50-2D36-4657-9A50-3CF955C7A2F4}"/>
              </a:ext>
            </a:extLst>
          </p:cNvPr>
          <p:cNvSpPr>
            <a:spLocks noGrp="1"/>
          </p:cNvSpPr>
          <p:nvPr>
            <p:ph type="body" sz="quarter" idx="54" hasCustomPrompt="1"/>
          </p:nvPr>
        </p:nvSpPr>
        <p:spPr>
          <a:xfrm>
            <a:off x="7529864" y="4916502"/>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96" name="Text Placeholder 4">
            <a:extLst>
              <a:ext uri="{FF2B5EF4-FFF2-40B4-BE49-F238E27FC236}">
                <a16:creationId xmlns:a16="http://schemas.microsoft.com/office/drawing/2014/main" id="{1A05975C-3B47-409F-A529-FD6F14396A1A}"/>
              </a:ext>
            </a:extLst>
          </p:cNvPr>
          <p:cNvSpPr>
            <a:spLocks noGrp="1"/>
          </p:cNvSpPr>
          <p:nvPr>
            <p:ph type="body" sz="quarter" idx="55" hasCustomPrompt="1"/>
          </p:nvPr>
        </p:nvSpPr>
        <p:spPr>
          <a:xfrm>
            <a:off x="7529864" y="505286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97" name="Text Placeholder 4">
            <a:extLst>
              <a:ext uri="{FF2B5EF4-FFF2-40B4-BE49-F238E27FC236}">
                <a16:creationId xmlns:a16="http://schemas.microsoft.com/office/drawing/2014/main" id="{03AE4B41-A109-4248-8043-33344EB22707}"/>
              </a:ext>
            </a:extLst>
          </p:cNvPr>
          <p:cNvSpPr>
            <a:spLocks noGrp="1"/>
          </p:cNvSpPr>
          <p:nvPr>
            <p:ph type="body" sz="quarter" idx="56" hasCustomPrompt="1"/>
          </p:nvPr>
        </p:nvSpPr>
        <p:spPr>
          <a:xfrm>
            <a:off x="7529864" y="518922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98" name="Text Placeholder 4">
            <a:extLst>
              <a:ext uri="{FF2B5EF4-FFF2-40B4-BE49-F238E27FC236}">
                <a16:creationId xmlns:a16="http://schemas.microsoft.com/office/drawing/2014/main" id="{E3982D9F-AE48-4E9A-81A5-B8B03575A838}"/>
              </a:ext>
            </a:extLst>
          </p:cNvPr>
          <p:cNvSpPr>
            <a:spLocks noGrp="1"/>
          </p:cNvSpPr>
          <p:nvPr>
            <p:ph type="body" sz="quarter" idx="57" hasCustomPrompt="1"/>
          </p:nvPr>
        </p:nvSpPr>
        <p:spPr>
          <a:xfrm>
            <a:off x="7529864" y="5325583"/>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00" name="Text Placeholder 4">
            <a:extLst>
              <a:ext uri="{FF2B5EF4-FFF2-40B4-BE49-F238E27FC236}">
                <a16:creationId xmlns:a16="http://schemas.microsoft.com/office/drawing/2014/main" id="{9A6AE5F2-E454-48D2-AC87-12FF6E2F990C}"/>
              </a:ext>
            </a:extLst>
          </p:cNvPr>
          <p:cNvSpPr>
            <a:spLocks noGrp="1"/>
          </p:cNvSpPr>
          <p:nvPr>
            <p:ph type="body" sz="quarter" idx="59" hasCustomPrompt="1"/>
          </p:nvPr>
        </p:nvSpPr>
        <p:spPr>
          <a:xfrm>
            <a:off x="9795600" y="2781249"/>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01" name="Text Placeholder 4">
            <a:extLst>
              <a:ext uri="{FF2B5EF4-FFF2-40B4-BE49-F238E27FC236}">
                <a16:creationId xmlns:a16="http://schemas.microsoft.com/office/drawing/2014/main" id="{35E31D78-B262-492E-B9AD-4337DD8D50BF}"/>
              </a:ext>
            </a:extLst>
          </p:cNvPr>
          <p:cNvSpPr>
            <a:spLocks noGrp="1"/>
          </p:cNvSpPr>
          <p:nvPr>
            <p:ph type="body" sz="quarter" idx="60" hasCustomPrompt="1"/>
          </p:nvPr>
        </p:nvSpPr>
        <p:spPr>
          <a:xfrm>
            <a:off x="9795600" y="291760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02" name="Text Placeholder 4">
            <a:extLst>
              <a:ext uri="{FF2B5EF4-FFF2-40B4-BE49-F238E27FC236}">
                <a16:creationId xmlns:a16="http://schemas.microsoft.com/office/drawing/2014/main" id="{A1DDE222-76BC-428B-AF5C-47DE9296E7AE}"/>
              </a:ext>
            </a:extLst>
          </p:cNvPr>
          <p:cNvSpPr>
            <a:spLocks noGrp="1"/>
          </p:cNvSpPr>
          <p:nvPr>
            <p:ph type="body" sz="quarter" idx="61" hasCustomPrompt="1"/>
          </p:nvPr>
        </p:nvSpPr>
        <p:spPr>
          <a:xfrm>
            <a:off x="9795600" y="305396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03" name="Text Placeholder 4">
            <a:extLst>
              <a:ext uri="{FF2B5EF4-FFF2-40B4-BE49-F238E27FC236}">
                <a16:creationId xmlns:a16="http://schemas.microsoft.com/office/drawing/2014/main" id="{94F13F0C-B3B9-4860-8E86-C7A1B01B9E15}"/>
              </a:ext>
            </a:extLst>
          </p:cNvPr>
          <p:cNvSpPr>
            <a:spLocks noGrp="1"/>
          </p:cNvSpPr>
          <p:nvPr>
            <p:ph type="body" sz="quarter" idx="62" hasCustomPrompt="1"/>
          </p:nvPr>
        </p:nvSpPr>
        <p:spPr>
          <a:xfrm>
            <a:off x="9795600" y="3190330"/>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05" name="Text Placeholder 4">
            <a:extLst>
              <a:ext uri="{FF2B5EF4-FFF2-40B4-BE49-F238E27FC236}">
                <a16:creationId xmlns:a16="http://schemas.microsoft.com/office/drawing/2014/main" id="{B7039321-8CFA-45ED-A018-9D30375399FE}"/>
              </a:ext>
            </a:extLst>
          </p:cNvPr>
          <p:cNvSpPr>
            <a:spLocks noGrp="1"/>
          </p:cNvSpPr>
          <p:nvPr>
            <p:ph type="body" sz="quarter" idx="64" hasCustomPrompt="1"/>
          </p:nvPr>
        </p:nvSpPr>
        <p:spPr>
          <a:xfrm>
            <a:off x="9795600" y="4916502"/>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06" name="Text Placeholder 4">
            <a:extLst>
              <a:ext uri="{FF2B5EF4-FFF2-40B4-BE49-F238E27FC236}">
                <a16:creationId xmlns:a16="http://schemas.microsoft.com/office/drawing/2014/main" id="{30EF88F9-002E-4592-AA92-E259056C6097}"/>
              </a:ext>
            </a:extLst>
          </p:cNvPr>
          <p:cNvSpPr>
            <a:spLocks noGrp="1"/>
          </p:cNvSpPr>
          <p:nvPr>
            <p:ph type="body" sz="quarter" idx="65" hasCustomPrompt="1"/>
          </p:nvPr>
        </p:nvSpPr>
        <p:spPr>
          <a:xfrm>
            <a:off x="9795600" y="505286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07" name="Text Placeholder 4">
            <a:extLst>
              <a:ext uri="{FF2B5EF4-FFF2-40B4-BE49-F238E27FC236}">
                <a16:creationId xmlns:a16="http://schemas.microsoft.com/office/drawing/2014/main" id="{3647B859-75EE-4AD5-8109-19B05EF58F16}"/>
              </a:ext>
            </a:extLst>
          </p:cNvPr>
          <p:cNvSpPr>
            <a:spLocks noGrp="1"/>
          </p:cNvSpPr>
          <p:nvPr>
            <p:ph type="body" sz="quarter" idx="66" hasCustomPrompt="1"/>
          </p:nvPr>
        </p:nvSpPr>
        <p:spPr>
          <a:xfrm>
            <a:off x="9795600" y="518922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08" name="Text Placeholder 4">
            <a:extLst>
              <a:ext uri="{FF2B5EF4-FFF2-40B4-BE49-F238E27FC236}">
                <a16:creationId xmlns:a16="http://schemas.microsoft.com/office/drawing/2014/main" id="{C3EC5D1A-BBB3-46BE-BBAD-0218E4BC4376}"/>
              </a:ext>
            </a:extLst>
          </p:cNvPr>
          <p:cNvSpPr>
            <a:spLocks noGrp="1"/>
          </p:cNvSpPr>
          <p:nvPr>
            <p:ph type="body" sz="quarter" idx="67" hasCustomPrompt="1"/>
          </p:nvPr>
        </p:nvSpPr>
        <p:spPr>
          <a:xfrm>
            <a:off x="9795600" y="5325583"/>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732662" y="1870346"/>
            <a:ext cx="828000" cy="828000"/>
          </a:xfrm>
          <a:prstGeom prst="ellipse">
            <a:avLst/>
          </a:prstGeom>
          <a:noFill/>
        </p:spPr>
        <p:txBody>
          <a:bodyPr lIns="0" tIns="0"/>
          <a:lstStyle>
            <a:lvl1pPr marL="0" indent="0" algn="l">
              <a:buNone/>
              <a:defRPr sz="900">
                <a:solidFill>
                  <a:schemeClr val="bg2"/>
                </a:solidFill>
              </a:defRPr>
            </a:lvl1pPr>
          </a:lstStyle>
          <a:p>
            <a:r>
              <a:rPr lang="en-US" dirty="0"/>
              <a:t>Click icon to add picture or click on frame and insert picture from Templafy Images</a:t>
            </a:r>
            <a:endParaRPr lang="en-US"/>
          </a:p>
        </p:txBody>
      </p:sp>
      <p:sp>
        <p:nvSpPr>
          <p:cNvPr id="69" name="Picture Placeholder 7">
            <a:extLst>
              <a:ext uri="{FF2B5EF4-FFF2-40B4-BE49-F238E27FC236}">
                <a16:creationId xmlns:a16="http://schemas.microsoft.com/office/drawing/2014/main" id="{8E9B6044-B4C4-4F6F-8F19-16A35E45CD5A}"/>
              </a:ext>
            </a:extLst>
          </p:cNvPr>
          <p:cNvSpPr>
            <a:spLocks noGrp="1"/>
          </p:cNvSpPr>
          <p:nvPr>
            <p:ph type="pic" sz="quarter" idx="28" hasCustomPrompt="1"/>
          </p:nvPr>
        </p:nvSpPr>
        <p:spPr>
          <a:xfrm>
            <a:off x="732662" y="4005599"/>
            <a:ext cx="828000" cy="828000"/>
          </a:xfrm>
          <a:prstGeom prst="ellipse">
            <a:avLst/>
          </a:prstGeom>
          <a:noFill/>
        </p:spPr>
        <p:txBody>
          <a:bodyPr lIns="0" tIns="0"/>
          <a:lstStyle>
            <a:lvl1pPr marL="0" indent="0" algn="l">
              <a:buNone/>
              <a:defRPr sz="900">
                <a:solidFill>
                  <a:schemeClr val="bg2"/>
                </a:solidFill>
              </a:defRPr>
            </a:lvl1pPr>
          </a:lstStyle>
          <a:p>
            <a:r>
              <a:rPr lang="en-US" dirty="0"/>
              <a:t>Click icon to add picture or click on frame and insert picture from Templafy Images</a:t>
            </a:r>
            <a:endParaRPr lang="en-US"/>
          </a:p>
        </p:txBody>
      </p:sp>
      <p:sp>
        <p:nvSpPr>
          <p:cNvPr id="74" name="Picture Placeholder 7">
            <a:extLst>
              <a:ext uri="{FF2B5EF4-FFF2-40B4-BE49-F238E27FC236}">
                <a16:creationId xmlns:a16="http://schemas.microsoft.com/office/drawing/2014/main" id="{A408BE1F-5224-4228-985F-B61DF5DDCC9B}"/>
              </a:ext>
            </a:extLst>
          </p:cNvPr>
          <p:cNvSpPr>
            <a:spLocks noGrp="1"/>
          </p:cNvSpPr>
          <p:nvPr>
            <p:ph type="pic" sz="quarter" idx="33" hasCustomPrompt="1"/>
          </p:nvPr>
        </p:nvSpPr>
        <p:spPr>
          <a:xfrm>
            <a:off x="2998396" y="1870346"/>
            <a:ext cx="828000" cy="828000"/>
          </a:xfrm>
          <a:prstGeom prst="ellipse">
            <a:avLst/>
          </a:prstGeom>
          <a:noFill/>
        </p:spPr>
        <p:txBody>
          <a:bodyPr lIns="0" tIns="0"/>
          <a:lstStyle>
            <a:lvl1pPr marL="0" indent="0" algn="l">
              <a:buNone/>
              <a:defRPr sz="900">
                <a:solidFill>
                  <a:schemeClr val="bg2"/>
                </a:solidFill>
              </a:defRPr>
            </a:lvl1pPr>
          </a:lstStyle>
          <a:p>
            <a:r>
              <a:rPr lang="en-US" dirty="0"/>
              <a:t>Click icon to add picture or click on frame and insert picture from Templafy Images</a:t>
            </a:r>
            <a:endParaRPr lang="en-US"/>
          </a:p>
        </p:txBody>
      </p:sp>
      <p:sp>
        <p:nvSpPr>
          <p:cNvPr id="79" name="Picture Placeholder 7">
            <a:extLst>
              <a:ext uri="{FF2B5EF4-FFF2-40B4-BE49-F238E27FC236}">
                <a16:creationId xmlns:a16="http://schemas.microsoft.com/office/drawing/2014/main" id="{C78697CB-4473-40A4-A973-D405D65EBAAC}"/>
              </a:ext>
            </a:extLst>
          </p:cNvPr>
          <p:cNvSpPr>
            <a:spLocks noGrp="1"/>
          </p:cNvSpPr>
          <p:nvPr>
            <p:ph type="pic" sz="quarter" idx="38" hasCustomPrompt="1"/>
          </p:nvPr>
        </p:nvSpPr>
        <p:spPr>
          <a:xfrm>
            <a:off x="2998396" y="4005599"/>
            <a:ext cx="828000" cy="828000"/>
          </a:xfrm>
          <a:prstGeom prst="ellipse">
            <a:avLst/>
          </a:prstGeom>
          <a:noFill/>
        </p:spPr>
        <p:txBody>
          <a:bodyPr lIns="0" tIns="0"/>
          <a:lstStyle>
            <a:lvl1pPr marL="0" indent="0" algn="l">
              <a:buNone/>
              <a:defRPr sz="900">
                <a:solidFill>
                  <a:schemeClr val="bg2"/>
                </a:solidFill>
              </a:defRPr>
            </a:lvl1pPr>
          </a:lstStyle>
          <a:p>
            <a:r>
              <a:rPr lang="en-US" dirty="0"/>
              <a:t>Click icon to add picture or click on frame and insert picture from Templafy Images</a:t>
            </a:r>
            <a:endParaRPr lang="en-US"/>
          </a:p>
        </p:txBody>
      </p:sp>
      <p:sp>
        <p:nvSpPr>
          <p:cNvPr id="84" name="Picture Placeholder 7">
            <a:extLst>
              <a:ext uri="{FF2B5EF4-FFF2-40B4-BE49-F238E27FC236}">
                <a16:creationId xmlns:a16="http://schemas.microsoft.com/office/drawing/2014/main" id="{6E613508-9A9E-4E06-B67E-C669FA64B807}"/>
              </a:ext>
            </a:extLst>
          </p:cNvPr>
          <p:cNvSpPr>
            <a:spLocks noGrp="1"/>
          </p:cNvSpPr>
          <p:nvPr>
            <p:ph type="pic" sz="quarter" idx="43" hasCustomPrompt="1"/>
          </p:nvPr>
        </p:nvSpPr>
        <p:spPr>
          <a:xfrm>
            <a:off x="5264130" y="1870346"/>
            <a:ext cx="828000" cy="828000"/>
          </a:xfrm>
          <a:prstGeom prst="ellipse">
            <a:avLst/>
          </a:prstGeom>
          <a:noFill/>
        </p:spPr>
        <p:txBody>
          <a:bodyPr lIns="0" tIns="0"/>
          <a:lstStyle>
            <a:lvl1pPr marL="0" indent="0" algn="l">
              <a:buNone/>
              <a:defRPr sz="900">
                <a:solidFill>
                  <a:schemeClr val="bg2"/>
                </a:solidFill>
              </a:defRPr>
            </a:lvl1pPr>
          </a:lstStyle>
          <a:p>
            <a:r>
              <a:rPr lang="en-US" dirty="0"/>
              <a:t>Click icon to add picture or click on frame and insert picture from Templafy Images</a:t>
            </a:r>
            <a:endParaRPr lang="en-US"/>
          </a:p>
        </p:txBody>
      </p:sp>
      <p:sp>
        <p:nvSpPr>
          <p:cNvPr id="89" name="Picture Placeholder 7">
            <a:extLst>
              <a:ext uri="{FF2B5EF4-FFF2-40B4-BE49-F238E27FC236}">
                <a16:creationId xmlns:a16="http://schemas.microsoft.com/office/drawing/2014/main" id="{C8EAB2D0-37C5-4194-9309-1D0D192694C8}"/>
              </a:ext>
            </a:extLst>
          </p:cNvPr>
          <p:cNvSpPr>
            <a:spLocks noGrp="1"/>
          </p:cNvSpPr>
          <p:nvPr>
            <p:ph type="pic" sz="quarter" idx="48" hasCustomPrompt="1"/>
          </p:nvPr>
        </p:nvSpPr>
        <p:spPr>
          <a:xfrm>
            <a:off x="5264130" y="4005599"/>
            <a:ext cx="828000" cy="828000"/>
          </a:xfrm>
          <a:prstGeom prst="ellipse">
            <a:avLst/>
          </a:prstGeom>
          <a:noFill/>
        </p:spPr>
        <p:txBody>
          <a:bodyPr lIns="0" tIns="0"/>
          <a:lstStyle>
            <a:lvl1pPr marL="0" indent="0" algn="l">
              <a:buNone/>
              <a:defRPr sz="900">
                <a:solidFill>
                  <a:schemeClr val="bg2"/>
                </a:solidFill>
              </a:defRPr>
            </a:lvl1pPr>
          </a:lstStyle>
          <a:p>
            <a:r>
              <a:rPr lang="en-US" dirty="0"/>
              <a:t>Click icon to add picture or click on frame and insert picture from Templafy Images</a:t>
            </a:r>
            <a:endParaRPr lang="en-US"/>
          </a:p>
        </p:txBody>
      </p:sp>
      <p:sp>
        <p:nvSpPr>
          <p:cNvPr id="94" name="Picture Placeholder 7">
            <a:extLst>
              <a:ext uri="{FF2B5EF4-FFF2-40B4-BE49-F238E27FC236}">
                <a16:creationId xmlns:a16="http://schemas.microsoft.com/office/drawing/2014/main" id="{EA651F30-C618-46FF-BE3F-505670137BE7}"/>
              </a:ext>
            </a:extLst>
          </p:cNvPr>
          <p:cNvSpPr>
            <a:spLocks noGrp="1"/>
          </p:cNvSpPr>
          <p:nvPr>
            <p:ph type="pic" sz="quarter" idx="53" hasCustomPrompt="1"/>
          </p:nvPr>
        </p:nvSpPr>
        <p:spPr>
          <a:xfrm>
            <a:off x="7529864" y="1870346"/>
            <a:ext cx="828000" cy="828000"/>
          </a:xfrm>
          <a:prstGeom prst="ellipse">
            <a:avLst/>
          </a:prstGeom>
          <a:noFill/>
        </p:spPr>
        <p:txBody>
          <a:bodyPr lIns="0" tIns="0"/>
          <a:lstStyle>
            <a:lvl1pPr marL="0" indent="0" algn="l">
              <a:buNone/>
              <a:defRPr sz="900">
                <a:solidFill>
                  <a:schemeClr val="bg2"/>
                </a:solidFill>
              </a:defRPr>
            </a:lvl1pPr>
          </a:lstStyle>
          <a:p>
            <a:r>
              <a:rPr lang="en-US" dirty="0"/>
              <a:t>Click icon to add picture or click on frame and insert picture from Templafy Images</a:t>
            </a:r>
            <a:endParaRPr lang="en-US"/>
          </a:p>
        </p:txBody>
      </p:sp>
      <p:sp>
        <p:nvSpPr>
          <p:cNvPr id="99" name="Picture Placeholder 7">
            <a:extLst>
              <a:ext uri="{FF2B5EF4-FFF2-40B4-BE49-F238E27FC236}">
                <a16:creationId xmlns:a16="http://schemas.microsoft.com/office/drawing/2014/main" id="{F6721E5E-7753-4D9B-B051-8E1F9FCD3E5D}"/>
              </a:ext>
            </a:extLst>
          </p:cNvPr>
          <p:cNvSpPr>
            <a:spLocks noGrp="1"/>
          </p:cNvSpPr>
          <p:nvPr>
            <p:ph type="pic" sz="quarter" idx="58" hasCustomPrompt="1"/>
          </p:nvPr>
        </p:nvSpPr>
        <p:spPr>
          <a:xfrm>
            <a:off x="7529864" y="4005599"/>
            <a:ext cx="828000" cy="828000"/>
          </a:xfrm>
          <a:prstGeom prst="ellipse">
            <a:avLst/>
          </a:prstGeom>
          <a:noFill/>
        </p:spPr>
        <p:txBody>
          <a:bodyPr lIns="0" tIns="0"/>
          <a:lstStyle>
            <a:lvl1pPr marL="0" indent="0" algn="l">
              <a:buNone/>
              <a:defRPr sz="900">
                <a:solidFill>
                  <a:schemeClr val="bg2"/>
                </a:solidFill>
              </a:defRPr>
            </a:lvl1pPr>
          </a:lstStyle>
          <a:p>
            <a:r>
              <a:rPr lang="en-US" dirty="0"/>
              <a:t>Click icon to add picture or click on frame and insert picture from Templafy Images</a:t>
            </a:r>
            <a:endParaRPr lang="en-US"/>
          </a:p>
        </p:txBody>
      </p:sp>
      <p:sp>
        <p:nvSpPr>
          <p:cNvPr id="104" name="Picture Placeholder 7">
            <a:extLst>
              <a:ext uri="{FF2B5EF4-FFF2-40B4-BE49-F238E27FC236}">
                <a16:creationId xmlns:a16="http://schemas.microsoft.com/office/drawing/2014/main" id="{C9F53B58-1349-49CD-8887-14A63E0AB457}"/>
              </a:ext>
            </a:extLst>
          </p:cNvPr>
          <p:cNvSpPr>
            <a:spLocks noGrp="1"/>
          </p:cNvSpPr>
          <p:nvPr>
            <p:ph type="pic" sz="quarter" idx="63" hasCustomPrompt="1"/>
          </p:nvPr>
        </p:nvSpPr>
        <p:spPr>
          <a:xfrm>
            <a:off x="9795600" y="1870346"/>
            <a:ext cx="828000" cy="828000"/>
          </a:xfrm>
          <a:prstGeom prst="ellipse">
            <a:avLst/>
          </a:prstGeom>
          <a:noFill/>
        </p:spPr>
        <p:txBody>
          <a:bodyPr lIns="0" tIns="0"/>
          <a:lstStyle>
            <a:lvl1pPr marL="0" indent="0" algn="l">
              <a:buNone/>
              <a:defRPr sz="900">
                <a:solidFill>
                  <a:schemeClr val="bg2"/>
                </a:solidFill>
              </a:defRPr>
            </a:lvl1pPr>
          </a:lstStyle>
          <a:p>
            <a:r>
              <a:rPr lang="en-US" dirty="0"/>
              <a:t>Click icon to add picture or click on frame and insert picture from Templafy Images</a:t>
            </a:r>
            <a:endParaRPr lang="en-US"/>
          </a:p>
        </p:txBody>
      </p:sp>
      <p:sp>
        <p:nvSpPr>
          <p:cNvPr id="109" name="Picture Placeholder 7">
            <a:extLst>
              <a:ext uri="{FF2B5EF4-FFF2-40B4-BE49-F238E27FC236}">
                <a16:creationId xmlns:a16="http://schemas.microsoft.com/office/drawing/2014/main" id="{F4C40FF3-6686-4A8F-B47D-3D423D6A5449}"/>
              </a:ext>
            </a:extLst>
          </p:cNvPr>
          <p:cNvSpPr>
            <a:spLocks noGrp="1"/>
          </p:cNvSpPr>
          <p:nvPr>
            <p:ph type="pic" sz="quarter" idx="68" hasCustomPrompt="1"/>
          </p:nvPr>
        </p:nvSpPr>
        <p:spPr>
          <a:xfrm>
            <a:off x="9795600" y="4005599"/>
            <a:ext cx="828000" cy="828000"/>
          </a:xfrm>
          <a:prstGeom prst="ellipse">
            <a:avLst/>
          </a:prstGeom>
          <a:noFill/>
        </p:spPr>
        <p:txBody>
          <a:bodyPr lIns="0" tIns="0"/>
          <a:lstStyle>
            <a:lvl1pPr marL="0" indent="0" algn="l">
              <a:buNone/>
              <a:defRPr sz="900">
                <a:solidFill>
                  <a:schemeClr val="bg2"/>
                </a:solidFill>
              </a:defRPr>
            </a:lvl1pPr>
          </a:lstStyle>
          <a:p>
            <a:r>
              <a:rPr lang="en-US" dirty="0"/>
              <a:t>Click icon to add picture or click on frame and insert picture from Templafy Images</a:t>
            </a:r>
            <a:endParaRPr lang="en-US"/>
          </a:p>
        </p:txBody>
      </p:sp>
      <p:sp>
        <p:nvSpPr>
          <p:cNvPr id="2" name="Date Placeholder 1">
            <a:extLst>
              <a:ext uri="{FF2B5EF4-FFF2-40B4-BE49-F238E27FC236}">
                <a16:creationId xmlns:a16="http://schemas.microsoft.com/office/drawing/2014/main" id="{DACCD11A-6DCF-4D3B-B5B2-25B8EFA5D279}"/>
              </a:ext>
            </a:extLst>
          </p:cNvPr>
          <p:cNvSpPr>
            <a:spLocks noGrp="1"/>
          </p:cNvSpPr>
          <p:nvPr>
            <p:ph type="dt" sz="half" idx="69"/>
          </p:nvPr>
        </p:nvSpPr>
        <p:spPr/>
        <p:txBody>
          <a:bodyPr/>
          <a:lstStyle>
            <a:lvl1pPr>
              <a:defRPr>
                <a:solidFill>
                  <a:schemeClr val="tx1"/>
                </a:solidFill>
              </a:defRPr>
            </a:lvl1pPr>
          </a:lstStyle>
          <a:p>
            <a:endParaRPr lang="en-US" dirty="0"/>
          </a:p>
        </p:txBody>
      </p:sp>
      <p:sp>
        <p:nvSpPr>
          <p:cNvPr id="6" name="Footer Placeholder 5">
            <a:extLst>
              <a:ext uri="{FF2B5EF4-FFF2-40B4-BE49-F238E27FC236}">
                <a16:creationId xmlns:a16="http://schemas.microsoft.com/office/drawing/2014/main" id="{FB6E0D45-FA52-4A1D-9DF7-EE0A5312CFD0}"/>
              </a:ext>
            </a:extLst>
          </p:cNvPr>
          <p:cNvSpPr>
            <a:spLocks noGrp="1"/>
          </p:cNvSpPr>
          <p:nvPr>
            <p:ph type="ftr" sz="quarter" idx="70"/>
          </p:nvPr>
        </p:nvSpPr>
        <p:spPr/>
        <p:txBody>
          <a:bodyPr/>
          <a:lstStyle>
            <a:lvl1pPr>
              <a:defRPr>
                <a:solidFill>
                  <a:schemeClr val="tx1"/>
                </a:solidFill>
              </a:defRPr>
            </a:lvl1pPr>
          </a:lstStyle>
          <a:p>
            <a:endParaRPr lang="en-US" dirty="0"/>
          </a:p>
        </p:txBody>
      </p:sp>
      <p:sp>
        <p:nvSpPr>
          <p:cNvPr id="14" name="Slide Number Placeholder 13">
            <a:extLst>
              <a:ext uri="{FF2B5EF4-FFF2-40B4-BE49-F238E27FC236}">
                <a16:creationId xmlns:a16="http://schemas.microsoft.com/office/drawing/2014/main" id="{52592B83-C4EE-46DA-A561-B228F40E27BB}"/>
              </a:ext>
            </a:extLst>
          </p:cNvPr>
          <p:cNvSpPr>
            <a:spLocks noGrp="1"/>
          </p:cNvSpPr>
          <p:nvPr>
            <p:ph type="sldNum" sz="quarter" idx="71"/>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843921242"/>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am 24 persons">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57467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57467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57467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57467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1" name="Picture Placeholder 7">
            <a:extLst>
              <a:ext uri="{FF2B5EF4-FFF2-40B4-BE49-F238E27FC236}">
                <a16:creationId xmlns:a16="http://schemas.microsoft.com/office/drawing/2014/main" id="{949F7532-CE2D-4A2F-9C09-4696C5463181}"/>
              </a:ext>
            </a:extLst>
          </p:cNvPr>
          <p:cNvSpPr>
            <a:spLocks noGrp="1" noChangeAspect="1"/>
          </p:cNvSpPr>
          <p:nvPr>
            <p:ph type="pic" sz="quarter" idx="13" hasCustomPrompt="1"/>
          </p:nvPr>
        </p:nvSpPr>
        <p:spPr>
          <a:xfrm>
            <a:off x="70067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16" name="Text Placeholder 4">
            <a:extLst>
              <a:ext uri="{FF2B5EF4-FFF2-40B4-BE49-F238E27FC236}">
                <a16:creationId xmlns:a16="http://schemas.microsoft.com/office/drawing/2014/main" id="{1BCB8C7E-2C95-4315-8DC2-F808A2CD982C}"/>
              </a:ext>
            </a:extLst>
          </p:cNvPr>
          <p:cNvSpPr>
            <a:spLocks noGrp="1"/>
          </p:cNvSpPr>
          <p:nvPr>
            <p:ph type="body" sz="quarter" idx="72" hasCustomPrompt="1"/>
          </p:nvPr>
        </p:nvSpPr>
        <p:spPr>
          <a:xfrm>
            <a:off x="196155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17" name="Text Placeholder 4">
            <a:extLst>
              <a:ext uri="{FF2B5EF4-FFF2-40B4-BE49-F238E27FC236}">
                <a16:creationId xmlns:a16="http://schemas.microsoft.com/office/drawing/2014/main" id="{637C626E-B932-4333-8286-7F226738BFF6}"/>
              </a:ext>
            </a:extLst>
          </p:cNvPr>
          <p:cNvSpPr>
            <a:spLocks noGrp="1"/>
          </p:cNvSpPr>
          <p:nvPr>
            <p:ph type="body" sz="quarter" idx="73" hasCustomPrompt="1"/>
          </p:nvPr>
        </p:nvSpPr>
        <p:spPr>
          <a:xfrm>
            <a:off x="196155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18" name="Text Placeholder 4">
            <a:extLst>
              <a:ext uri="{FF2B5EF4-FFF2-40B4-BE49-F238E27FC236}">
                <a16:creationId xmlns:a16="http://schemas.microsoft.com/office/drawing/2014/main" id="{89200BD6-26F9-4008-878F-8982E0F99180}"/>
              </a:ext>
            </a:extLst>
          </p:cNvPr>
          <p:cNvSpPr>
            <a:spLocks noGrp="1"/>
          </p:cNvSpPr>
          <p:nvPr>
            <p:ph type="body" sz="quarter" idx="74" hasCustomPrompt="1"/>
          </p:nvPr>
        </p:nvSpPr>
        <p:spPr>
          <a:xfrm>
            <a:off x="196155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19" name="Text Placeholder 4">
            <a:extLst>
              <a:ext uri="{FF2B5EF4-FFF2-40B4-BE49-F238E27FC236}">
                <a16:creationId xmlns:a16="http://schemas.microsoft.com/office/drawing/2014/main" id="{B1CC0FE1-38EC-4841-9FB6-D86DE938D30C}"/>
              </a:ext>
            </a:extLst>
          </p:cNvPr>
          <p:cNvSpPr>
            <a:spLocks noGrp="1"/>
          </p:cNvSpPr>
          <p:nvPr>
            <p:ph type="body" sz="quarter" idx="75" hasCustomPrompt="1"/>
          </p:nvPr>
        </p:nvSpPr>
        <p:spPr>
          <a:xfrm>
            <a:off x="196155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20" name="Picture Placeholder 7">
            <a:extLst>
              <a:ext uri="{FF2B5EF4-FFF2-40B4-BE49-F238E27FC236}">
                <a16:creationId xmlns:a16="http://schemas.microsoft.com/office/drawing/2014/main" id="{D8F2564E-AA0E-4B75-B263-4A6F458AC959}"/>
              </a:ext>
            </a:extLst>
          </p:cNvPr>
          <p:cNvSpPr>
            <a:spLocks noGrp="1" noChangeAspect="1"/>
          </p:cNvSpPr>
          <p:nvPr>
            <p:ph type="pic" sz="quarter" idx="76" hasCustomPrompt="1"/>
          </p:nvPr>
        </p:nvSpPr>
        <p:spPr>
          <a:xfrm>
            <a:off x="208755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21" name="Text Placeholder 4">
            <a:extLst>
              <a:ext uri="{FF2B5EF4-FFF2-40B4-BE49-F238E27FC236}">
                <a16:creationId xmlns:a16="http://schemas.microsoft.com/office/drawing/2014/main" id="{954BD314-EE4E-4330-988C-EF03ACDD52DE}"/>
              </a:ext>
            </a:extLst>
          </p:cNvPr>
          <p:cNvSpPr>
            <a:spLocks noGrp="1"/>
          </p:cNvSpPr>
          <p:nvPr>
            <p:ph type="body" sz="quarter" idx="77" hasCustomPrompt="1"/>
          </p:nvPr>
        </p:nvSpPr>
        <p:spPr>
          <a:xfrm>
            <a:off x="334843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22" name="Text Placeholder 4">
            <a:extLst>
              <a:ext uri="{FF2B5EF4-FFF2-40B4-BE49-F238E27FC236}">
                <a16:creationId xmlns:a16="http://schemas.microsoft.com/office/drawing/2014/main" id="{5DA06F3E-B3CC-44AB-A38F-9A0089486AE6}"/>
              </a:ext>
            </a:extLst>
          </p:cNvPr>
          <p:cNvSpPr>
            <a:spLocks noGrp="1"/>
          </p:cNvSpPr>
          <p:nvPr>
            <p:ph type="body" sz="quarter" idx="78" hasCustomPrompt="1"/>
          </p:nvPr>
        </p:nvSpPr>
        <p:spPr>
          <a:xfrm>
            <a:off x="334843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23" name="Text Placeholder 4">
            <a:extLst>
              <a:ext uri="{FF2B5EF4-FFF2-40B4-BE49-F238E27FC236}">
                <a16:creationId xmlns:a16="http://schemas.microsoft.com/office/drawing/2014/main" id="{5C7C72C0-D543-43BA-854B-4B47128C9432}"/>
              </a:ext>
            </a:extLst>
          </p:cNvPr>
          <p:cNvSpPr>
            <a:spLocks noGrp="1"/>
          </p:cNvSpPr>
          <p:nvPr>
            <p:ph type="body" sz="quarter" idx="79" hasCustomPrompt="1"/>
          </p:nvPr>
        </p:nvSpPr>
        <p:spPr>
          <a:xfrm>
            <a:off x="334843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24" name="Text Placeholder 4">
            <a:extLst>
              <a:ext uri="{FF2B5EF4-FFF2-40B4-BE49-F238E27FC236}">
                <a16:creationId xmlns:a16="http://schemas.microsoft.com/office/drawing/2014/main" id="{740F473F-B7AC-4381-B4F2-C0C18A57F294}"/>
              </a:ext>
            </a:extLst>
          </p:cNvPr>
          <p:cNvSpPr>
            <a:spLocks noGrp="1"/>
          </p:cNvSpPr>
          <p:nvPr>
            <p:ph type="body" sz="quarter" idx="80" hasCustomPrompt="1"/>
          </p:nvPr>
        </p:nvSpPr>
        <p:spPr>
          <a:xfrm>
            <a:off x="334843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25" name="Picture Placeholder 7">
            <a:extLst>
              <a:ext uri="{FF2B5EF4-FFF2-40B4-BE49-F238E27FC236}">
                <a16:creationId xmlns:a16="http://schemas.microsoft.com/office/drawing/2014/main" id="{C666437C-E6DA-4B4F-ACF9-B86D982F910A}"/>
              </a:ext>
            </a:extLst>
          </p:cNvPr>
          <p:cNvSpPr>
            <a:spLocks noGrp="1" noChangeAspect="1"/>
          </p:cNvSpPr>
          <p:nvPr>
            <p:ph type="pic" sz="quarter" idx="81" hasCustomPrompt="1"/>
          </p:nvPr>
        </p:nvSpPr>
        <p:spPr>
          <a:xfrm>
            <a:off x="347443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26" name="Text Placeholder 4">
            <a:extLst>
              <a:ext uri="{FF2B5EF4-FFF2-40B4-BE49-F238E27FC236}">
                <a16:creationId xmlns:a16="http://schemas.microsoft.com/office/drawing/2014/main" id="{243EA295-7576-4607-BCA2-1D2232AD73B7}"/>
              </a:ext>
            </a:extLst>
          </p:cNvPr>
          <p:cNvSpPr>
            <a:spLocks noGrp="1"/>
          </p:cNvSpPr>
          <p:nvPr>
            <p:ph type="body" sz="quarter" idx="82" hasCustomPrompt="1"/>
          </p:nvPr>
        </p:nvSpPr>
        <p:spPr>
          <a:xfrm>
            <a:off x="473531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27" name="Text Placeholder 4">
            <a:extLst>
              <a:ext uri="{FF2B5EF4-FFF2-40B4-BE49-F238E27FC236}">
                <a16:creationId xmlns:a16="http://schemas.microsoft.com/office/drawing/2014/main" id="{35014995-1227-4F21-9167-8C39CD2FC74D}"/>
              </a:ext>
            </a:extLst>
          </p:cNvPr>
          <p:cNvSpPr>
            <a:spLocks noGrp="1"/>
          </p:cNvSpPr>
          <p:nvPr>
            <p:ph type="body" sz="quarter" idx="83" hasCustomPrompt="1"/>
          </p:nvPr>
        </p:nvSpPr>
        <p:spPr>
          <a:xfrm>
            <a:off x="473531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28" name="Text Placeholder 4">
            <a:extLst>
              <a:ext uri="{FF2B5EF4-FFF2-40B4-BE49-F238E27FC236}">
                <a16:creationId xmlns:a16="http://schemas.microsoft.com/office/drawing/2014/main" id="{68622EA4-4AEC-4613-9A33-C9FCE925576E}"/>
              </a:ext>
            </a:extLst>
          </p:cNvPr>
          <p:cNvSpPr>
            <a:spLocks noGrp="1"/>
          </p:cNvSpPr>
          <p:nvPr>
            <p:ph type="body" sz="quarter" idx="84" hasCustomPrompt="1"/>
          </p:nvPr>
        </p:nvSpPr>
        <p:spPr>
          <a:xfrm>
            <a:off x="473531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29" name="Text Placeholder 4">
            <a:extLst>
              <a:ext uri="{FF2B5EF4-FFF2-40B4-BE49-F238E27FC236}">
                <a16:creationId xmlns:a16="http://schemas.microsoft.com/office/drawing/2014/main" id="{A697775B-1165-47B8-A6A3-EF6A9485E38A}"/>
              </a:ext>
            </a:extLst>
          </p:cNvPr>
          <p:cNvSpPr>
            <a:spLocks noGrp="1"/>
          </p:cNvSpPr>
          <p:nvPr>
            <p:ph type="body" sz="quarter" idx="85" hasCustomPrompt="1"/>
          </p:nvPr>
        </p:nvSpPr>
        <p:spPr>
          <a:xfrm>
            <a:off x="473531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30" name="Picture Placeholder 7">
            <a:extLst>
              <a:ext uri="{FF2B5EF4-FFF2-40B4-BE49-F238E27FC236}">
                <a16:creationId xmlns:a16="http://schemas.microsoft.com/office/drawing/2014/main" id="{E8999219-0AB2-4224-B0B1-83083D4B8009}"/>
              </a:ext>
            </a:extLst>
          </p:cNvPr>
          <p:cNvSpPr>
            <a:spLocks noGrp="1" noChangeAspect="1"/>
          </p:cNvSpPr>
          <p:nvPr>
            <p:ph type="pic" sz="quarter" idx="86" hasCustomPrompt="1"/>
          </p:nvPr>
        </p:nvSpPr>
        <p:spPr>
          <a:xfrm>
            <a:off x="486131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31" name="Text Placeholder 4">
            <a:extLst>
              <a:ext uri="{FF2B5EF4-FFF2-40B4-BE49-F238E27FC236}">
                <a16:creationId xmlns:a16="http://schemas.microsoft.com/office/drawing/2014/main" id="{984D2931-C0B9-4AEF-ADBF-EBD0ADBDB9D8}"/>
              </a:ext>
            </a:extLst>
          </p:cNvPr>
          <p:cNvSpPr>
            <a:spLocks noGrp="1"/>
          </p:cNvSpPr>
          <p:nvPr>
            <p:ph type="body" sz="quarter" idx="87" hasCustomPrompt="1"/>
          </p:nvPr>
        </p:nvSpPr>
        <p:spPr>
          <a:xfrm>
            <a:off x="612219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32" name="Text Placeholder 4">
            <a:extLst>
              <a:ext uri="{FF2B5EF4-FFF2-40B4-BE49-F238E27FC236}">
                <a16:creationId xmlns:a16="http://schemas.microsoft.com/office/drawing/2014/main" id="{AF2B8780-4144-453F-84D1-641037A23A11}"/>
              </a:ext>
            </a:extLst>
          </p:cNvPr>
          <p:cNvSpPr>
            <a:spLocks noGrp="1"/>
          </p:cNvSpPr>
          <p:nvPr>
            <p:ph type="body" sz="quarter" idx="88" hasCustomPrompt="1"/>
          </p:nvPr>
        </p:nvSpPr>
        <p:spPr>
          <a:xfrm>
            <a:off x="612219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33" name="Text Placeholder 4">
            <a:extLst>
              <a:ext uri="{FF2B5EF4-FFF2-40B4-BE49-F238E27FC236}">
                <a16:creationId xmlns:a16="http://schemas.microsoft.com/office/drawing/2014/main" id="{D9CECE2F-8AD2-4D61-93CF-DEFF8DD7C110}"/>
              </a:ext>
            </a:extLst>
          </p:cNvPr>
          <p:cNvSpPr>
            <a:spLocks noGrp="1"/>
          </p:cNvSpPr>
          <p:nvPr>
            <p:ph type="body" sz="quarter" idx="89" hasCustomPrompt="1"/>
          </p:nvPr>
        </p:nvSpPr>
        <p:spPr>
          <a:xfrm>
            <a:off x="612219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34" name="Text Placeholder 4">
            <a:extLst>
              <a:ext uri="{FF2B5EF4-FFF2-40B4-BE49-F238E27FC236}">
                <a16:creationId xmlns:a16="http://schemas.microsoft.com/office/drawing/2014/main" id="{71FAD523-79C2-4870-9471-0FBCAC9F294A}"/>
              </a:ext>
            </a:extLst>
          </p:cNvPr>
          <p:cNvSpPr>
            <a:spLocks noGrp="1"/>
          </p:cNvSpPr>
          <p:nvPr>
            <p:ph type="body" sz="quarter" idx="90" hasCustomPrompt="1"/>
          </p:nvPr>
        </p:nvSpPr>
        <p:spPr>
          <a:xfrm>
            <a:off x="612219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35" name="Picture Placeholder 7">
            <a:extLst>
              <a:ext uri="{FF2B5EF4-FFF2-40B4-BE49-F238E27FC236}">
                <a16:creationId xmlns:a16="http://schemas.microsoft.com/office/drawing/2014/main" id="{2E2083E8-8C6D-4548-82D5-315A29E4DCB9}"/>
              </a:ext>
            </a:extLst>
          </p:cNvPr>
          <p:cNvSpPr>
            <a:spLocks noGrp="1" noChangeAspect="1"/>
          </p:cNvSpPr>
          <p:nvPr>
            <p:ph type="pic" sz="quarter" idx="91" hasCustomPrompt="1"/>
          </p:nvPr>
        </p:nvSpPr>
        <p:spPr>
          <a:xfrm>
            <a:off x="624819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36" name="Text Placeholder 4">
            <a:extLst>
              <a:ext uri="{FF2B5EF4-FFF2-40B4-BE49-F238E27FC236}">
                <a16:creationId xmlns:a16="http://schemas.microsoft.com/office/drawing/2014/main" id="{E36689DA-7799-4EBC-A933-9B52EE8C253C}"/>
              </a:ext>
            </a:extLst>
          </p:cNvPr>
          <p:cNvSpPr>
            <a:spLocks noGrp="1"/>
          </p:cNvSpPr>
          <p:nvPr>
            <p:ph type="body" sz="quarter" idx="92" hasCustomPrompt="1"/>
          </p:nvPr>
        </p:nvSpPr>
        <p:spPr>
          <a:xfrm>
            <a:off x="750907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37" name="Text Placeholder 4">
            <a:extLst>
              <a:ext uri="{FF2B5EF4-FFF2-40B4-BE49-F238E27FC236}">
                <a16:creationId xmlns:a16="http://schemas.microsoft.com/office/drawing/2014/main" id="{5CDBF1E0-7F81-476C-B1BC-7A408FBE4F23}"/>
              </a:ext>
            </a:extLst>
          </p:cNvPr>
          <p:cNvSpPr>
            <a:spLocks noGrp="1"/>
          </p:cNvSpPr>
          <p:nvPr>
            <p:ph type="body" sz="quarter" idx="93" hasCustomPrompt="1"/>
          </p:nvPr>
        </p:nvSpPr>
        <p:spPr>
          <a:xfrm>
            <a:off x="750907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38" name="Text Placeholder 4">
            <a:extLst>
              <a:ext uri="{FF2B5EF4-FFF2-40B4-BE49-F238E27FC236}">
                <a16:creationId xmlns:a16="http://schemas.microsoft.com/office/drawing/2014/main" id="{3BA11C39-E34C-4495-A492-FFC8F4721506}"/>
              </a:ext>
            </a:extLst>
          </p:cNvPr>
          <p:cNvSpPr>
            <a:spLocks noGrp="1"/>
          </p:cNvSpPr>
          <p:nvPr>
            <p:ph type="body" sz="quarter" idx="94" hasCustomPrompt="1"/>
          </p:nvPr>
        </p:nvSpPr>
        <p:spPr>
          <a:xfrm>
            <a:off x="750907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39" name="Text Placeholder 4">
            <a:extLst>
              <a:ext uri="{FF2B5EF4-FFF2-40B4-BE49-F238E27FC236}">
                <a16:creationId xmlns:a16="http://schemas.microsoft.com/office/drawing/2014/main" id="{66CA36B6-5860-43CC-B05E-C35F87BF3220}"/>
              </a:ext>
            </a:extLst>
          </p:cNvPr>
          <p:cNvSpPr>
            <a:spLocks noGrp="1"/>
          </p:cNvSpPr>
          <p:nvPr>
            <p:ph type="body" sz="quarter" idx="95" hasCustomPrompt="1"/>
          </p:nvPr>
        </p:nvSpPr>
        <p:spPr>
          <a:xfrm>
            <a:off x="750907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40" name="Picture Placeholder 7">
            <a:extLst>
              <a:ext uri="{FF2B5EF4-FFF2-40B4-BE49-F238E27FC236}">
                <a16:creationId xmlns:a16="http://schemas.microsoft.com/office/drawing/2014/main" id="{3768AC93-78C3-4376-97B6-AE71E57CE5B5}"/>
              </a:ext>
            </a:extLst>
          </p:cNvPr>
          <p:cNvSpPr>
            <a:spLocks noGrp="1" noChangeAspect="1"/>
          </p:cNvSpPr>
          <p:nvPr>
            <p:ph type="pic" sz="quarter" idx="96" hasCustomPrompt="1"/>
          </p:nvPr>
        </p:nvSpPr>
        <p:spPr>
          <a:xfrm>
            <a:off x="763507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41" name="Text Placeholder 4">
            <a:extLst>
              <a:ext uri="{FF2B5EF4-FFF2-40B4-BE49-F238E27FC236}">
                <a16:creationId xmlns:a16="http://schemas.microsoft.com/office/drawing/2014/main" id="{1E15EA31-1B3F-46F6-8077-26C38143E576}"/>
              </a:ext>
            </a:extLst>
          </p:cNvPr>
          <p:cNvSpPr>
            <a:spLocks noGrp="1"/>
          </p:cNvSpPr>
          <p:nvPr>
            <p:ph type="body" sz="quarter" idx="97" hasCustomPrompt="1"/>
          </p:nvPr>
        </p:nvSpPr>
        <p:spPr>
          <a:xfrm>
            <a:off x="889595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42" name="Text Placeholder 4">
            <a:extLst>
              <a:ext uri="{FF2B5EF4-FFF2-40B4-BE49-F238E27FC236}">
                <a16:creationId xmlns:a16="http://schemas.microsoft.com/office/drawing/2014/main" id="{B4FF8CBA-AD5A-4FA3-A653-54574146B6B1}"/>
              </a:ext>
            </a:extLst>
          </p:cNvPr>
          <p:cNvSpPr>
            <a:spLocks noGrp="1"/>
          </p:cNvSpPr>
          <p:nvPr>
            <p:ph type="body" sz="quarter" idx="98" hasCustomPrompt="1"/>
          </p:nvPr>
        </p:nvSpPr>
        <p:spPr>
          <a:xfrm>
            <a:off x="889595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43" name="Text Placeholder 4">
            <a:extLst>
              <a:ext uri="{FF2B5EF4-FFF2-40B4-BE49-F238E27FC236}">
                <a16:creationId xmlns:a16="http://schemas.microsoft.com/office/drawing/2014/main" id="{7FB7D956-E48A-4DDF-959B-43C095CBB5D2}"/>
              </a:ext>
            </a:extLst>
          </p:cNvPr>
          <p:cNvSpPr>
            <a:spLocks noGrp="1"/>
          </p:cNvSpPr>
          <p:nvPr>
            <p:ph type="body" sz="quarter" idx="99" hasCustomPrompt="1"/>
          </p:nvPr>
        </p:nvSpPr>
        <p:spPr>
          <a:xfrm>
            <a:off x="889595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44" name="Text Placeholder 4">
            <a:extLst>
              <a:ext uri="{FF2B5EF4-FFF2-40B4-BE49-F238E27FC236}">
                <a16:creationId xmlns:a16="http://schemas.microsoft.com/office/drawing/2014/main" id="{A60AD955-241B-4270-92C2-2445D5BFAD0B}"/>
              </a:ext>
            </a:extLst>
          </p:cNvPr>
          <p:cNvSpPr>
            <a:spLocks noGrp="1"/>
          </p:cNvSpPr>
          <p:nvPr>
            <p:ph type="body" sz="quarter" idx="100" hasCustomPrompt="1"/>
          </p:nvPr>
        </p:nvSpPr>
        <p:spPr>
          <a:xfrm>
            <a:off x="889595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45" name="Picture Placeholder 7">
            <a:extLst>
              <a:ext uri="{FF2B5EF4-FFF2-40B4-BE49-F238E27FC236}">
                <a16:creationId xmlns:a16="http://schemas.microsoft.com/office/drawing/2014/main" id="{6B453A71-1F9C-4746-BE5C-DB9AD7295293}"/>
              </a:ext>
            </a:extLst>
          </p:cNvPr>
          <p:cNvSpPr>
            <a:spLocks noGrp="1" noChangeAspect="1"/>
          </p:cNvSpPr>
          <p:nvPr>
            <p:ph type="pic" sz="quarter" idx="101" hasCustomPrompt="1"/>
          </p:nvPr>
        </p:nvSpPr>
        <p:spPr>
          <a:xfrm>
            <a:off x="902195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46" name="Text Placeholder 4">
            <a:extLst>
              <a:ext uri="{FF2B5EF4-FFF2-40B4-BE49-F238E27FC236}">
                <a16:creationId xmlns:a16="http://schemas.microsoft.com/office/drawing/2014/main" id="{51FE92C3-55B1-4002-9AE7-45F659A5C374}"/>
              </a:ext>
            </a:extLst>
          </p:cNvPr>
          <p:cNvSpPr>
            <a:spLocks noGrp="1"/>
          </p:cNvSpPr>
          <p:nvPr>
            <p:ph type="body" sz="quarter" idx="102" hasCustomPrompt="1"/>
          </p:nvPr>
        </p:nvSpPr>
        <p:spPr>
          <a:xfrm>
            <a:off x="10282837"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47" name="Text Placeholder 4">
            <a:extLst>
              <a:ext uri="{FF2B5EF4-FFF2-40B4-BE49-F238E27FC236}">
                <a16:creationId xmlns:a16="http://schemas.microsoft.com/office/drawing/2014/main" id="{38E7334E-69FA-4905-B229-C4F3BBC5EB37}"/>
              </a:ext>
            </a:extLst>
          </p:cNvPr>
          <p:cNvSpPr>
            <a:spLocks noGrp="1"/>
          </p:cNvSpPr>
          <p:nvPr>
            <p:ph type="body" sz="quarter" idx="103" hasCustomPrompt="1"/>
          </p:nvPr>
        </p:nvSpPr>
        <p:spPr>
          <a:xfrm>
            <a:off x="10282837"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48" name="Text Placeholder 4">
            <a:extLst>
              <a:ext uri="{FF2B5EF4-FFF2-40B4-BE49-F238E27FC236}">
                <a16:creationId xmlns:a16="http://schemas.microsoft.com/office/drawing/2014/main" id="{C79C2BE3-0F3B-43C0-AF93-BE6221BA3D20}"/>
              </a:ext>
            </a:extLst>
          </p:cNvPr>
          <p:cNvSpPr>
            <a:spLocks noGrp="1"/>
          </p:cNvSpPr>
          <p:nvPr>
            <p:ph type="body" sz="quarter" idx="104" hasCustomPrompt="1"/>
          </p:nvPr>
        </p:nvSpPr>
        <p:spPr>
          <a:xfrm>
            <a:off x="10282837"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49" name="Text Placeholder 4">
            <a:extLst>
              <a:ext uri="{FF2B5EF4-FFF2-40B4-BE49-F238E27FC236}">
                <a16:creationId xmlns:a16="http://schemas.microsoft.com/office/drawing/2014/main" id="{4780A3D5-B02E-436C-8E69-AC32ED78E418}"/>
              </a:ext>
            </a:extLst>
          </p:cNvPr>
          <p:cNvSpPr>
            <a:spLocks noGrp="1"/>
          </p:cNvSpPr>
          <p:nvPr>
            <p:ph type="body" sz="quarter" idx="105" hasCustomPrompt="1"/>
          </p:nvPr>
        </p:nvSpPr>
        <p:spPr>
          <a:xfrm>
            <a:off x="10282837"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50" name="Picture Placeholder 7">
            <a:extLst>
              <a:ext uri="{FF2B5EF4-FFF2-40B4-BE49-F238E27FC236}">
                <a16:creationId xmlns:a16="http://schemas.microsoft.com/office/drawing/2014/main" id="{5ED602CB-263C-49DD-B24F-6C044FA764D3}"/>
              </a:ext>
            </a:extLst>
          </p:cNvPr>
          <p:cNvSpPr>
            <a:spLocks noGrp="1" noChangeAspect="1"/>
          </p:cNvSpPr>
          <p:nvPr>
            <p:ph type="pic" sz="quarter" idx="106" hasCustomPrompt="1"/>
          </p:nvPr>
        </p:nvSpPr>
        <p:spPr>
          <a:xfrm>
            <a:off x="10408837"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271" name="Text Placeholder 4">
            <a:extLst>
              <a:ext uri="{FF2B5EF4-FFF2-40B4-BE49-F238E27FC236}">
                <a16:creationId xmlns:a16="http://schemas.microsoft.com/office/drawing/2014/main" id="{3E0F4145-61BA-4CE2-A3EA-0C1EDC388FE5}"/>
              </a:ext>
            </a:extLst>
          </p:cNvPr>
          <p:cNvSpPr>
            <a:spLocks noGrp="1"/>
          </p:cNvSpPr>
          <p:nvPr>
            <p:ph type="body" sz="quarter" idx="107" hasCustomPrompt="1"/>
          </p:nvPr>
        </p:nvSpPr>
        <p:spPr>
          <a:xfrm>
            <a:off x="57467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72" name="Text Placeholder 4">
            <a:extLst>
              <a:ext uri="{FF2B5EF4-FFF2-40B4-BE49-F238E27FC236}">
                <a16:creationId xmlns:a16="http://schemas.microsoft.com/office/drawing/2014/main" id="{B0C144E9-6BA4-455A-865E-7D5AE88E05B1}"/>
              </a:ext>
            </a:extLst>
          </p:cNvPr>
          <p:cNvSpPr>
            <a:spLocks noGrp="1"/>
          </p:cNvSpPr>
          <p:nvPr>
            <p:ph type="body" sz="quarter" idx="108" hasCustomPrompt="1"/>
          </p:nvPr>
        </p:nvSpPr>
        <p:spPr>
          <a:xfrm>
            <a:off x="57467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73" name="Text Placeholder 4">
            <a:extLst>
              <a:ext uri="{FF2B5EF4-FFF2-40B4-BE49-F238E27FC236}">
                <a16:creationId xmlns:a16="http://schemas.microsoft.com/office/drawing/2014/main" id="{C7194312-4AC1-4EEB-82AC-35369690A8E7}"/>
              </a:ext>
            </a:extLst>
          </p:cNvPr>
          <p:cNvSpPr>
            <a:spLocks noGrp="1"/>
          </p:cNvSpPr>
          <p:nvPr>
            <p:ph type="body" sz="quarter" idx="109" hasCustomPrompt="1"/>
          </p:nvPr>
        </p:nvSpPr>
        <p:spPr>
          <a:xfrm>
            <a:off x="57467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74" name="Text Placeholder 4">
            <a:extLst>
              <a:ext uri="{FF2B5EF4-FFF2-40B4-BE49-F238E27FC236}">
                <a16:creationId xmlns:a16="http://schemas.microsoft.com/office/drawing/2014/main" id="{864E223D-19B6-4608-B65F-1460905FA055}"/>
              </a:ext>
            </a:extLst>
          </p:cNvPr>
          <p:cNvSpPr>
            <a:spLocks noGrp="1"/>
          </p:cNvSpPr>
          <p:nvPr>
            <p:ph type="body" sz="quarter" idx="110" hasCustomPrompt="1"/>
          </p:nvPr>
        </p:nvSpPr>
        <p:spPr>
          <a:xfrm>
            <a:off x="57467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275" name="Picture Placeholder 7">
            <a:extLst>
              <a:ext uri="{FF2B5EF4-FFF2-40B4-BE49-F238E27FC236}">
                <a16:creationId xmlns:a16="http://schemas.microsoft.com/office/drawing/2014/main" id="{9D032E1B-D9D0-4D17-ACCD-6C343D89F6DC}"/>
              </a:ext>
            </a:extLst>
          </p:cNvPr>
          <p:cNvSpPr>
            <a:spLocks noGrp="1" noChangeAspect="1"/>
          </p:cNvSpPr>
          <p:nvPr>
            <p:ph type="pic" sz="quarter" idx="111" hasCustomPrompt="1"/>
          </p:nvPr>
        </p:nvSpPr>
        <p:spPr>
          <a:xfrm>
            <a:off x="70067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276" name="Text Placeholder 4">
            <a:extLst>
              <a:ext uri="{FF2B5EF4-FFF2-40B4-BE49-F238E27FC236}">
                <a16:creationId xmlns:a16="http://schemas.microsoft.com/office/drawing/2014/main" id="{B1320D34-697E-4B24-8BF3-87170F14C170}"/>
              </a:ext>
            </a:extLst>
          </p:cNvPr>
          <p:cNvSpPr>
            <a:spLocks noGrp="1"/>
          </p:cNvSpPr>
          <p:nvPr>
            <p:ph type="body" sz="quarter" idx="112" hasCustomPrompt="1"/>
          </p:nvPr>
        </p:nvSpPr>
        <p:spPr>
          <a:xfrm>
            <a:off x="196155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77" name="Text Placeholder 4">
            <a:extLst>
              <a:ext uri="{FF2B5EF4-FFF2-40B4-BE49-F238E27FC236}">
                <a16:creationId xmlns:a16="http://schemas.microsoft.com/office/drawing/2014/main" id="{D590ABA3-C654-4A35-9A8B-7E500A8A845C}"/>
              </a:ext>
            </a:extLst>
          </p:cNvPr>
          <p:cNvSpPr>
            <a:spLocks noGrp="1"/>
          </p:cNvSpPr>
          <p:nvPr>
            <p:ph type="body" sz="quarter" idx="113" hasCustomPrompt="1"/>
          </p:nvPr>
        </p:nvSpPr>
        <p:spPr>
          <a:xfrm>
            <a:off x="196155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78" name="Text Placeholder 4">
            <a:extLst>
              <a:ext uri="{FF2B5EF4-FFF2-40B4-BE49-F238E27FC236}">
                <a16:creationId xmlns:a16="http://schemas.microsoft.com/office/drawing/2014/main" id="{446ED482-D031-4F4B-86AD-32CD99D211A0}"/>
              </a:ext>
            </a:extLst>
          </p:cNvPr>
          <p:cNvSpPr>
            <a:spLocks noGrp="1"/>
          </p:cNvSpPr>
          <p:nvPr>
            <p:ph type="body" sz="quarter" idx="114" hasCustomPrompt="1"/>
          </p:nvPr>
        </p:nvSpPr>
        <p:spPr>
          <a:xfrm>
            <a:off x="196155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79" name="Text Placeholder 4">
            <a:extLst>
              <a:ext uri="{FF2B5EF4-FFF2-40B4-BE49-F238E27FC236}">
                <a16:creationId xmlns:a16="http://schemas.microsoft.com/office/drawing/2014/main" id="{C1D764C6-8B78-45C6-95E6-693CB6DA2874}"/>
              </a:ext>
            </a:extLst>
          </p:cNvPr>
          <p:cNvSpPr>
            <a:spLocks noGrp="1"/>
          </p:cNvSpPr>
          <p:nvPr>
            <p:ph type="body" sz="quarter" idx="115" hasCustomPrompt="1"/>
          </p:nvPr>
        </p:nvSpPr>
        <p:spPr>
          <a:xfrm>
            <a:off x="196155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280" name="Picture Placeholder 7">
            <a:extLst>
              <a:ext uri="{FF2B5EF4-FFF2-40B4-BE49-F238E27FC236}">
                <a16:creationId xmlns:a16="http://schemas.microsoft.com/office/drawing/2014/main" id="{145A695C-B6E7-403A-A659-2CE6271CEE18}"/>
              </a:ext>
            </a:extLst>
          </p:cNvPr>
          <p:cNvSpPr>
            <a:spLocks noGrp="1" noChangeAspect="1"/>
          </p:cNvSpPr>
          <p:nvPr>
            <p:ph type="pic" sz="quarter" idx="116" hasCustomPrompt="1"/>
          </p:nvPr>
        </p:nvSpPr>
        <p:spPr>
          <a:xfrm>
            <a:off x="208755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281" name="Text Placeholder 4">
            <a:extLst>
              <a:ext uri="{FF2B5EF4-FFF2-40B4-BE49-F238E27FC236}">
                <a16:creationId xmlns:a16="http://schemas.microsoft.com/office/drawing/2014/main" id="{43B30AC5-49DB-460A-BA21-FBF97FBFFEA7}"/>
              </a:ext>
            </a:extLst>
          </p:cNvPr>
          <p:cNvSpPr>
            <a:spLocks noGrp="1"/>
          </p:cNvSpPr>
          <p:nvPr>
            <p:ph type="body" sz="quarter" idx="117" hasCustomPrompt="1"/>
          </p:nvPr>
        </p:nvSpPr>
        <p:spPr>
          <a:xfrm>
            <a:off x="334843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82" name="Text Placeholder 4">
            <a:extLst>
              <a:ext uri="{FF2B5EF4-FFF2-40B4-BE49-F238E27FC236}">
                <a16:creationId xmlns:a16="http://schemas.microsoft.com/office/drawing/2014/main" id="{4ED4336E-7EB5-44E1-9BBC-1F539BB1340E}"/>
              </a:ext>
            </a:extLst>
          </p:cNvPr>
          <p:cNvSpPr>
            <a:spLocks noGrp="1"/>
          </p:cNvSpPr>
          <p:nvPr>
            <p:ph type="body" sz="quarter" idx="118" hasCustomPrompt="1"/>
          </p:nvPr>
        </p:nvSpPr>
        <p:spPr>
          <a:xfrm>
            <a:off x="334843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83" name="Text Placeholder 4">
            <a:extLst>
              <a:ext uri="{FF2B5EF4-FFF2-40B4-BE49-F238E27FC236}">
                <a16:creationId xmlns:a16="http://schemas.microsoft.com/office/drawing/2014/main" id="{6C89A572-BB42-49A1-9C15-EA2137F3BA35}"/>
              </a:ext>
            </a:extLst>
          </p:cNvPr>
          <p:cNvSpPr>
            <a:spLocks noGrp="1"/>
          </p:cNvSpPr>
          <p:nvPr>
            <p:ph type="body" sz="quarter" idx="119" hasCustomPrompt="1"/>
          </p:nvPr>
        </p:nvSpPr>
        <p:spPr>
          <a:xfrm>
            <a:off x="334843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84" name="Text Placeholder 4">
            <a:extLst>
              <a:ext uri="{FF2B5EF4-FFF2-40B4-BE49-F238E27FC236}">
                <a16:creationId xmlns:a16="http://schemas.microsoft.com/office/drawing/2014/main" id="{22C78003-F063-4BB5-AACD-E048F5837960}"/>
              </a:ext>
            </a:extLst>
          </p:cNvPr>
          <p:cNvSpPr>
            <a:spLocks noGrp="1"/>
          </p:cNvSpPr>
          <p:nvPr>
            <p:ph type="body" sz="quarter" idx="120" hasCustomPrompt="1"/>
          </p:nvPr>
        </p:nvSpPr>
        <p:spPr>
          <a:xfrm>
            <a:off x="334843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285" name="Picture Placeholder 7">
            <a:extLst>
              <a:ext uri="{FF2B5EF4-FFF2-40B4-BE49-F238E27FC236}">
                <a16:creationId xmlns:a16="http://schemas.microsoft.com/office/drawing/2014/main" id="{7E955A9E-0815-486E-8A1B-5A344C94B010}"/>
              </a:ext>
            </a:extLst>
          </p:cNvPr>
          <p:cNvSpPr>
            <a:spLocks noGrp="1" noChangeAspect="1"/>
          </p:cNvSpPr>
          <p:nvPr>
            <p:ph type="pic" sz="quarter" idx="121" hasCustomPrompt="1"/>
          </p:nvPr>
        </p:nvSpPr>
        <p:spPr>
          <a:xfrm>
            <a:off x="347443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286" name="Text Placeholder 4">
            <a:extLst>
              <a:ext uri="{FF2B5EF4-FFF2-40B4-BE49-F238E27FC236}">
                <a16:creationId xmlns:a16="http://schemas.microsoft.com/office/drawing/2014/main" id="{A7A3ED98-16A7-4CF4-8852-D731442C9E88}"/>
              </a:ext>
            </a:extLst>
          </p:cNvPr>
          <p:cNvSpPr>
            <a:spLocks noGrp="1"/>
          </p:cNvSpPr>
          <p:nvPr>
            <p:ph type="body" sz="quarter" idx="122" hasCustomPrompt="1"/>
          </p:nvPr>
        </p:nvSpPr>
        <p:spPr>
          <a:xfrm>
            <a:off x="473531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87" name="Text Placeholder 4">
            <a:extLst>
              <a:ext uri="{FF2B5EF4-FFF2-40B4-BE49-F238E27FC236}">
                <a16:creationId xmlns:a16="http://schemas.microsoft.com/office/drawing/2014/main" id="{A88DCBED-A3B0-4BAA-A21D-0CD68DE5B751}"/>
              </a:ext>
            </a:extLst>
          </p:cNvPr>
          <p:cNvSpPr>
            <a:spLocks noGrp="1"/>
          </p:cNvSpPr>
          <p:nvPr>
            <p:ph type="body" sz="quarter" idx="123" hasCustomPrompt="1"/>
          </p:nvPr>
        </p:nvSpPr>
        <p:spPr>
          <a:xfrm>
            <a:off x="473531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88" name="Text Placeholder 4">
            <a:extLst>
              <a:ext uri="{FF2B5EF4-FFF2-40B4-BE49-F238E27FC236}">
                <a16:creationId xmlns:a16="http://schemas.microsoft.com/office/drawing/2014/main" id="{513912DA-A22C-47A1-9D62-462A7D09306E}"/>
              </a:ext>
            </a:extLst>
          </p:cNvPr>
          <p:cNvSpPr>
            <a:spLocks noGrp="1"/>
          </p:cNvSpPr>
          <p:nvPr>
            <p:ph type="body" sz="quarter" idx="124" hasCustomPrompt="1"/>
          </p:nvPr>
        </p:nvSpPr>
        <p:spPr>
          <a:xfrm>
            <a:off x="473531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89" name="Text Placeholder 4">
            <a:extLst>
              <a:ext uri="{FF2B5EF4-FFF2-40B4-BE49-F238E27FC236}">
                <a16:creationId xmlns:a16="http://schemas.microsoft.com/office/drawing/2014/main" id="{9D700DB8-E39F-42B8-A664-8EA35F26238F}"/>
              </a:ext>
            </a:extLst>
          </p:cNvPr>
          <p:cNvSpPr>
            <a:spLocks noGrp="1"/>
          </p:cNvSpPr>
          <p:nvPr>
            <p:ph type="body" sz="quarter" idx="125" hasCustomPrompt="1"/>
          </p:nvPr>
        </p:nvSpPr>
        <p:spPr>
          <a:xfrm>
            <a:off x="473531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290" name="Picture Placeholder 7">
            <a:extLst>
              <a:ext uri="{FF2B5EF4-FFF2-40B4-BE49-F238E27FC236}">
                <a16:creationId xmlns:a16="http://schemas.microsoft.com/office/drawing/2014/main" id="{119D0912-283E-4DF2-A7FB-4654A7F7E9D2}"/>
              </a:ext>
            </a:extLst>
          </p:cNvPr>
          <p:cNvSpPr>
            <a:spLocks noGrp="1" noChangeAspect="1"/>
          </p:cNvSpPr>
          <p:nvPr>
            <p:ph type="pic" sz="quarter" idx="126" hasCustomPrompt="1"/>
          </p:nvPr>
        </p:nvSpPr>
        <p:spPr>
          <a:xfrm>
            <a:off x="486131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291" name="Text Placeholder 4">
            <a:extLst>
              <a:ext uri="{FF2B5EF4-FFF2-40B4-BE49-F238E27FC236}">
                <a16:creationId xmlns:a16="http://schemas.microsoft.com/office/drawing/2014/main" id="{F785E6D4-8ADD-43B9-BA99-2489C8AF6784}"/>
              </a:ext>
            </a:extLst>
          </p:cNvPr>
          <p:cNvSpPr>
            <a:spLocks noGrp="1"/>
          </p:cNvSpPr>
          <p:nvPr>
            <p:ph type="body" sz="quarter" idx="127" hasCustomPrompt="1"/>
          </p:nvPr>
        </p:nvSpPr>
        <p:spPr>
          <a:xfrm>
            <a:off x="612219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92" name="Text Placeholder 4">
            <a:extLst>
              <a:ext uri="{FF2B5EF4-FFF2-40B4-BE49-F238E27FC236}">
                <a16:creationId xmlns:a16="http://schemas.microsoft.com/office/drawing/2014/main" id="{5708805A-E1C6-4358-8E12-09EA3DCA9C9B}"/>
              </a:ext>
            </a:extLst>
          </p:cNvPr>
          <p:cNvSpPr>
            <a:spLocks noGrp="1"/>
          </p:cNvSpPr>
          <p:nvPr>
            <p:ph type="body" sz="quarter" idx="128" hasCustomPrompt="1"/>
          </p:nvPr>
        </p:nvSpPr>
        <p:spPr>
          <a:xfrm>
            <a:off x="612219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93" name="Text Placeholder 4">
            <a:extLst>
              <a:ext uri="{FF2B5EF4-FFF2-40B4-BE49-F238E27FC236}">
                <a16:creationId xmlns:a16="http://schemas.microsoft.com/office/drawing/2014/main" id="{EE5AC273-BAEA-420A-8B98-8A15C0D8F26F}"/>
              </a:ext>
            </a:extLst>
          </p:cNvPr>
          <p:cNvSpPr>
            <a:spLocks noGrp="1"/>
          </p:cNvSpPr>
          <p:nvPr>
            <p:ph type="body" sz="quarter" idx="129" hasCustomPrompt="1"/>
          </p:nvPr>
        </p:nvSpPr>
        <p:spPr>
          <a:xfrm>
            <a:off x="612219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94" name="Text Placeholder 4">
            <a:extLst>
              <a:ext uri="{FF2B5EF4-FFF2-40B4-BE49-F238E27FC236}">
                <a16:creationId xmlns:a16="http://schemas.microsoft.com/office/drawing/2014/main" id="{759D53F4-7165-4ABD-9E1A-93CCF1C825AA}"/>
              </a:ext>
            </a:extLst>
          </p:cNvPr>
          <p:cNvSpPr>
            <a:spLocks noGrp="1"/>
          </p:cNvSpPr>
          <p:nvPr>
            <p:ph type="body" sz="quarter" idx="130" hasCustomPrompt="1"/>
          </p:nvPr>
        </p:nvSpPr>
        <p:spPr>
          <a:xfrm>
            <a:off x="612219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295" name="Picture Placeholder 7">
            <a:extLst>
              <a:ext uri="{FF2B5EF4-FFF2-40B4-BE49-F238E27FC236}">
                <a16:creationId xmlns:a16="http://schemas.microsoft.com/office/drawing/2014/main" id="{CB622C18-4AC6-4DF2-82CD-65B11CD46F2D}"/>
              </a:ext>
            </a:extLst>
          </p:cNvPr>
          <p:cNvSpPr>
            <a:spLocks noGrp="1" noChangeAspect="1"/>
          </p:cNvSpPr>
          <p:nvPr>
            <p:ph type="pic" sz="quarter" idx="131" hasCustomPrompt="1"/>
          </p:nvPr>
        </p:nvSpPr>
        <p:spPr>
          <a:xfrm>
            <a:off x="624819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296" name="Text Placeholder 4">
            <a:extLst>
              <a:ext uri="{FF2B5EF4-FFF2-40B4-BE49-F238E27FC236}">
                <a16:creationId xmlns:a16="http://schemas.microsoft.com/office/drawing/2014/main" id="{8F4C88EA-7D2A-4952-BDE2-FF8E3813CB74}"/>
              </a:ext>
            </a:extLst>
          </p:cNvPr>
          <p:cNvSpPr>
            <a:spLocks noGrp="1"/>
          </p:cNvSpPr>
          <p:nvPr>
            <p:ph type="body" sz="quarter" idx="132" hasCustomPrompt="1"/>
          </p:nvPr>
        </p:nvSpPr>
        <p:spPr>
          <a:xfrm>
            <a:off x="750907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97" name="Text Placeholder 4">
            <a:extLst>
              <a:ext uri="{FF2B5EF4-FFF2-40B4-BE49-F238E27FC236}">
                <a16:creationId xmlns:a16="http://schemas.microsoft.com/office/drawing/2014/main" id="{71C23684-2E3F-4FBE-966A-795520ED2AFF}"/>
              </a:ext>
            </a:extLst>
          </p:cNvPr>
          <p:cNvSpPr>
            <a:spLocks noGrp="1"/>
          </p:cNvSpPr>
          <p:nvPr>
            <p:ph type="body" sz="quarter" idx="133" hasCustomPrompt="1"/>
          </p:nvPr>
        </p:nvSpPr>
        <p:spPr>
          <a:xfrm>
            <a:off x="750907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98" name="Text Placeholder 4">
            <a:extLst>
              <a:ext uri="{FF2B5EF4-FFF2-40B4-BE49-F238E27FC236}">
                <a16:creationId xmlns:a16="http://schemas.microsoft.com/office/drawing/2014/main" id="{2A73D139-F580-4A30-9FE3-87D5CC6177E2}"/>
              </a:ext>
            </a:extLst>
          </p:cNvPr>
          <p:cNvSpPr>
            <a:spLocks noGrp="1"/>
          </p:cNvSpPr>
          <p:nvPr>
            <p:ph type="body" sz="quarter" idx="134" hasCustomPrompt="1"/>
          </p:nvPr>
        </p:nvSpPr>
        <p:spPr>
          <a:xfrm>
            <a:off x="750907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99" name="Text Placeholder 4">
            <a:extLst>
              <a:ext uri="{FF2B5EF4-FFF2-40B4-BE49-F238E27FC236}">
                <a16:creationId xmlns:a16="http://schemas.microsoft.com/office/drawing/2014/main" id="{F96AAD65-BF2A-4385-9DD1-8414EAD4F5C9}"/>
              </a:ext>
            </a:extLst>
          </p:cNvPr>
          <p:cNvSpPr>
            <a:spLocks noGrp="1"/>
          </p:cNvSpPr>
          <p:nvPr>
            <p:ph type="body" sz="quarter" idx="135" hasCustomPrompt="1"/>
          </p:nvPr>
        </p:nvSpPr>
        <p:spPr>
          <a:xfrm>
            <a:off x="750907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00" name="Picture Placeholder 7">
            <a:extLst>
              <a:ext uri="{FF2B5EF4-FFF2-40B4-BE49-F238E27FC236}">
                <a16:creationId xmlns:a16="http://schemas.microsoft.com/office/drawing/2014/main" id="{1F953F1B-9AF7-48F0-BD04-DCF42055DCC7}"/>
              </a:ext>
            </a:extLst>
          </p:cNvPr>
          <p:cNvSpPr>
            <a:spLocks noGrp="1" noChangeAspect="1"/>
          </p:cNvSpPr>
          <p:nvPr>
            <p:ph type="pic" sz="quarter" idx="136" hasCustomPrompt="1"/>
          </p:nvPr>
        </p:nvSpPr>
        <p:spPr>
          <a:xfrm>
            <a:off x="763507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01" name="Text Placeholder 4">
            <a:extLst>
              <a:ext uri="{FF2B5EF4-FFF2-40B4-BE49-F238E27FC236}">
                <a16:creationId xmlns:a16="http://schemas.microsoft.com/office/drawing/2014/main" id="{4AB53460-FA6A-4C59-ABCA-3EEAD0F943F8}"/>
              </a:ext>
            </a:extLst>
          </p:cNvPr>
          <p:cNvSpPr>
            <a:spLocks noGrp="1"/>
          </p:cNvSpPr>
          <p:nvPr>
            <p:ph type="body" sz="quarter" idx="137" hasCustomPrompt="1"/>
          </p:nvPr>
        </p:nvSpPr>
        <p:spPr>
          <a:xfrm>
            <a:off x="889595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02" name="Text Placeholder 4">
            <a:extLst>
              <a:ext uri="{FF2B5EF4-FFF2-40B4-BE49-F238E27FC236}">
                <a16:creationId xmlns:a16="http://schemas.microsoft.com/office/drawing/2014/main" id="{C670F21E-D53E-4772-BF7A-6769D63C8B6E}"/>
              </a:ext>
            </a:extLst>
          </p:cNvPr>
          <p:cNvSpPr>
            <a:spLocks noGrp="1"/>
          </p:cNvSpPr>
          <p:nvPr>
            <p:ph type="body" sz="quarter" idx="138" hasCustomPrompt="1"/>
          </p:nvPr>
        </p:nvSpPr>
        <p:spPr>
          <a:xfrm>
            <a:off x="889595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03" name="Text Placeholder 4">
            <a:extLst>
              <a:ext uri="{FF2B5EF4-FFF2-40B4-BE49-F238E27FC236}">
                <a16:creationId xmlns:a16="http://schemas.microsoft.com/office/drawing/2014/main" id="{B9476054-B795-4EDE-A218-1FF29260C49B}"/>
              </a:ext>
            </a:extLst>
          </p:cNvPr>
          <p:cNvSpPr>
            <a:spLocks noGrp="1"/>
          </p:cNvSpPr>
          <p:nvPr>
            <p:ph type="body" sz="quarter" idx="139" hasCustomPrompt="1"/>
          </p:nvPr>
        </p:nvSpPr>
        <p:spPr>
          <a:xfrm>
            <a:off x="889595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04" name="Text Placeholder 4">
            <a:extLst>
              <a:ext uri="{FF2B5EF4-FFF2-40B4-BE49-F238E27FC236}">
                <a16:creationId xmlns:a16="http://schemas.microsoft.com/office/drawing/2014/main" id="{E5DF0A75-F493-45C7-81FD-1A1310BB8882}"/>
              </a:ext>
            </a:extLst>
          </p:cNvPr>
          <p:cNvSpPr>
            <a:spLocks noGrp="1"/>
          </p:cNvSpPr>
          <p:nvPr>
            <p:ph type="body" sz="quarter" idx="140" hasCustomPrompt="1"/>
          </p:nvPr>
        </p:nvSpPr>
        <p:spPr>
          <a:xfrm>
            <a:off x="889595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05" name="Picture Placeholder 7">
            <a:extLst>
              <a:ext uri="{FF2B5EF4-FFF2-40B4-BE49-F238E27FC236}">
                <a16:creationId xmlns:a16="http://schemas.microsoft.com/office/drawing/2014/main" id="{D5D92845-4B12-4567-AF44-D26FCBDB7398}"/>
              </a:ext>
            </a:extLst>
          </p:cNvPr>
          <p:cNvSpPr>
            <a:spLocks noGrp="1" noChangeAspect="1"/>
          </p:cNvSpPr>
          <p:nvPr>
            <p:ph type="pic" sz="quarter" idx="141" hasCustomPrompt="1"/>
          </p:nvPr>
        </p:nvSpPr>
        <p:spPr>
          <a:xfrm>
            <a:off x="902195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06" name="Text Placeholder 4">
            <a:extLst>
              <a:ext uri="{FF2B5EF4-FFF2-40B4-BE49-F238E27FC236}">
                <a16:creationId xmlns:a16="http://schemas.microsoft.com/office/drawing/2014/main" id="{6DBEC153-7029-4AB3-A423-C85224B10231}"/>
              </a:ext>
            </a:extLst>
          </p:cNvPr>
          <p:cNvSpPr>
            <a:spLocks noGrp="1"/>
          </p:cNvSpPr>
          <p:nvPr>
            <p:ph type="body" sz="quarter" idx="142" hasCustomPrompt="1"/>
          </p:nvPr>
        </p:nvSpPr>
        <p:spPr>
          <a:xfrm>
            <a:off x="10282837"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07" name="Text Placeholder 4">
            <a:extLst>
              <a:ext uri="{FF2B5EF4-FFF2-40B4-BE49-F238E27FC236}">
                <a16:creationId xmlns:a16="http://schemas.microsoft.com/office/drawing/2014/main" id="{0D5D295E-62AF-4501-9977-B516633B5F86}"/>
              </a:ext>
            </a:extLst>
          </p:cNvPr>
          <p:cNvSpPr>
            <a:spLocks noGrp="1"/>
          </p:cNvSpPr>
          <p:nvPr>
            <p:ph type="body" sz="quarter" idx="143" hasCustomPrompt="1"/>
          </p:nvPr>
        </p:nvSpPr>
        <p:spPr>
          <a:xfrm>
            <a:off x="10282837"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08" name="Text Placeholder 4">
            <a:extLst>
              <a:ext uri="{FF2B5EF4-FFF2-40B4-BE49-F238E27FC236}">
                <a16:creationId xmlns:a16="http://schemas.microsoft.com/office/drawing/2014/main" id="{55BC1D01-6FFC-473B-A31E-6EE209E2E8DA}"/>
              </a:ext>
            </a:extLst>
          </p:cNvPr>
          <p:cNvSpPr>
            <a:spLocks noGrp="1"/>
          </p:cNvSpPr>
          <p:nvPr>
            <p:ph type="body" sz="quarter" idx="144" hasCustomPrompt="1"/>
          </p:nvPr>
        </p:nvSpPr>
        <p:spPr>
          <a:xfrm>
            <a:off x="10282837"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09" name="Text Placeholder 4">
            <a:extLst>
              <a:ext uri="{FF2B5EF4-FFF2-40B4-BE49-F238E27FC236}">
                <a16:creationId xmlns:a16="http://schemas.microsoft.com/office/drawing/2014/main" id="{88F7D17F-454B-4394-AE23-E4C0F9F061E3}"/>
              </a:ext>
            </a:extLst>
          </p:cNvPr>
          <p:cNvSpPr>
            <a:spLocks noGrp="1"/>
          </p:cNvSpPr>
          <p:nvPr>
            <p:ph type="body" sz="quarter" idx="145" hasCustomPrompt="1"/>
          </p:nvPr>
        </p:nvSpPr>
        <p:spPr>
          <a:xfrm>
            <a:off x="10282837"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10" name="Picture Placeholder 7">
            <a:extLst>
              <a:ext uri="{FF2B5EF4-FFF2-40B4-BE49-F238E27FC236}">
                <a16:creationId xmlns:a16="http://schemas.microsoft.com/office/drawing/2014/main" id="{281B762D-3EC1-4BC0-8660-77F55637A350}"/>
              </a:ext>
            </a:extLst>
          </p:cNvPr>
          <p:cNvSpPr>
            <a:spLocks noGrp="1" noChangeAspect="1"/>
          </p:cNvSpPr>
          <p:nvPr>
            <p:ph type="pic" sz="quarter" idx="146" hasCustomPrompt="1"/>
          </p:nvPr>
        </p:nvSpPr>
        <p:spPr>
          <a:xfrm>
            <a:off x="10408837"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11" name="Text Placeholder 4">
            <a:extLst>
              <a:ext uri="{FF2B5EF4-FFF2-40B4-BE49-F238E27FC236}">
                <a16:creationId xmlns:a16="http://schemas.microsoft.com/office/drawing/2014/main" id="{62B53341-3EAE-4D0D-A597-796C912E8843}"/>
              </a:ext>
            </a:extLst>
          </p:cNvPr>
          <p:cNvSpPr>
            <a:spLocks noGrp="1"/>
          </p:cNvSpPr>
          <p:nvPr>
            <p:ph type="body" sz="quarter" idx="147" hasCustomPrompt="1"/>
          </p:nvPr>
        </p:nvSpPr>
        <p:spPr>
          <a:xfrm>
            <a:off x="57467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12" name="Text Placeholder 4">
            <a:extLst>
              <a:ext uri="{FF2B5EF4-FFF2-40B4-BE49-F238E27FC236}">
                <a16:creationId xmlns:a16="http://schemas.microsoft.com/office/drawing/2014/main" id="{E0AD4D38-3E15-464E-A752-A6EA0A9AA9CA}"/>
              </a:ext>
            </a:extLst>
          </p:cNvPr>
          <p:cNvSpPr>
            <a:spLocks noGrp="1"/>
          </p:cNvSpPr>
          <p:nvPr>
            <p:ph type="body" sz="quarter" idx="148" hasCustomPrompt="1"/>
          </p:nvPr>
        </p:nvSpPr>
        <p:spPr>
          <a:xfrm>
            <a:off x="57467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13" name="Text Placeholder 4">
            <a:extLst>
              <a:ext uri="{FF2B5EF4-FFF2-40B4-BE49-F238E27FC236}">
                <a16:creationId xmlns:a16="http://schemas.microsoft.com/office/drawing/2014/main" id="{6EC29790-65C7-434D-9E56-20B72EE41614}"/>
              </a:ext>
            </a:extLst>
          </p:cNvPr>
          <p:cNvSpPr>
            <a:spLocks noGrp="1"/>
          </p:cNvSpPr>
          <p:nvPr>
            <p:ph type="body" sz="quarter" idx="149" hasCustomPrompt="1"/>
          </p:nvPr>
        </p:nvSpPr>
        <p:spPr>
          <a:xfrm>
            <a:off x="57467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14" name="Text Placeholder 4">
            <a:extLst>
              <a:ext uri="{FF2B5EF4-FFF2-40B4-BE49-F238E27FC236}">
                <a16:creationId xmlns:a16="http://schemas.microsoft.com/office/drawing/2014/main" id="{C4E528A9-5B48-431A-8C25-5A1D4A3B0E9E}"/>
              </a:ext>
            </a:extLst>
          </p:cNvPr>
          <p:cNvSpPr>
            <a:spLocks noGrp="1"/>
          </p:cNvSpPr>
          <p:nvPr>
            <p:ph type="body" sz="quarter" idx="150" hasCustomPrompt="1"/>
          </p:nvPr>
        </p:nvSpPr>
        <p:spPr>
          <a:xfrm>
            <a:off x="57467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15" name="Picture Placeholder 7">
            <a:extLst>
              <a:ext uri="{FF2B5EF4-FFF2-40B4-BE49-F238E27FC236}">
                <a16:creationId xmlns:a16="http://schemas.microsoft.com/office/drawing/2014/main" id="{288C1464-2891-43DF-93F7-A1A83CE3EDD1}"/>
              </a:ext>
            </a:extLst>
          </p:cNvPr>
          <p:cNvSpPr>
            <a:spLocks noGrp="1" noChangeAspect="1"/>
          </p:cNvSpPr>
          <p:nvPr>
            <p:ph type="pic" sz="quarter" idx="151" hasCustomPrompt="1"/>
          </p:nvPr>
        </p:nvSpPr>
        <p:spPr>
          <a:xfrm>
            <a:off x="70067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16" name="Text Placeholder 4">
            <a:extLst>
              <a:ext uri="{FF2B5EF4-FFF2-40B4-BE49-F238E27FC236}">
                <a16:creationId xmlns:a16="http://schemas.microsoft.com/office/drawing/2014/main" id="{3271AB5D-8BC4-4BC8-BBFE-8BF2642781A8}"/>
              </a:ext>
            </a:extLst>
          </p:cNvPr>
          <p:cNvSpPr>
            <a:spLocks noGrp="1"/>
          </p:cNvSpPr>
          <p:nvPr>
            <p:ph type="body" sz="quarter" idx="152" hasCustomPrompt="1"/>
          </p:nvPr>
        </p:nvSpPr>
        <p:spPr>
          <a:xfrm>
            <a:off x="196155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17" name="Text Placeholder 4">
            <a:extLst>
              <a:ext uri="{FF2B5EF4-FFF2-40B4-BE49-F238E27FC236}">
                <a16:creationId xmlns:a16="http://schemas.microsoft.com/office/drawing/2014/main" id="{0B8EC452-EEF9-4CE5-999E-D60318276E04}"/>
              </a:ext>
            </a:extLst>
          </p:cNvPr>
          <p:cNvSpPr>
            <a:spLocks noGrp="1"/>
          </p:cNvSpPr>
          <p:nvPr>
            <p:ph type="body" sz="quarter" idx="153" hasCustomPrompt="1"/>
          </p:nvPr>
        </p:nvSpPr>
        <p:spPr>
          <a:xfrm>
            <a:off x="196155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18" name="Text Placeholder 4">
            <a:extLst>
              <a:ext uri="{FF2B5EF4-FFF2-40B4-BE49-F238E27FC236}">
                <a16:creationId xmlns:a16="http://schemas.microsoft.com/office/drawing/2014/main" id="{A933812B-1617-4FAB-BFF5-713B805636F8}"/>
              </a:ext>
            </a:extLst>
          </p:cNvPr>
          <p:cNvSpPr>
            <a:spLocks noGrp="1"/>
          </p:cNvSpPr>
          <p:nvPr>
            <p:ph type="body" sz="quarter" idx="154" hasCustomPrompt="1"/>
          </p:nvPr>
        </p:nvSpPr>
        <p:spPr>
          <a:xfrm>
            <a:off x="196155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19" name="Text Placeholder 4">
            <a:extLst>
              <a:ext uri="{FF2B5EF4-FFF2-40B4-BE49-F238E27FC236}">
                <a16:creationId xmlns:a16="http://schemas.microsoft.com/office/drawing/2014/main" id="{3CF7B6C6-67DC-4F15-9BC1-7ED503D4B34B}"/>
              </a:ext>
            </a:extLst>
          </p:cNvPr>
          <p:cNvSpPr>
            <a:spLocks noGrp="1"/>
          </p:cNvSpPr>
          <p:nvPr>
            <p:ph type="body" sz="quarter" idx="155" hasCustomPrompt="1"/>
          </p:nvPr>
        </p:nvSpPr>
        <p:spPr>
          <a:xfrm>
            <a:off x="196155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20" name="Picture Placeholder 7">
            <a:extLst>
              <a:ext uri="{FF2B5EF4-FFF2-40B4-BE49-F238E27FC236}">
                <a16:creationId xmlns:a16="http://schemas.microsoft.com/office/drawing/2014/main" id="{C51F412E-89E2-40C6-8EB1-8AC54CA3317E}"/>
              </a:ext>
            </a:extLst>
          </p:cNvPr>
          <p:cNvSpPr>
            <a:spLocks noGrp="1" noChangeAspect="1"/>
          </p:cNvSpPr>
          <p:nvPr>
            <p:ph type="pic" sz="quarter" idx="156" hasCustomPrompt="1"/>
          </p:nvPr>
        </p:nvSpPr>
        <p:spPr>
          <a:xfrm>
            <a:off x="208755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21" name="Text Placeholder 4">
            <a:extLst>
              <a:ext uri="{FF2B5EF4-FFF2-40B4-BE49-F238E27FC236}">
                <a16:creationId xmlns:a16="http://schemas.microsoft.com/office/drawing/2014/main" id="{DF7E1A3D-8101-4A04-B702-65613DB225E6}"/>
              </a:ext>
            </a:extLst>
          </p:cNvPr>
          <p:cNvSpPr>
            <a:spLocks noGrp="1"/>
          </p:cNvSpPr>
          <p:nvPr>
            <p:ph type="body" sz="quarter" idx="157" hasCustomPrompt="1"/>
          </p:nvPr>
        </p:nvSpPr>
        <p:spPr>
          <a:xfrm>
            <a:off x="334843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22" name="Text Placeholder 4">
            <a:extLst>
              <a:ext uri="{FF2B5EF4-FFF2-40B4-BE49-F238E27FC236}">
                <a16:creationId xmlns:a16="http://schemas.microsoft.com/office/drawing/2014/main" id="{03940B9A-8FB4-4E31-8F7B-1BFF0DA2DBD1}"/>
              </a:ext>
            </a:extLst>
          </p:cNvPr>
          <p:cNvSpPr>
            <a:spLocks noGrp="1"/>
          </p:cNvSpPr>
          <p:nvPr>
            <p:ph type="body" sz="quarter" idx="158" hasCustomPrompt="1"/>
          </p:nvPr>
        </p:nvSpPr>
        <p:spPr>
          <a:xfrm>
            <a:off x="334843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23" name="Text Placeholder 4">
            <a:extLst>
              <a:ext uri="{FF2B5EF4-FFF2-40B4-BE49-F238E27FC236}">
                <a16:creationId xmlns:a16="http://schemas.microsoft.com/office/drawing/2014/main" id="{F63A98EC-AE3F-4C71-B3E8-7BC10AC7C156}"/>
              </a:ext>
            </a:extLst>
          </p:cNvPr>
          <p:cNvSpPr>
            <a:spLocks noGrp="1"/>
          </p:cNvSpPr>
          <p:nvPr>
            <p:ph type="body" sz="quarter" idx="159" hasCustomPrompt="1"/>
          </p:nvPr>
        </p:nvSpPr>
        <p:spPr>
          <a:xfrm>
            <a:off x="334843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24" name="Text Placeholder 4">
            <a:extLst>
              <a:ext uri="{FF2B5EF4-FFF2-40B4-BE49-F238E27FC236}">
                <a16:creationId xmlns:a16="http://schemas.microsoft.com/office/drawing/2014/main" id="{304B9746-5B8C-4039-B92F-6FAA5E353C26}"/>
              </a:ext>
            </a:extLst>
          </p:cNvPr>
          <p:cNvSpPr>
            <a:spLocks noGrp="1"/>
          </p:cNvSpPr>
          <p:nvPr>
            <p:ph type="body" sz="quarter" idx="160" hasCustomPrompt="1"/>
          </p:nvPr>
        </p:nvSpPr>
        <p:spPr>
          <a:xfrm>
            <a:off x="334843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25" name="Picture Placeholder 7">
            <a:extLst>
              <a:ext uri="{FF2B5EF4-FFF2-40B4-BE49-F238E27FC236}">
                <a16:creationId xmlns:a16="http://schemas.microsoft.com/office/drawing/2014/main" id="{083C1E05-87E0-40C7-B59C-C4705E1BC2A7}"/>
              </a:ext>
            </a:extLst>
          </p:cNvPr>
          <p:cNvSpPr>
            <a:spLocks noGrp="1" noChangeAspect="1"/>
          </p:cNvSpPr>
          <p:nvPr>
            <p:ph type="pic" sz="quarter" idx="161" hasCustomPrompt="1"/>
          </p:nvPr>
        </p:nvSpPr>
        <p:spPr>
          <a:xfrm>
            <a:off x="347443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26" name="Text Placeholder 4">
            <a:extLst>
              <a:ext uri="{FF2B5EF4-FFF2-40B4-BE49-F238E27FC236}">
                <a16:creationId xmlns:a16="http://schemas.microsoft.com/office/drawing/2014/main" id="{1CAC0D9D-DCE5-46B1-AD5C-9CE1BD726A15}"/>
              </a:ext>
            </a:extLst>
          </p:cNvPr>
          <p:cNvSpPr>
            <a:spLocks noGrp="1"/>
          </p:cNvSpPr>
          <p:nvPr>
            <p:ph type="body" sz="quarter" idx="162" hasCustomPrompt="1"/>
          </p:nvPr>
        </p:nvSpPr>
        <p:spPr>
          <a:xfrm>
            <a:off x="473531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27" name="Text Placeholder 4">
            <a:extLst>
              <a:ext uri="{FF2B5EF4-FFF2-40B4-BE49-F238E27FC236}">
                <a16:creationId xmlns:a16="http://schemas.microsoft.com/office/drawing/2014/main" id="{BEEC9FE9-928D-45D1-9225-6461FAAE0506}"/>
              </a:ext>
            </a:extLst>
          </p:cNvPr>
          <p:cNvSpPr>
            <a:spLocks noGrp="1"/>
          </p:cNvSpPr>
          <p:nvPr>
            <p:ph type="body" sz="quarter" idx="163" hasCustomPrompt="1"/>
          </p:nvPr>
        </p:nvSpPr>
        <p:spPr>
          <a:xfrm>
            <a:off x="473531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28" name="Text Placeholder 4">
            <a:extLst>
              <a:ext uri="{FF2B5EF4-FFF2-40B4-BE49-F238E27FC236}">
                <a16:creationId xmlns:a16="http://schemas.microsoft.com/office/drawing/2014/main" id="{50CD7C10-591D-48B9-B136-A8B76282126E}"/>
              </a:ext>
            </a:extLst>
          </p:cNvPr>
          <p:cNvSpPr>
            <a:spLocks noGrp="1"/>
          </p:cNvSpPr>
          <p:nvPr>
            <p:ph type="body" sz="quarter" idx="164" hasCustomPrompt="1"/>
          </p:nvPr>
        </p:nvSpPr>
        <p:spPr>
          <a:xfrm>
            <a:off x="473531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29" name="Text Placeholder 4">
            <a:extLst>
              <a:ext uri="{FF2B5EF4-FFF2-40B4-BE49-F238E27FC236}">
                <a16:creationId xmlns:a16="http://schemas.microsoft.com/office/drawing/2014/main" id="{85F69936-D166-4D13-9C5A-4B1B53FE01CD}"/>
              </a:ext>
            </a:extLst>
          </p:cNvPr>
          <p:cNvSpPr>
            <a:spLocks noGrp="1"/>
          </p:cNvSpPr>
          <p:nvPr>
            <p:ph type="body" sz="quarter" idx="165" hasCustomPrompt="1"/>
          </p:nvPr>
        </p:nvSpPr>
        <p:spPr>
          <a:xfrm>
            <a:off x="473531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30" name="Picture Placeholder 7">
            <a:extLst>
              <a:ext uri="{FF2B5EF4-FFF2-40B4-BE49-F238E27FC236}">
                <a16:creationId xmlns:a16="http://schemas.microsoft.com/office/drawing/2014/main" id="{EFEFE154-A4A4-4D5F-923E-BDF65FF70CFA}"/>
              </a:ext>
            </a:extLst>
          </p:cNvPr>
          <p:cNvSpPr>
            <a:spLocks noGrp="1" noChangeAspect="1"/>
          </p:cNvSpPr>
          <p:nvPr>
            <p:ph type="pic" sz="quarter" idx="166" hasCustomPrompt="1"/>
          </p:nvPr>
        </p:nvSpPr>
        <p:spPr>
          <a:xfrm>
            <a:off x="486131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31" name="Text Placeholder 4">
            <a:extLst>
              <a:ext uri="{FF2B5EF4-FFF2-40B4-BE49-F238E27FC236}">
                <a16:creationId xmlns:a16="http://schemas.microsoft.com/office/drawing/2014/main" id="{9910BDBA-5229-4713-BD54-12CC83EDF29A}"/>
              </a:ext>
            </a:extLst>
          </p:cNvPr>
          <p:cNvSpPr>
            <a:spLocks noGrp="1"/>
          </p:cNvSpPr>
          <p:nvPr>
            <p:ph type="body" sz="quarter" idx="167" hasCustomPrompt="1"/>
          </p:nvPr>
        </p:nvSpPr>
        <p:spPr>
          <a:xfrm>
            <a:off x="612219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32" name="Text Placeholder 4">
            <a:extLst>
              <a:ext uri="{FF2B5EF4-FFF2-40B4-BE49-F238E27FC236}">
                <a16:creationId xmlns:a16="http://schemas.microsoft.com/office/drawing/2014/main" id="{0B869519-DDD7-4EC9-B5E2-9921FB710ADF}"/>
              </a:ext>
            </a:extLst>
          </p:cNvPr>
          <p:cNvSpPr>
            <a:spLocks noGrp="1"/>
          </p:cNvSpPr>
          <p:nvPr>
            <p:ph type="body" sz="quarter" idx="168" hasCustomPrompt="1"/>
          </p:nvPr>
        </p:nvSpPr>
        <p:spPr>
          <a:xfrm>
            <a:off x="612219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33" name="Text Placeholder 4">
            <a:extLst>
              <a:ext uri="{FF2B5EF4-FFF2-40B4-BE49-F238E27FC236}">
                <a16:creationId xmlns:a16="http://schemas.microsoft.com/office/drawing/2014/main" id="{1BF4F802-03DE-47D6-82B6-80D220C21B2D}"/>
              </a:ext>
            </a:extLst>
          </p:cNvPr>
          <p:cNvSpPr>
            <a:spLocks noGrp="1"/>
          </p:cNvSpPr>
          <p:nvPr>
            <p:ph type="body" sz="quarter" idx="169" hasCustomPrompt="1"/>
          </p:nvPr>
        </p:nvSpPr>
        <p:spPr>
          <a:xfrm>
            <a:off x="612219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34" name="Text Placeholder 4">
            <a:extLst>
              <a:ext uri="{FF2B5EF4-FFF2-40B4-BE49-F238E27FC236}">
                <a16:creationId xmlns:a16="http://schemas.microsoft.com/office/drawing/2014/main" id="{24A3D691-B202-447A-BF1D-152A5F30AEB5}"/>
              </a:ext>
            </a:extLst>
          </p:cNvPr>
          <p:cNvSpPr>
            <a:spLocks noGrp="1"/>
          </p:cNvSpPr>
          <p:nvPr>
            <p:ph type="body" sz="quarter" idx="170" hasCustomPrompt="1"/>
          </p:nvPr>
        </p:nvSpPr>
        <p:spPr>
          <a:xfrm>
            <a:off x="612219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35" name="Picture Placeholder 7">
            <a:extLst>
              <a:ext uri="{FF2B5EF4-FFF2-40B4-BE49-F238E27FC236}">
                <a16:creationId xmlns:a16="http://schemas.microsoft.com/office/drawing/2014/main" id="{31F588FE-3AE6-4B07-8C7B-0B48E550266B}"/>
              </a:ext>
            </a:extLst>
          </p:cNvPr>
          <p:cNvSpPr>
            <a:spLocks noGrp="1" noChangeAspect="1"/>
          </p:cNvSpPr>
          <p:nvPr>
            <p:ph type="pic" sz="quarter" idx="171" hasCustomPrompt="1"/>
          </p:nvPr>
        </p:nvSpPr>
        <p:spPr>
          <a:xfrm>
            <a:off x="624819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36" name="Text Placeholder 4">
            <a:extLst>
              <a:ext uri="{FF2B5EF4-FFF2-40B4-BE49-F238E27FC236}">
                <a16:creationId xmlns:a16="http://schemas.microsoft.com/office/drawing/2014/main" id="{2CEFAC29-4288-453B-84CE-024B5F624B8E}"/>
              </a:ext>
            </a:extLst>
          </p:cNvPr>
          <p:cNvSpPr>
            <a:spLocks noGrp="1"/>
          </p:cNvSpPr>
          <p:nvPr>
            <p:ph type="body" sz="quarter" idx="172" hasCustomPrompt="1"/>
          </p:nvPr>
        </p:nvSpPr>
        <p:spPr>
          <a:xfrm>
            <a:off x="750907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37" name="Text Placeholder 4">
            <a:extLst>
              <a:ext uri="{FF2B5EF4-FFF2-40B4-BE49-F238E27FC236}">
                <a16:creationId xmlns:a16="http://schemas.microsoft.com/office/drawing/2014/main" id="{48F02F17-B98C-4D5F-8597-4D47EDE2E4A1}"/>
              </a:ext>
            </a:extLst>
          </p:cNvPr>
          <p:cNvSpPr>
            <a:spLocks noGrp="1"/>
          </p:cNvSpPr>
          <p:nvPr>
            <p:ph type="body" sz="quarter" idx="173" hasCustomPrompt="1"/>
          </p:nvPr>
        </p:nvSpPr>
        <p:spPr>
          <a:xfrm>
            <a:off x="750907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38" name="Text Placeholder 4">
            <a:extLst>
              <a:ext uri="{FF2B5EF4-FFF2-40B4-BE49-F238E27FC236}">
                <a16:creationId xmlns:a16="http://schemas.microsoft.com/office/drawing/2014/main" id="{6FBE6A87-938A-4B2A-8A0D-26BF10D73475}"/>
              </a:ext>
            </a:extLst>
          </p:cNvPr>
          <p:cNvSpPr>
            <a:spLocks noGrp="1"/>
          </p:cNvSpPr>
          <p:nvPr>
            <p:ph type="body" sz="quarter" idx="174" hasCustomPrompt="1"/>
          </p:nvPr>
        </p:nvSpPr>
        <p:spPr>
          <a:xfrm>
            <a:off x="750907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39" name="Text Placeholder 4">
            <a:extLst>
              <a:ext uri="{FF2B5EF4-FFF2-40B4-BE49-F238E27FC236}">
                <a16:creationId xmlns:a16="http://schemas.microsoft.com/office/drawing/2014/main" id="{0AFF3EEE-D1B3-4640-9BBA-BCC75421DDF9}"/>
              </a:ext>
            </a:extLst>
          </p:cNvPr>
          <p:cNvSpPr>
            <a:spLocks noGrp="1"/>
          </p:cNvSpPr>
          <p:nvPr>
            <p:ph type="body" sz="quarter" idx="175" hasCustomPrompt="1"/>
          </p:nvPr>
        </p:nvSpPr>
        <p:spPr>
          <a:xfrm>
            <a:off x="750907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40" name="Picture Placeholder 7">
            <a:extLst>
              <a:ext uri="{FF2B5EF4-FFF2-40B4-BE49-F238E27FC236}">
                <a16:creationId xmlns:a16="http://schemas.microsoft.com/office/drawing/2014/main" id="{BAC3AD12-18A7-4512-AE80-E1895F2281BD}"/>
              </a:ext>
            </a:extLst>
          </p:cNvPr>
          <p:cNvSpPr>
            <a:spLocks noGrp="1" noChangeAspect="1"/>
          </p:cNvSpPr>
          <p:nvPr>
            <p:ph type="pic" sz="quarter" idx="176" hasCustomPrompt="1"/>
          </p:nvPr>
        </p:nvSpPr>
        <p:spPr>
          <a:xfrm>
            <a:off x="763507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41" name="Text Placeholder 4">
            <a:extLst>
              <a:ext uri="{FF2B5EF4-FFF2-40B4-BE49-F238E27FC236}">
                <a16:creationId xmlns:a16="http://schemas.microsoft.com/office/drawing/2014/main" id="{3ABDDD70-06AC-419D-BCE4-0811296AD81A}"/>
              </a:ext>
            </a:extLst>
          </p:cNvPr>
          <p:cNvSpPr>
            <a:spLocks noGrp="1"/>
          </p:cNvSpPr>
          <p:nvPr>
            <p:ph type="body" sz="quarter" idx="177" hasCustomPrompt="1"/>
          </p:nvPr>
        </p:nvSpPr>
        <p:spPr>
          <a:xfrm>
            <a:off x="889595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42" name="Text Placeholder 4">
            <a:extLst>
              <a:ext uri="{FF2B5EF4-FFF2-40B4-BE49-F238E27FC236}">
                <a16:creationId xmlns:a16="http://schemas.microsoft.com/office/drawing/2014/main" id="{A37A4C4D-256D-4AAD-914C-6182B7547D10}"/>
              </a:ext>
            </a:extLst>
          </p:cNvPr>
          <p:cNvSpPr>
            <a:spLocks noGrp="1"/>
          </p:cNvSpPr>
          <p:nvPr>
            <p:ph type="body" sz="quarter" idx="178" hasCustomPrompt="1"/>
          </p:nvPr>
        </p:nvSpPr>
        <p:spPr>
          <a:xfrm>
            <a:off x="889595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43" name="Text Placeholder 4">
            <a:extLst>
              <a:ext uri="{FF2B5EF4-FFF2-40B4-BE49-F238E27FC236}">
                <a16:creationId xmlns:a16="http://schemas.microsoft.com/office/drawing/2014/main" id="{47FBF972-0852-44E2-9E1B-2E96B422D531}"/>
              </a:ext>
            </a:extLst>
          </p:cNvPr>
          <p:cNvSpPr>
            <a:spLocks noGrp="1"/>
          </p:cNvSpPr>
          <p:nvPr>
            <p:ph type="body" sz="quarter" idx="179" hasCustomPrompt="1"/>
          </p:nvPr>
        </p:nvSpPr>
        <p:spPr>
          <a:xfrm>
            <a:off x="889595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44" name="Text Placeholder 4">
            <a:extLst>
              <a:ext uri="{FF2B5EF4-FFF2-40B4-BE49-F238E27FC236}">
                <a16:creationId xmlns:a16="http://schemas.microsoft.com/office/drawing/2014/main" id="{AE6B0926-56CB-43F8-99E0-760B254E7BB6}"/>
              </a:ext>
            </a:extLst>
          </p:cNvPr>
          <p:cNvSpPr>
            <a:spLocks noGrp="1"/>
          </p:cNvSpPr>
          <p:nvPr>
            <p:ph type="body" sz="quarter" idx="180" hasCustomPrompt="1"/>
          </p:nvPr>
        </p:nvSpPr>
        <p:spPr>
          <a:xfrm>
            <a:off x="889595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45" name="Picture Placeholder 7">
            <a:extLst>
              <a:ext uri="{FF2B5EF4-FFF2-40B4-BE49-F238E27FC236}">
                <a16:creationId xmlns:a16="http://schemas.microsoft.com/office/drawing/2014/main" id="{32EA1777-6009-48D4-9FED-A2E1FBD4AA68}"/>
              </a:ext>
            </a:extLst>
          </p:cNvPr>
          <p:cNvSpPr>
            <a:spLocks noGrp="1" noChangeAspect="1"/>
          </p:cNvSpPr>
          <p:nvPr>
            <p:ph type="pic" sz="quarter" idx="181" hasCustomPrompt="1"/>
          </p:nvPr>
        </p:nvSpPr>
        <p:spPr>
          <a:xfrm>
            <a:off x="902195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46" name="Text Placeholder 4">
            <a:extLst>
              <a:ext uri="{FF2B5EF4-FFF2-40B4-BE49-F238E27FC236}">
                <a16:creationId xmlns:a16="http://schemas.microsoft.com/office/drawing/2014/main" id="{BB1489E7-2FB3-454C-A524-BA3910FD18D5}"/>
              </a:ext>
            </a:extLst>
          </p:cNvPr>
          <p:cNvSpPr>
            <a:spLocks noGrp="1"/>
          </p:cNvSpPr>
          <p:nvPr>
            <p:ph type="body" sz="quarter" idx="182" hasCustomPrompt="1"/>
          </p:nvPr>
        </p:nvSpPr>
        <p:spPr>
          <a:xfrm>
            <a:off x="10282837"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47" name="Text Placeholder 4">
            <a:extLst>
              <a:ext uri="{FF2B5EF4-FFF2-40B4-BE49-F238E27FC236}">
                <a16:creationId xmlns:a16="http://schemas.microsoft.com/office/drawing/2014/main" id="{99AE4642-29EF-407F-8F6C-C8CEFE11611C}"/>
              </a:ext>
            </a:extLst>
          </p:cNvPr>
          <p:cNvSpPr>
            <a:spLocks noGrp="1"/>
          </p:cNvSpPr>
          <p:nvPr>
            <p:ph type="body" sz="quarter" idx="183" hasCustomPrompt="1"/>
          </p:nvPr>
        </p:nvSpPr>
        <p:spPr>
          <a:xfrm>
            <a:off x="10282837"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48" name="Text Placeholder 4">
            <a:extLst>
              <a:ext uri="{FF2B5EF4-FFF2-40B4-BE49-F238E27FC236}">
                <a16:creationId xmlns:a16="http://schemas.microsoft.com/office/drawing/2014/main" id="{4A873B86-1413-425C-A0EE-99C25F6DA10F}"/>
              </a:ext>
            </a:extLst>
          </p:cNvPr>
          <p:cNvSpPr>
            <a:spLocks noGrp="1"/>
          </p:cNvSpPr>
          <p:nvPr>
            <p:ph type="body" sz="quarter" idx="184" hasCustomPrompt="1"/>
          </p:nvPr>
        </p:nvSpPr>
        <p:spPr>
          <a:xfrm>
            <a:off x="10282837"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49" name="Text Placeholder 4">
            <a:extLst>
              <a:ext uri="{FF2B5EF4-FFF2-40B4-BE49-F238E27FC236}">
                <a16:creationId xmlns:a16="http://schemas.microsoft.com/office/drawing/2014/main" id="{1133A4CE-C428-46D2-BF8D-C140E2EDD89F}"/>
              </a:ext>
            </a:extLst>
          </p:cNvPr>
          <p:cNvSpPr>
            <a:spLocks noGrp="1"/>
          </p:cNvSpPr>
          <p:nvPr>
            <p:ph type="body" sz="quarter" idx="185" hasCustomPrompt="1"/>
          </p:nvPr>
        </p:nvSpPr>
        <p:spPr>
          <a:xfrm>
            <a:off x="10282837"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50" name="Picture Placeholder 7">
            <a:extLst>
              <a:ext uri="{FF2B5EF4-FFF2-40B4-BE49-F238E27FC236}">
                <a16:creationId xmlns:a16="http://schemas.microsoft.com/office/drawing/2014/main" id="{15C10AAF-EFD4-4496-9145-DAC183BAD643}"/>
              </a:ext>
            </a:extLst>
          </p:cNvPr>
          <p:cNvSpPr>
            <a:spLocks noGrp="1" noChangeAspect="1"/>
          </p:cNvSpPr>
          <p:nvPr>
            <p:ph type="pic" sz="quarter" idx="186" hasCustomPrompt="1"/>
          </p:nvPr>
        </p:nvSpPr>
        <p:spPr>
          <a:xfrm>
            <a:off x="10408837"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 name="Date Placeholder 2">
            <a:extLst>
              <a:ext uri="{FF2B5EF4-FFF2-40B4-BE49-F238E27FC236}">
                <a16:creationId xmlns:a16="http://schemas.microsoft.com/office/drawing/2014/main" id="{C6DDD9EF-DC41-4C21-9607-C2210CA4C3BD}"/>
              </a:ext>
            </a:extLst>
          </p:cNvPr>
          <p:cNvSpPr>
            <a:spLocks noGrp="1"/>
          </p:cNvSpPr>
          <p:nvPr>
            <p:ph type="dt" sz="half" idx="187"/>
          </p:nvPr>
        </p:nvSpPr>
        <p:spPr/>
        <p:txBody>
          <a:bodyPr/>
          <a:lstStyle/>
          <a:p>
            <a:endParaRPr lang="en-US" dirty="0"/>
          </a:p>
        </p:txBody>
      </p:sp>
      <p:sp>
        <p:nvSpPr>
          <p:cNvPr id="4" name="Footer Placeholder 3">
            <a:extLst>
              <a:ext uri="{FF2B5EF4-FFF2-40B4-BE49-F238E27FC236}">
                <a16:creationId xmlns:a16="http://schemas.microsoft.com/office/drawing/2014/main" id="{EC2BE520-3030-404B-A23B-93F507EA4137}"/>
              </a:ext>
            </a:extLst>
          </p:cNvPr>
          <p:cNvSpPr>
            <a:spLocks noGrp="1"/>
          </p:cNvSpPr>
          <p:nvPr>
            <p:ph type="ftr" sz="quarter" idx="188"/>
          </p:nvPr>
        </p:nvSpPr>
        <p:spPr/>
        <p:txBody>
          <a:bodyPr/>
          <a:lstStyle/>
          <a:p>
            <a:endParaRPr lang="en-US" dirty="0"/>
          </a:p>
        </p:txBody>
      </p:sp>
      <p:sp>
        <p:nvSpPr>
          <p:cNvPr id="5" name="Slide Number Placeholder 4">
            <a:extLst>
              <a:ext uri="{FF2B5EF4-FFF2-40B4-BE49-F238E27FC236}">
                <a16:creationId xmlns:a16="http://schemas.microsoft.com/office/drawing/2014/main" id="{0B5BFF6D-3460-44D2-B50C-CCBE68A65B33}"/>
              </a:ext>
            </a:extLst>
          </p:cNvPr>
          <p:cNvSpPr>
            <a:spLocks noGrp="1"/>
          </p:cNvSpPr>
          <p:nvPr>
            <p:ph type="sldNum" sz="quarter" idx="189"/>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2320302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am 30 persons">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C650AA28-6A71-4550-B732-17064DABE3CD}"/>
              </a:ext>
            </a:extLst>
          </p:cNvPr>
          <p:cNvCxnSpPr>
            <a:cxnSpLocks/>
          </p:cNvCxnSpPr>
          <p:nvPr userDrawn="1"/>
        </p:nvCxnSpPr>
        <p:spPr>
          <a:xfrm>
            <a:off x="1778400" y="1567241"/>
            <a:ext cx="864854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07463A0-EF7A-4242-80D3-AF1C0392750D}"/>
              </a:ext>
            </a:extLst>
          </p:cNvPr>
          <p:cNvCxnSpPr>
            <a:cxnSpLocks/>
          </p:cNvCxnSpPr>
          <p:nvPr userDrawn="1"/>
        </p:nvCxnSpPr>
        <p:spPr>
          <a:xfrm>
            <a:off x="1778400" y="1567241"/>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3C6E8932-B4F6-4ECD-ADF3-83D32F8AC3BF}"/>
              </a:ext>
            </a:extLst>
          </p:cNvPr>
          <p:cNvCxnSpPr>
            <a:cxnSpLocks/>
          </p:cNvCxnSpPr>
          <p:nvPr userDrawn="1"/>
        </p:nvCxnSpPr>
        <p:spPr>
          <a:xfrm>
            <a:off x="3013200"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209F949C-D791-41B4-B9B8-00B9F051AFB6}"/>
              </a:ext>
            </a:extLst>
          </p:cNvPr>
          <p:cNvCxnSpPr>
            <a:cxnSpLocks/>
          </p:cNvCxnSpPr>
          <p:nvPr userDrawn="1"/>
        </p:nvCxnSpPr>
        <p:spPr>
          <a:xfrm>
            <a:off x="4248000"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043CD3AD-E3BC-4380-85BB-03D46C3349FA}"/>
              </a:ext>
            </a:extLst>
          </p:cNvPr>
          <p:cNvCxnSpPr>
            <a:cxnSpLocks/>
          </p:cNvCxnSpPr>
          <p:nvPr userDrawn="1"/>
        </p:nvCxnSpPr>
        <p:spPr>
          <a:xfrm>
            <a:off x="5486400"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E6F5FB6C-EC77-4853-ADDD-BFBF4C9730F8}"/>
              </a:ext>
            </a:extLst>
          </p:cNvPr>
          <p:cNvCxnSpPr>
            <a:cxnSpLocks/>
          </p:cNvCxnSpPr>
          <p:nvPr userDrawn="1"/>
        </p:nvCxnSpPr>
        <p:spPr>
          <a:xfrm>
            <a:off x="6721200"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462E751-70D7-411A-A22F-49D324EDC8C6}"/>
              </a:ext>
            </a:extLst>
          </p:cNvPr>
          <p:cNvCxnSpPr>
            <a:cxnSpLocks/>
          </p:cNvCxnSpPr>
          <p:nvPr userDrawn="1"/>
        </p:nvCxnSpPr>
        <p:spPr>
          <a:xfrm>
            <a:off x="7953742"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DA21737-8A3E-4CA7-82D0-BD5C0CA1BD05}"/>
              </a:ext>
            </a:extLst>
          </p:cNvPr>
          <p:cNvCxnSpPr>
            <a:cxnSpLocks/>
          </p:cNvCxnSpPr>
          <p:nvPr userDrawn="1"/>
        </p:nvCxnSpPr>
        <p:spPr>
          <a:xfrm>
            <a:off x="9188542"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EE0D751C-734E-4C01-9B96-AA0B30163F3B}"/>
              </a:ext>
            </a:extLst>
          </p:cNvPr>
          <p:cNvCxnSpPr>
            <a:cxnSpLocks/>
          </p:cNvCxnSpPr>
          <p:nvPr userDrawn="1"/>
        </p:nvCxnSpPr>
        <p:spPr>
          <a:xfrm>
            <a:off x="10426942" y="1567241"/>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46C3137-222E-460A-9A1D-FCE463E79539}"/>
              </a:ext>
            </a:extLst>
          </p:cNvPr>
          <p:cNvCxnSpPr>
            <a:cxnSpLocks/>
          </p:cNvCxnSpPr>
          <p:nvPr userDrawn="1"/>
        </p:nvCxnSpPr>
        <p:spPr>
          <a:xfrm>
            <a:off x="836806" y="3164080"/>
            <a:ext cx="10569356"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18B895F5-D780-4A89-A7A1-4FEB9EAB6985}"/>
              </a:ext>
            </a:extLst>
          </p:cNvPr>
          <p:cNvCxnSpPr>
            <a:cxnSpLocks/>
          </p:cNvCxnSpPr>
          <p:nvPr userDrawn="1"/>
        </p:nvCxnSpPr>
        <p:spPr>
          <a:xfrm>
            <a:off x="836806" y="3164080"/>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328174A-B28E-44A4-B21C-D2A922016184}"/>
              </a:ext>
            </a:extLst>
          </p:cNvPr>
          <p:cNvCxnSpPr>
            <a:cxnSpLocks/>
          </p:cNvCxnSpPr>
          <p:nvPr userDrawn="1"/>
        </p:nvCxnSpPr>
        <p:spPr>
          <a:xfrm>
            <a:off x="2004658"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137C3900-7970-4A3B-8520-937E236B5F23}"/>
              </a:ext>
            </a:extLst>
          </p:cNvPr>
          <p:cNvCxnSpPr>
            <a:cxnSpLocks/>
          </p:cNvCxnSpPr>
          <p:nvPr userDrawn="1"/>
        </p:nvCxnSpPr>
        <p:spPr>
          <a:xfrm>
            <a:off x="3177205"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9082437-EFC4-45CE-8C3C-F7F89BE0CC14}"/>
              </a:ext>
            </a:extLst>
          </p:cNvPr>
          <p:cNvCxnSpPr>
            <a:cxnSpLocks/>
          </p:cNvCxnSpPr>
          <p:nvPr userDrawn="1"/>
        </p:nvCxnSpPr>
        <p:spPr>
          <a:xfrm>
            <a:off x="4365362"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DDAABEF-A61B-471A-ADB4-309560C6F97B}"/>
              </a:ext>
            </a:extLst>
          </p:cNvPr>
          <p:cNvCxnSpPr>
            <a:cxnSpLocks/>
          </p:cNvCxnSpPr>
          <p:nvPr userDrawn="1"/>
        </p:nvCxnSpPr>
        <p:spPr>
          <a:xfrm>
            <a:off x="5478424"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64F344B3-0EE3-4EAA-A207-FB09348086F6}"/>
              </a:ext>
            </a:extLst>
          </p:cNvPr>
          <p:cNvCxnSpPr>
            <a:cxnSpLocks/>
          </p:cNvCxnSpPr>
          <p:nvPr userDrawn="1"/>
        </p:nvCxnSpPr>
        <p:spPr>
          <a:xfrm>
            <a:off x="6717600"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87A80E4D-96D6-45EC-A699-A6F67352BF8D}"/>
              </a:ext>
            </a:extLst>
          </p:cNvPr>
          <p:cNvCxnSpPr>
            <a:cxnSpLocks/>
          </p:cNvCxnSpPr>
          <p:nvPr userDrawn="1"/>
        </p:nvCxnSpPr>
        <p:spPr>
          <a:xfrm>
            <a:off x="7886590"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C61BDDBE-F1CA-4241-A32D-F6B6E0198730}"/>
              </a:ext>
            </a:extLst>
          </p:cNvPr>
          <p:cNvCxnSpPr>
            <a:cxnSpLocks/>
          </p:cNvCxnSpPr>
          <p:nvPr userDrawn="1"/>
        </p:nvCxnSpPr>
        <p:spPr>
          <a:xfrm>
            <a:off x="11406162" y="3164080"/>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7387B5E5-A971-41C4-8A0E-045DBE663C9F}"/>
              </a:ext>
            </a:extLst>
          </p:cNvPr>
          <p:cNvCxnSpPr>
            <a:cxnSpLocks/>
          </p:cNvCxnSpPr>
          <p:nvPr userDrawn="1"/>
        </p:nvCxnSpPr>
        <p:spPr>
          <a:xfrm>
            <a:off x="9064770"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FADD6620-EA64-4AF0-B090-FCFEBC744967}"/>
              </a:ext>
            </a:extLst>
          </p:cNvPr>
          <p:cNvCxnSpPr>
            <a:cxnSpLocks/>
          </p:cNvCxnSpPr>
          <p:nvPr userDrawn="1"/>
        </p:nvCxnSpPr>
        <p:spPr>
          <a:xfrm>
            <a:off x="10235410"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CDA7A7D2-F2BB-486B-B4A3-A4A9527115DE}"/>
              </a:ext>
            </a:extLst>
          </p:cNvPr>
          <p:cNvCxnSpPr>
            <a:cxnSpLocks/>
          </p:cNvCxnSpPr>
          <p:nvPr userDrawn="1"/>
        </p:nvCxnSpPr>
        <p:spPr>
          <a:xfrm>
            <a:off x="838350" y="4806924"/>
            <a:ext cx="10569356"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0B8C488F-2984-4C6B-B083-EFEA0C1F36F1}"/>
              </a:ext>
            </a:extLst>
          </p:cNvPr>
          <p:cNvCxnSpPr>
            <a:cxnSpLocks/>
          </p:cNvCxnSpPr>
          <p:nvPr userDrawn="1"/>
        </p:nvCxnSpPr>
        <p:spPr>
          <a:xfrm>
            <a:off x="838350" y="4806924"/>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EB8B8BEB-2D1E-465F-9AEB-8E61D86F4F6C}"/>
              </a:ext>
            </a:extLst>
          </p:cNvPr>
          <p:cNvCxnSpPr>
            <a:cxnSpLocks/>
          </p:cNvCxnSpPr>
          <p:nvPr userDrawn="1"/>
        </p:nvCxnSpPr>
        <p:spPr>
          <a:xfrm>
            <a:off x="2006202"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EA4C4D1B-C37D-4A0B-B5BA-560A9AD8B505}"/>
              </a:ext>
            </a:extLst>
          </p:cNvPr>
          <p:cNvCxnSpPr>
            <a:cxnSpLocks/>
          </p:cNvCxnSpPr>
          <p:nvPr userDrawn="1"/>
        </p:nvCxnSpPr>
        <p:spPr>
          <a:xfrm>
            <a:off x="3178749"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AAA33F09-FD44-47FF-B0D4-E7973FD8DEFB}"/>
              </a:ext>
            </a:extLst>
          </p:cNvPr>
          <p:cNvCxnSpPr>
            <a:cxnSpLocks/>
          </p:cNvCxnSpPr>
          <p:nvPr userDrawn="1"/>
        </p:nvCxnSpPr>
        <p:spPr>
          <a:xfrm>
            <a:off x="4366906"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4E930227-232B-4606-AC74-8FBBE53F7273}"/>
              </a:ext>
            </a:extLst>
          </p:cNvPr>
          <p:cNvCxnSpPr>
            <a:cxnSpLocks/>
          </p:cNvCxnSpPr>
          <p:nvPr userDrawn="1"/>
        </p:nvCxnSpPr>
        <p:spPr>
          <a:xfrm>
            <a:off x="5479968"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7B135A98-F7BD-4873-9F55-D7BBAE1956C0}"/>
              </a:ext>
            </a:extLst>
          </p:cNvPr>
          <p:cNvCxnSpPr>
            <a:cxnSpLocks/>
          </p:cNvCxnSpPr>
          <p:nvPr userDrawn="1"/>
        </p:nvCxnSpPr>
        <p:spPr>
          <a:xfrm>
            <a:off x="6719144"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EFB8D6A9-7AE7-4866-8B36-FF42F1C9A8D7}"/>
              </a:ext>
            </a:extLst>
          </p:cNvPr>
          <p:cNvCxnSpPr>
            <a:cxnSpLocks/>
          </p:cNvCxnSpPr>
          <p:nvPr userDrawn="1"/>
        </p:nvCxnSpPr>
        <p:spPr>
          <a:xfrm>
            <a:off x="7888134"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026DA307-7094-4B98-9BDF-85B1B40D676E}"/>
              </a:ext>
            </a:extLst>
          </p:cNvPr>
          <p:cNvCxnSpPr>
            <a:cxnSpLocks/>
          </p:cNvCxnSpPr>
          <p:nvPr userDrawn="1"/>
        </p:nvCxnSpPr>
        <p:spPr>
          <a:xfrm>
            <a:off x="11407706" y="4806924"/>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CAD339BB-5EC7-4535-AAFA-667C8504EE5B}"/>
              </a:ext>
            </a:extLst>
          </p:cNvPr>
          <p:cNvCxnSpPr>
            <a:cxnSpLocks/>
          </p:cNvCxnSpPr>
          <p:nvPr userDrawn="1"/>
        </p:nvCxnSpPr>
        <p:spPr>
          <a:xfrm>
            <a:off x="9066314"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E17D4D70-DB0C-4043-BED6-7766EAB6C5B4}"/>
              </a:ext>
            </a:extLst>
          </p:cNvPr>
          <p:cNvCxnSpPr>
            <a:cxnSpLocks/>
          </p:cNvCxnSpPr>
          <p:nvPr userDrawn="1"/>
        </p:nvCxnSpPr>
        <p:spPr>
          <a:xfrm>
            <a:off x="10236954"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4946400" y="99738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4946400" y="113027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4946400" y="125620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4946400" y="136474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1" name="Picture Placeholder 7">
            <a:extLst>
              <a:ext uri="{FF2B5EF4-FFF2-40B4-BE49-F238E27FC236}">
                <a16:creationId xmlns:a16="http://schemas.microsoft.com/office/drawing/2014/main" id="{949F7532-CE2D-4A2F-9C09-4696C5463181}"/>
              </a:ext>
            </a:extLst>
          </p:cNvPr>
          <p:cNvSpPr>
            <a:spLocks noGrp="1" noChangeAspect="1"/>
          </p:cNvSpPr>
          <p:nvPr>
            <p:ph type="pic" sz="quarter" idx="13" hasCustomPrompt="1"/>
          </p:nvPr>
        </p:nvSpPr>
        <p:spPr>
          <a:xfrm>
            <a:off x="5119200" y="18434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16" name="Text Placeholder 4">
            <a:extLst>
              <a:ext uri="{FF2B5EF4-FFF2-40B4-BE49-F238E27FC236}">
                <a16:creationId xmlns:a16="http://schemas.microsoft.com/office/drawing/2014/main" id="{1BCB8C7E-2C95-4315-8DC2-F808A2CD982C}"/>
              </a:ext>
            </a:extLst>
          </p:cNvPr>
          <p:cNvSpPr>
            <a:spLocks noGrp="1"/>
          </p:cNvSpPr>
          <p:nvPr>
            <p:ph type="body" sz="quarter" idx="72" hasCustomPrompt="1"/>
          </p:nvPr>
        </p:nvSpPr>
        <p:spPr>
          <a:xfrm>
            <a:off x="6177600" y="99738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17" name="Text Placeholder 4">
            <a:extLst>
              <a:ext uri="{FF2B5EF4-FFF2-40B4-BE49-F238E27FC236}">
                <a16:creationId xmlns:a16="http://schemas.microsoft.com/office/drawing/2014/main" id="{637C626E-B932-4333-8286-7F226738BFF6}"/>
              </a:ext>
            </a:extLst>
          </p:cNvPr>
          <p:cNvSpPr>
            <a:spLocks noGrp="1"/>
          </p:cNvSpPr>
          <p:nvPr>
            <p:ph type="body" sz="quarter" idx="73" hasCustomPrompt="1"/>
          </p:nvPr>
        </p:nvSpPr>
        <p:spPr>
          <a:xfrm>
            <a:off x="6177600" y="113027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18" name="Text Placeholder 4">
            <a:extLst>
              <a:ext uri="{FF2B5EF4-FFF2-40B4-BE49-F238E27FC236}">
                <a16:creationId xmlns:a16="http://schemas.microsoft.com/office/drawing/2014/main" id="{89200BD6-26F9-4008-878F-8982E0F99180}"/>
              </a:ext>
            </a:extLst>
          </p:cNvPr>
          <p:cNvSpPr>
            <a:spLocks noGrp="1"/>
          </p:cNvSpPr>
          <p:nvPr>
            <p:ph type="body" sz="quarter" idx="74" hasCustomPrompt="1"/>
          </p:nvPr>
        </p:nvSpPr>
        <p:spPr>
          <a:xfrm>
            <a:off x="6177600" y="125620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19" name="Text Placeholder 4">
            <a:extLst>
              <a:ext uri="{FF2B5EF4-FFF2-40B4-BE49-F238E27FC236}">
                <a16:creationId xmlns:a16="http://schemas.microsoft.com/office/drawing/2014/main" id="{B1CC0FE1-38EC-4841-9FB6-D86DE938D30C}"/>
              </a:ext>
            </a:extLst>
          </p:cNvPr>
          <p:cNvSpPr>
            <a:spLocks noGrp="1"/>
          </p:cNvSpPr>
          <p:nvPr>
            <p:ph type="body" sz="quarter" idx="75" hasCustomPrompt="1"/>
          </p:nvPr>
        </p:nvSpPr>
        <p:spPr>
          <a:xfrm>
            <a:off x="6177600" y="136474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20" name="Picture Placeholder 7">
            <a:extLst>
              <a:ext uri="{FF2B5EF4-FFF2-40B4-BE49-F238E27FC236}">
                <a16:creationId xmlns:a16="http://schemas.microsoft.com/office/drawing/2014/main" id="{D8F2564E-AA0E-4B75-B263-4A6F458AC959}"/>
              </a:ext>
            </a:extLst>
          </p:cNvPr>
          <p:cNvSpPr>
            <a:spLocks noGrp="1" noChangeAspect="1"/>
          </p:cNvSpPr>
          <p:nvPr>
            <p:ph type="pic" sz="quarter" idx="76" hasCustomPrompt="1"/>
          </p:nvPr>
        </p:nvSpPr>
        <p:spPr>
          <a:xfrm>
            <a:off x="6350400" y="18434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21" name="Text Placeholder 4">
            <a:extLst>
              <a:ext uri="{FF2B5EF4-FFF2-40B4-BE49-F238E27FC236}">
                <a16:creationId xmlns:a16="http://schemas.microsoft.com/office/drawing/2014/main" id="{954BD314-EE4E-4330-988C-EF03ACDD52DE}"/>
              </a:ext>
            </a:extLst>
          </p:cNvPr>
          <p:cNvSpPr>
            <a:spLocks noGrp="1"/>
          </p:cNvSpPr>
          <p:nvPr>
            <p:ph type="body" sz="quarter" idx="77" hasCustomPrompt="1"/>
          </p:nvPr>
        </p:nvSpPr>
        <p:spPr>
          <a:xfrm>
            <a:off x="12384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22" name="Text Placeholder 4">
            <a:extLst>
              <a:ext uri="{FF2B5EF4-FFF2-40B4-BE49-F238E27FC236}">
                <a16:creationId xmlns:a16="http://schemas.microsoft.com/office/drawing/2014/main" id="{5DA06F3E-B3CC-44AB-A38F-9A0089486AE6}"/>
              </a:ext>
            </a:extLst>
          </p:cNvPr>
          <p:cNvSpPr>
            <a:spLocks noGrp="1"/>
          </p:cNvSpPr>
          <p:nvPr>
            <p:ph type="body" sz="quarter" idx="78" hasCustomPrompt="1"/>
          </p:nvPr>
        </p:nvSpPr>
        <p:spPr>
          <a:xfrm>
            <a:off x="12384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23" name="Text Placeholder 4">
            <a:extLst>
              <a:ext uri="{FF2B5EF4-FFF2-40B4-BE49-F238E27FC236}">
                <a16:creationId xmlns:a16="http://schemas.microsoft.com/office/drawing/2014/main" id="{5C7C72C0-D543-43BA-854B-4B47128C9432}"/>
              </a:ext>
            </a:extLst>
          </p:cNvPr>
          <p:cNvSpPr>
            <a:spLocks noGrp="1"/>
          </p:cNvSpPr>
          <p:nvPr>
            <p:ph type="body" sz="quarter" idx="79" hasCustomPrompt="1"/>
          </p:nvPr>
        </p:nvSpPr>
        <p:spPr>
          <a:xfrm>
            <a:off x="12384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24" name="Text Placeholder 4">
            <a:extLst>
              <a:ext uri="{FF2B5EF4-FFF2-40B4-BE49-F238E27FC236}">
                <a16:creationId xmlns:a16="http://schemas.microsoft.com/office/drawing/2014/main" id="{740F473F-B7AC-4381-B4F2-C0C18A57F294}"/>
              </a:ext>
            </a:extLst>
          </p:cNvPr>
          <p:cNvSpPr>
            <a:spLocks noGrp="1"/>
          </p:cNvSpPr>
          <p:nvPr>
            <p:ph type="body" sz="quarter" idx="80" hasCustomPrompt="1"/>
          </p:nvPr>
        </p:nvSpPr>
        <p:spPr>
          <a:xfrm>
            <a:off x="12384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25" name="Picture Placeholder 7">
            <a:extLst>
              <a:ext uri="{FF2B5EF4-FFF2-40B4-BE49-F238E27FC236}">
                <a16:creationId xmlns:a16="http://schemas.microsoft.com/office/drawing/2014/main" id="{C666437C-E6DA-4B4F-ACF9-B86D982F910A}"/>
              </a:ext>
            </a:extLst>
          </p:cNvPr>
          <p:cNvSpPr>
            <a:spLocks noGrp="1" noChangeAspect="1"/>
          </p:cNvSpPr>
          <p:nvPr>
            <p:ph type="pic" sz="quarter" idx="81" hasCustomPrompt="1"/>
          </p:nvPr>
        </p:nvSpPr>
        <p:spPr>
          <a:xfrm>
            <a:off x="14112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26" name="Text Placeholder 4">
            <a:extLst>
              <a:ext uri="{FF2B5EF4-FFF2-40B4-BE49-F238E27FC236}">
                <a16:creationId xmlns:a16="http://schemas.microsoft.com/office/drawing/2014/main" id="{243EA295-7576-4607-BCA2-1D2232AD73B7}"/>
              </a:ext>
            </a:extLst>
          </p:cNvPr>
          <p:cNvSpPr>
            <a:spLocks noGrp="1"/>
          </p:cNvSpPr>
          <p:nvPr>
            <p:ph type="body" sz="quarter" idx="82" hasCustomPrompt="1"/>
          </p:nvPr>
        </p:nvSpPr>
        <p:spPr>
          <a:xfrm>
            <a:off x="24732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27" name="Text Placeholder 4">
            <a:extLst>
              <a:ext uri="{FF2B5EF4-FFF2-40B4-BE49-F238E27FC236}">
                <a16:creationId xmlns:a16="http://schemas.microsoft.com/office/drawing/2014/main" id="{35014995-1227-4F21-9167-8C39CD2FC74D}"/>
              </a:ext>
            </a:extLst>
          </p:cNvPr>
          <p:cNvSpPr>
            <a:spLocks noGrp="1"/>
          </p:cNvSpPr>
          <p:nvPr>
            <p:ph type="body" sz="quarter" idx="83" hasCustomPrompt="1"/>
          </p:nvPr>
        </p:nvSpPr>
        <p:spPr>
          <a:xfrm>
            <a:off x="24732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28" name="Text Placeholder 4">
            <a:extLst>
              <a:ext uri="{FF2B5EF4-FFF2-40B4-BE49-F238E27FC236}">
                <a16:creationId xmlns:a16="http://schemas.microsoft.com/office/drawing/2014/main" id="{68622EA4-4AEC-4613-9A33-C9FCE925576E}"/>
              </a:ext>
            </a:extLst>
          </p:cNvPr>
          <p:cNvSpPr>
            <a:spLocks noGrp="1"/>
          </p:cNvSpPr>
          <p:nvPr>
            <p:ph type="body" sz="quarter" idx="84" hasCustomPrompt="1"/>
          </p:nvPr>
        </p:nvSpPr>
        <p:spPr>
          <a:xfrm>
            <a:off x="24732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29" name="Text Placeholder 4">
            <a:extLst>
              <a:ext uri="{FF2B5EF4-FFF2-40B4-BE49-F238E27FC236}">
                <a16:creationId xmlns:a16="http://schemas.microsoft.com/office/drawing/2014/main" id="{A697775B-1165-47B8-A6A3-EF6A9485E38A}"/>
              </a:ext>
            </a:extLst>
          </p:cNvPr>
          <p:cNvSpPr>
            <a:spLocks noGrp="1"/>
          </p:cNvSpPr>
          <p:nvPr>
            <p:ph type="body" sz="quarter" idx="85" hasCustomPrompt="1"/>
          </p:nvPr>
        </p:nvSpPr>
        <p:spPr>
          <a:xfrm>
            <a:off x="24732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30" name="Picture Placeholder 7">
            <a:extLst>
              <a:ext uri="{FF2B5EF4-FFF2-40B4-BE49-F238E27FC236}">
                <a16:creationId xmlns:a16="http://schemas.microsoft.com/office/drawing/2014/main" id="{E8999219-0AB2-4224-B0B1-83083D4B8009}"/>
              </a:ext>
            </a:extLst>
          </p:cNvPr>
          <p:cNvSpPr>
            <a:spLocks noGrp="1" noChangeAspect="1"/>
          </p:cNvSpPr>
          <p:nvPr>
            <p:ph type="pic" sz="quarter" idx="86" hasCustomPrompt="1"/>
          </p:nvPr>
        </p:nvSpPr>
        <p:spPr>
          <a:xfrm>
            <a:off x="26460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31" name="Text Placeholder 4">
            <a:extLst>
              <a:ext uri="{FF2B5EF4-FFF2-40B4-BE49-F238E27FC236}">
                <a16:creationId xmlns:a16="http://schemas.microsoft.com/office/drawing/2014/main" id="{984D2931-C0B9-4AEF-ADBF-EBD0ADBDB9D8}"/>
              </a:ext>
            </a:extLst>
          </p:cNvPr>
          <p:cNvSpPr>
            <a:spLocks noGrp="1"/>
          </p:cNvSpPr>
          <p:nvPr>
            <p:ph type="body" sz="quarter" idx="87" hasCustomPrompt="1"/>
          </p:nvPr>
        </p:nvSpPr>
        <p:spPr>
          <a:xfrm>
            <a:off x="37080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32" name="Text Placeholder 4">
            <a:extLst>
              <a:ext uri="{FF2B5EF4-FFF2-40B4-BE49-F238E27FC236}">
                <a16:creationId xmlns:a16="http://schemas.microsoft.com/office/drawing/2014/main" id="{AF2B8780-4144-453F-84D1-641037A23A11}"/>
              </a:ext>
            </a:extLst>
          </p:cNvPr>
          <p:cNvSpPr>
            <a:spLocks noGrp="1"/>
          </p:cNvSpPr>
          <p:nvPr>
            <p:ph type="body" sz="quarter" idx="88" hasCustomPrompt="1"/>
          </p:nvPr>
        </p:nvSpPr>
        <p:spPr>
          <a:xfrm>
            <a:off x="37080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33" name="Text Placeholder 4">
            <a:extLst>
              <a:ext uri="{FF2B5EF4-FFF2-40B4-BE49-F238E27FC236}">
                <a16:creationId xmlns:a16="http://schemas.microsoft.com/office/drawing/2014/main" id="{D9CECE2F-8AD2-4D61-93CF-DEFF8DD7C110}"/>
              </a:ext>
            </a:extLst>
          </p:cNvPr>
          <p:cNvSpPr>
            <a:spLocks noGrp="1"/>
          </p:cNvSpPr>
          <p:nvPr>
            <p:ph type="body" sz="quarter" idx="89" hasCustomPrompt="1"/>
          </p:nvPr>
        </p:nvSpPr>
        <p:spPr>
          <a:xfrm>
            <a:off x="37080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34" name="Text Placeholder 4">
            <a:extLst>
              <a:ext uri="{FF2B5EF4-FFF2-40B4-BE49-F238E27FC236}">
                <a16:creationId xmlns:a16="http://schemas.microsoft.com/office/drawing/2014/main" id="{71FAD523-79C2-4870-9471-0FBCAC9F294A}"/>
              </a:ext>
            </a:extLst>
          </p:cNvPr>
          <p:cNvSpPr>
            <a:spLocks noGrp="1"/>
          </p:cNvSpPr>
          <p:nvPr>
            <p:ph type="body" sz="quarter" idx="90" hasCustomPrompt="1"/>
          </p:nvPr>
        </p:nvSpPr>
        <p:spPr>
          <a:xfrm>
            <a:off x="37080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35" name="Picture Placeholder 7">
            <a:extLst>
              <a:ext uri="{FF2B5EF4-FFF2-40B4-BE49-F238E27FC236}">
                <a16:creationId xmlns:a16="http://schemas.microsoft.com/office/drawing/2014/main" id="{2E2083E8-8C6D-4548-82D5-315A29E4DCB9}"/>
              </a:ext>
            </a:extLst>
          </p:cNvPr>
          <p:cNvSpPr>
            <a:spLocks noGrp="1" noChangeAspect="1"/>
          </p:cNvSpPr>
          <p:nvPr>
            <p:ph type="pic" sz="quarter" idx="91" hasCustomPrompt="1"/>
          </p:nvPr>
        </p:nvSpPr>
        <p:spPr>
          <a:xfrm>
            <a:off x="38808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36" name="Text Placeholder 4">
            <a:extLst>
              <a:ext uri="{FF2B5EF4-FFF2-40B4-BE49-F238E27FC236}">
                <a16:creationId xmlns:a16="http://schemas.microsoft.com/office/drawing/2014/main" id="{E36689DA-7799-4EBC-A933-9B52EE8C253C}"/>
              </a:ext>
            </a:extLst>
          </p:cNvPr>
          <p:cNvSpPr>
            <a:spLocks noGrp="1"/>
          </p:cNvSpPr>
          <p:nvPr>
            <p:ph type="body" sz="quarter" idx="92" hasCustomPrompt="1"/>
          </p:nvPr>
        </p:nvSpPr>
        <p:spPr>
          <a:xfrm>
            <a:off x="49464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37" name="Text Placeholder 4">
            <a:extLst>
              <a:ext uri="{FF2B5EF4-FFF2-40B4-BE49-F238E27FC236}">
                <a16:creationId xmlns:a16="http://schemas.microsoft.com/office/drawing/2014/main" id="{5CDBF1E0-7F81-476C-B1BC-7A408FBE4F23}"/>
              </a:ext>
            </a:extLst>
          </p:cNvPr>
          <p:cNvSpPr>
            <a:spLocks noGrp="1"/>
          </p:cNvSpPr>
          <p:nvPr>
            <p:ph type="body" sz="quarter" idx="93" hasCustomPrompt="1"/>
          </p:nvPr>
        </p:nvSpPr>
        <p:spPr>
          <a:xfrm>
            <a:off x="49464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38" name="Text Placeholder 4">
            <a:extLst>
              <a:ext uri="{FF2B5EF4-FFF2-40B4-BE49-F238E27FC236}">
                <a16:creationId xmlns:a16="http://schemas.microsoft.com/office/drawing/2014/main" id="{3BA11C39-E34C-4495-A492-FFC8F4721506}"/>
              </a:ext>
            </a:extLst>
          </p:cNvPr>
          <p:cNvSpPr>
            <a:spLocks noGrp="1"/>
          </p:cNvSpPr>
          <p:nvPr>
            <p:ph type="body" sz="quarter" idx="94" hasCustomPrompt="1"/>
          </p:nvPr>
        </p:nvSpPr>
        <p:spPr>
          <a:xfrm>
            <a:off x="49464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39" name="Text Placeholder 4">
            <a:extLst>
              <a:ext uri="{FF2B5EF4-FFF2-40B4-BE49-F238E27FC236}">
                <a16:creationId xmlns:a16="http://schemas.microsoft.com/office/drawing/2014/main" id="{66CA36B6-5860-43CC-B05E-C35F87BF3220}"/>
              </a:ext>
            </a:extLst>
          </p:cNvPr>
          <p:cNvSpPr>
            <a:spLocks noGrp="1"/>
          </p:cNvSpPr>
          <p:nvPr>
            <p:ph type="body" sz="quarter" idx="95" hasCustomPrompt="1"/>
          </p:nvPr>
        </p:nvSpPr>
        <p:spPr>
          <a:xfrm>
            <a:off x="49464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40" name="Picture Placeholder 7">
            <a:extLst>
              <a:ext uri="{FF2B5EF4-FFF2-40B4-BE49-F238E27FC236}">
                <a16:creationId xmlns:a16="http://schemas.microsoft.com/office/drawing/2014/main" id="{3768AC93-78C3-4376-97B6-AE71E57CE5B5}"/>
              </a:ext>
            </a:extLst>
          </p:cNvPr>
          <p:cNvSpPr>
            <a:spLocks noGrp="1" noChangeAspect="1"/>
          </p:cNvSpPr>
          <p:nvPr>
            <p:ph type="pic" sz="quarter" idx="96" hasCustomPrompt="1"/>
          </p:nvPr>
        </p:nvSpPr>
        <p:spPr>
          <a:xfrm>
            <a:off x="51192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41" name="Text Placeholder 4">
            <a:extLst>
              <a:ext uri="{FF2B5EF4-FFF2-40B4-BE49-F238E27FC236}">
                <a16:creationId xmlns:a16="http://schemas.microsoft.com/office/drawing/2014/main" id="{1E15EA31-1B3F-46F6-8077-26C38143E576}"/>
              </a:ext>
            </a:extLst>
          </p:cNvPr>
          <p:cNvSpPr>
            <a:spLocks noGrp="1"/>
          </p:cNvSpPr>
          <p:nvPr>
            <p:ph type="body" sz="quarter" idx="97" hasCustomPrompt="1"/>
          </p:nvPr>
        </p:nvSpPr>
        <p:spPr>
          <a:xfrm>
            <a:off x="61776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42" name="Text Placeholder 4">
            <a:extLst>
              <a:ext uri="{FF2B5EF4-FFF2-40B4-BE49-F238E27FC236}">
                <a16:creationId xmlns:a16="http://schemas.microsoft.com/office/drawing/2014/main" id="{B4FF8CBA-AD5A-4FA3-A653-54574146B6B1}"/>
              </a:ext>
            </a:extLst>
          </p:cNvPr>
          <p:cNvSpPr>
            <a:spLocks noGrp="1"/>
          </p:cNvSpPr>
          <p:nvPr>
            <p:ph type="body" sz="quarter" idx="98" hasCustomPrompt="1"/>
          </p:nvPr>
        </p:nvSpPr>
        <p:spPr>
          <a:xfrm>
            <a:off x="61776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43" name="Text Placeholder 4">
            <a:extLst>
              <a:ext uri="{FF2B5EF4-FFF2-40B4-BE49-F238E27FC236}">
                <a16:creationId xmlns:a16="http://schemas.microsoft.com/office/drawing/2014/main" id="{7FB7D956-E48A-4DDF-959B-43C095CBB5D2}"/>
              </a:ext>
            </a:extLst>
          </p:cNvPr>
          <p:cNvSpPr>
            <a:spLocks noGrp="1"/>
          </p:cNvSpPr>
          <p:nvPr>
            <p:ph type="body" sz="quarter" idx="99" hasCustomPrompt="1"/>
          </p:nvPr>
        </p:nvSpPr>
        <p:spPr>
          <a:xfrm>
            <a:off x="61776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44" name="Text Placeholder 4">
            <a:extLst>
              <a:ext uri="{FF2B5EF4-FFF2-40B4-BE49-F238E27FC236}">
                <a16:creationId xmlns:a16="http://schemas.microsoft.com/office/drawing/2014/main" id="{A60AD955-241B-4270-92C2-2445D5BFAD0B}"/>
              </a:ext>
            </a:extLst>
          </p:cNvPr>
          <p:cNvSpPr>
            <a:spLocks noGrp="1"/>
          </p:cNvSpPr>
          <p:nvPr>
            <p:ph type="body" sz="quarter" idx="100" hasCustomPrompt="1"/>
          </p:nvPr>
        </p:nvSpPr>
        <p:spPr>
          <a:xfrm>
            <a:off x="61776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45" name="Picture Placeholder 7">
            <a:extLst>
              <a:ext uri="{FF2B5EF4-FFF2-40B4-BE49-F238E27FC236}">
                <a16:creationId xmlns:a16="http://schemas.microsoft.com/office/drawing/2014/main" id="{6B453A71-1F9C-4746-BE5C-DB9AD7295293}"/>
              </a:ext>
            </a:extLst>
          </p:cNvPr>
          <p:cNvSpPr>
            <a:spLocks noGrp="1" noChangeAspect="1"/>
          </p:cNvSpPr>
          <p:nvPr>
            <p:ph type="pic" sz="quarter" idx="101" hasCustomPrompt="1"/>
          </p:nvPr>
        </p:nvSpPr>
        <p:spPr>
          <a:xfrm>
            <a:off x="63504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46" name="Text Placeholder 4">
            <a:extLst>
              <a:ext uri="{FF2B5EF4-FFF2-40B4-BE49-F238E27FC236}">
                <a16:creationId xmlns:a16="http://schemas.microsoft.com/office/drawing/2014/main" id="{51FE92C3-55B1-4002-9AE7-45F659A5C374}"/>
              </a:ext>
            </a:extLst>
          </p:cNvPr>
          <p:cNvSpPr>
            <a:spLocks noGrp="1"/>
          </p:cNvSpPr>
          <p:nvPr>
            <p:ph type="body" sz="quarter" idx="102" hasCustomPrompt="1"/>
          </p:nvPr>
        </p:nvSpPr>
        <p:spPr>
          <a:xfrm>
            <a:off x="74160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47" name="Text Placeholder 4">
            <a:extLst>
              <a:ext uri="{FF2B5EF4-FFF2-40B4-BE49-F238E27FC236}">
                <a16:creationId xmlns:a16="http://schemas.microsoft.com/office/drawing/2014/main" id="{38E7334E-69FA-4905-B229-C4F3BBC5EB37}"/>
              </a:ext>
            </a:extLst>
          </p:cNvPr>
          <p:cNvSpPr>
            <a:spLocks noGrp="1"/>
          </p:cNvSpPr>
          <p:nvPr>
            <p:ph type="body" sz="quarter" idx="103" hasCustomPrompt="1"/>
          </p:nvPr>
        </p:nvSpPr>
        <p:spPr>
          <a:xfrm>
            <a:off x="74160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48" name="Text Placeholder 4">
            <a:extLst>
              <a:ext uri="{FF2B5EF4-FFF2-40B4-BE49-F238E27FC236}">
                <a16:creationId xmlns:a16="http://schemas.microsoft.com/office/drawing/2014/main" id="{C79C2BE3-0F3B-43C0-AF93-BE6221BA3D20}"/>
              </a:ext>
            </a:extLst>
          </p:cNvPr>
          <p:cNvSpPr>
            <a:spLocks noGrp="1"/>
          </p:cNvSpPr>
          <p:nvPr>
            <p:ph type="body" sz="quarter" idx="104" hasCustomPrompt="1"/>
          </p:nvPr>
        </p:nvSpPr>
        <p:spPr>
          <a:xfrm>
            <a:off x="74160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49" name="Text Placeholder 4">
            <a:extLst>
              <a:ext uri="{FF2B5EF4-FFF2-40B4-BE49-F238E27FC236}">
                <a16:creationId xmlns:a16="http://schemas.microsoft.com/office/drawing/2014/main" id="{4780A3D5-B02E-436C-8E69-AC32ED78E418}"/>
              </a:ext>
            </a:extLst>
          </p:cNvPr>
          <p:cNvSpPr>
            <a:spLocks noGrp="1"/>
          </p:cNvSpPr>
          <p:nvPr>
            <p:ph type="body" sz="quarter" idx="105" hasCustomPrompt="1"/>
          </p:nvPr>
        </p:nvSpPr>
        <p:spPr>
          <a:xfrm>
            <a:off x="74160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50" name="Picture Placeholder 7">
            <a:extLst>
              <a:ext uri="{FF2B5EF4-FFF2-40B4-BE49-F238E27FC236}">
                <a16:creationId xmlns:a16="http://schemas.microsoft.com/office/drawing/2014/main" id="{5ED602CB-263C-49DD-B24F-6C044FA764D3}"/>
              </a:ext>
            </a:extLst>
          </p:cNvPr>
          <p:cNvSpPr>
            <a:spLocks noGrp="1" noChangeAspect="1"/>
          </p:cNvSpPr>
          <p:nvPr>
            <p:ph type="pic" sz="quarter" idx="106" hasCustomPrompt="1"/>
          </p:nvPr>
        </p:nvSpPr>
        <p:spPr>
          <a:xfrm>
            <a:off x="75852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271" name="Text Placeholder 4">
            <a:extLst>
              <a:ext uri="{FF2B5EF4-FFF2-40B4-BE49-F238E27FC236}">
                <a16:creationId xmlns:a16="http://schemas.microsoft.com/office/drawing/2014/main" id="{3E0F4145-61BA-4CE2-A3EA-0C1EDC388FE5}"/>
              </a:ext>
            </a:extLst>
          </p:cNvPr>
          <p:cNvSpPr>
            <a:spLocks noGrp="1"/>
          </p:cNvSpPr>
          <p:nvPr>
            <p:ph type="body" sz="quarter" idx="107" hasCustomPrompt="1"/>
          </p:nvPr>
        </p:nvSpPr>
        <p:spPr>
          <a:xfrm>
            <a:off x="86508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72" name="Text Placeholder 4">
            <a:extLst>
              <a:ext uri="{FF2B5EF4-FFF2-40B4-BE49-F238E27FC236}">
                <a16:creationId xmlns:a16="http://schemas.microsoft.com/office/drawing/2014/main" id="{B0C144E9-6BA4-455A-865E-7D5AE88E05B1}"/>
              </a:ext>
            </a:extLst>
          </p:cNvPr>
          <p:cNvSpPr>
            <a:spLocks noGrp="1"/>
          </p:cNvSpPr>
          <p:nvPr>
            <p:ph type="body" sz="quarter" idx="108" hasCustomPrompt="1"/>
          </p:nvPr>
        </p:nvSpPr>
        <p:spPr>
          <a:xfrm>
            <a:off x="86508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73" name="Text Placeholder 4">
            <a:extLst>
              <a:ext uri="{FF2B5EF4-FFF2-40B4-BE49-F238E27FC236}">
                <a16:creationId xmlns:a16="http://schemas.microsoft.com/office/drawing/2014/main" id="{C7194312-4AC1-4EEB-82AC-35369690A8E7}"/>
              </a:ext>
            </a:extLst>
          </p:cNvPr>
          <p:cNvSpPr>
            <a:spLocks noGrp="1"/>
          </p:cNvSpPr>
          <p:nvPr>
            <p:ph type="body" sz="quarter" idx="109" hasCustomPrompt="1"/>
          </p:nvPr>
        </p:nvSpPr>
        <p:spPr>
          <a:xfrm>
            <a:off x="86508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74" name="Text Placeholder 4">
            <a:extLst>
              <a:ext uri="{FF2B5EF4-FFF2-40B4-BE49-F238E27FC236}">
                <a16:creationId xmlns:a16="http://schemas.microsoft.com/office/drawing/2014/main" id="{864E223D-19B6-4608-B65F-1460905FA055}"/>
              </a:ext>
            </a:extLst>
          </p:cNvPr>
          <p:cNvSpPr>
            <a:spLocks noGrp="1"/>
          </p:cNvSpPr>
          <p:nvPr>
            <p:ph type="body" sz="quarter" idx="110" hasCustomPrompt="1"/>
          </p:nvPr>
        </p:nvSpPr>
        <p:spPr>
          <a:xfrm>
            <a:off x="86508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275" name="Picture Placeholder 7">
            <a:extLst>
              <a:ext uri="{FF2B5EF4-FFF2-40B4-BE49-F238E27FC236}">
                <a16:creationId xmlns:a16="http://schemas.microsoft.com/office/drawing/2014/main" id="{9D032E1B-D9D0-4D17-ACCD-6C343D89F6DC}"/>
              </a:ext>
            </a:extLst>
          </p:cNvPr>
          <p:cNvSpPr>
            <a:spLocks noGrp="1" noChangeAspect="1"/>
          </p:cNvSpPr>
          <p:nvPr>
            <p:ph type="pic" sz="quarter" idx="111" hasCustomPrompt="1"/>
          </p:nvPr>
        </p:nvSpPr>
        <p:spPr>
          <a:xfrm>
            <a:off x="88200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276" name="Text Placeholder 4">
            <a:extLst>
              <a:ext uri="{FF2B5EF4-FFF2-40B4-BE49-F238E27FC236}">
                <a16:creationId xmlns:a16="http://schemas.microsoft.com/office/drawing/2014/main" id="{B1320D34-697E-4B24-8BF3-87170F14C170}"/>
              </a:ext>
            </a:extLst>
          </p:cNvPr>
          <p:cNvSpPr>
            <a:spLocks noGrp="1"/>
          </p:cNvSpPr>
          <p:nvPr>
            <p:ph type="body" sz="quarter" idx="112" hasCustomPrompt="1"/>
          </p:nvPr>
        </p:nvSpPr>
        <p:spPr>
          <a:xfrm>
            <a:off x="98784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77" name="Text Placeholder 4">
            <a:extLst>
              <a:ext uri="{FF2B5EF4-FFF2-40B4-BE49-F238E27FC236}">
                <a16:creationId xmlns:a16="http://schemas.microsoft.com/office/drawing/2014/main" id="{D590ABA3-C654-4A35-9A8B-7E500A8A845C}"/>
              </a:ext>
            </a:extLst>
          </p:cNvPr>
          <p:cNvSpPr>
            <a:spLocks noGrp="1"/>
          </p:cNvSpPr>
          <p:nvPr>
            <p:ph type="body" sz="quarter" idx="113" hasCustomPrompt="1"/>
          </p:nvPr>
        </p:nvSpPr>
        <p:spPr>
          <a:xfrm>
            <a:off x="98784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78" name="Text Placeholder 4">
            <a:extLst>
              <a:ext uri="{FF2B5EF4-FFF2-40B4-BE49-F238E27FC236}">
                <a16:creationId xmlns:a16="http://schemas.microsoft.com/office/drawing/2014/main" id="{446ED482-D031-4F4B-86AD-32CD99D211A0}"/>
              </a:ext>
            </a:extLst>
          </p:cNvPr>
          <p:cNvSpPr>
            <a:spLocks noGrp="1"/>
          </p:cNvSpPr>
          <p:nvPr>
            <p:ph type="body" sz="quarter" idx="114" hasCustomPrompt="1"/>
          </p:nvPr>
        </p:nvSpPr>
        <p:spPr>
          <a:xfrm>
            <a:off x="98784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79" name="Text Placeholder 4">
            <a:extLst>
              <a:ext uri="{FF2B5EF4-FFF2-40B4-BE49-F238E27FC236}">
                <a16:creationId xmlns:a16="http://schemas.microsoft.com/office/drawing/2014/main" id="{C1D764C6-8B78-45C6-95E6-693CB6DA2874}"/>
              </a:ext>
            </a:extLst>
          </p:cNvPr>
          <p:cNvSpPr>
            <a:spLocks noGrp="1"/>
          </p:cNvSpPr>
          <p:nvPr>
            <p:ph type="body" sz="quarter" idx="115" hasCustomPrompt="1"/>
          </p:nvPr>
        </p:nvSpPr>
        <p:spPr>
          <a:xfrm>
            <a:off x="98784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280" name="Picture Placeholder 7">
            <a:extLst>
              <a:ext uri="{FF2B5EF4-FFF2-40B4-BE49-F238E27FC236}">
                <a16:creationId xmlns:a16="http://schemas.microsoft.com/office/drawing/2014/main" id="{145A695C-B6E7-403A-A659-2CE6271CEE18}"/>
              </a:ext>
            </a:extLst>
          </p:cNvPr>
          <p:cNvSpPr>
            <a:spLocks noGrp="1" noChangeAspect="1"/>
          </p:cNvSpPr>
          <p:nvPr>
            <p:ph type="pic" sz="quarter" idx="116" hasCustomPrompt="1"/>
          </p:nvPr>
        </p:nvSpPr>
        <p:spPr>
          <a:xfrm>
            <a:off x="100512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281" name="Text Placeholder 4">
            <a:extLst>
              <a:ext uri="{FF2B5EF4-FFF2-40B4-BE49-F238E27FC236}">
                <a16:creationId xmlns:a16="http://schemas.microsoft.com/office/drawing/2014/main" id="{43B30AC5-49DB-460A-BA21-FBF97FBFFEA7}"/>
              </a:ext>
            </a:extLst>
          </p:cNvPr>
          <p:cNvSpPr>
            <a:spLocks noGrp="1"/>
          </p:cNvSpPr>
          <p:nvPr>
            <p:ph type="body" sz="quarter" idx="117" hasCustomPrompt="1"/>
          </p:nvPr>
        </p:nvSpPr>
        <p:spPr>
          <a:xfrm>
            <a:off x="296806"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82" name="Text Placeholder 4">
            <a:extLst>
              <a:ext uri="{FF2B5EF4-FFF2-40B4-BE49-F238E27FC236}">
                <a16:creationId xmlns:a16="http://schemas.microsoft.com/office/drawing/2014/main" id="{4ED4336E-7EB5-44E1-9BBC-1F539BB1340E}"/>
              </a:ext>
            </a:extLst>
          </p:cNvPr>
          <p:cNvSpPr>
            <a:spLocks noGrp="1"/>
          </p:cNvSpPr>
          <p:nvPr>
            <p:ph type="body" sz="quarter" idx="118" hasCustomPrompt="1"/>
          </p:nvPr>
        </p:nvSpPr>
        <p:spPr>
          <a:xfrm>
            <a:off x="296806"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83" name="Text Placeholder 4">
            <a:extLst>
              <a:ext uri="{FF2B5EF4-FFF2-40B4-BE49-F238E27FC236}">
                <a16:creationId xmlns:a16="http://schemas.microsoft.com/office/drawing/2014/main" id="{6C89A572-BB42-49A1-9C15-EA2137F3BA35}"/>
              </a:ext>
            </a:extLst>
          </p:cNvPr>
          <p:cNvSpPr>
            <a:spLocks noGrp="1"/>
          </p:cNvSpPr>
          <p:nvPr>
            <p:ph type="body" sz="quarter" idx="119" hasCustomPrompt="1"/>
          </p:nvPr>
        </p:nvSpPr>
        <p:spPr>
          <a:xfrm>
            <a:off x="296806"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84" name="Text Placeholder 4">
            <a:extLst>
              <a:ext uri="{FF2B5EF4-FFF2-40B4-BE49-F238E27FC236}">
                <a16:creationId xmlns:a16="http://schemas.microsoft.com/office/drawing/2014/main" id="{22C78003-F063-4BB5-AACD-E048F5837960}"/>
              </a:ext>
            </a:extLst>
          </p:cNvPr>
          <p:cNvSpPr>
            <a:spLocks noGrp="1"/>
          </p:cNvSpPr>
          <p:nvPr>
            <p:ph type="body" sz="quarter" idx="120" hasCustomPrompt="1"/>
          </p:nvPr>
        </p:nvSpPr>
        <p:spPr>
          <a:xfrm>
            <a:off x="296806"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285" name="Picture Placeholder 7">
            <a:extLst>
              <a:ext uri="{FF2B5EF4-FFF2-40B4-BE49-F238E27FC236}">
                <a16:creationId xmlns:a16="http://schemas.microsoft.com/office/drawing/2014/main" id="{7E955A9E-0815-486E-8A1B-5A344C94B010}"/>
              </a:ext>
            </a:extLst>
          </p:cNvPr>
          <p:cNvSpPr>
            <a:spLocks noGrp="1" noChangeAspect="1"/>
          </p:cNvSpPr>
          <p:nvPr>
            <p:ph type="pic" sz="quarter" idx="121" hasCustomPrompt="1"/>
          </p:nvPr>
        </p:nvSpPr>
        <p:spPr>
          <a:xfrm>
            <a:off x="468264"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286" name="Text Placeholder 4">
            <a:extLst>
              <a:ext uri="{FF2B5EF4-FFF2-40B4-BE49-F238E27FC236}">
                <a16:creationId xmlns:a16="http://schemas.microsoft.com/office/drawing/2014/main" id="{A7A3ED98-16A7-4CF4-8852-D731442C9E88}"/>
              </a:ext>
            </a:extLst>
          </p:cNvPr>
          <p:cNvSpPr>
            <a:spLocks noGrp="1"/>
          </p:cNvSpPr>
          <p:nvPr>
            <p:ph type="body" sz="quarter" idx="122" hasCustomPrompt="1"/>
          </p:nvPr>
        </p:nvSpPr>
        <p:spPr>
          <a:xfrm>
            <a:off x="1467077"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87" name="Text Placeholder 4">
            <a:extLst>
              <a:ext uri="{FF2B5EF4-FFF2-40B4-BE49-F238E27FC236}">
                <a16:creationId xmlns:a16="http://schemas.microsoft.com/office/drawing/2014/main" id="{A88DCBED-A3B0-4BAA-A21D-0CD68DE5B751}"/>
              </a:ext>
            </a:extLst>
          </p:cNvPr>
          <p:cNvSpPr>
            <a:spLocks noGrp="1"/>
          </p:cNvSpPr>
          <p:nvPr>
            <p:ph type="body" sz="quarter" idx="123" hasCustomPrompt="1"/>
          </p:nvPr>
        </p:nvSpPr>
        <p:spPr>
          <a:xfrm>
            <a:off x="1467077"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88" name="Text Placeholder 4">
            <a:extLst>
              <a:ext uri="{FF2B5EF4-FFF2-40B4-BE49-F238E27FC236}">
                <a16:creationId xmlns:a16="http://schemas.microsoft.com/office/drawing/2014/main" id="{513912DA-A22C-47A1-9D62-462A7D09306E}"/>
              </a:ext>
            </a:extLst>
          </p:cNvPr>
          <p:cNvSpPr>
            <a:spLocks noGrp="1"/>
          </p:cNvSpPr>
          <p:nvPr>
            <p:ph type="body" sz="quarter" idx="124" hasCustomPrompt="1"/>
          </p:nvPr>
        </p:nvSpPr>
        <p:spPr>
          <a:xfrm>
            <a:off x="1467077"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89" name="Text Placeholder 4">
            <a:extLst>
              <a:ext uri="{FF2B5EF4-FFF2-40B4-BE49-F238E27FC236}">
                <a16:creationId xmlns:a16="http://schemas.microsoft.com/office/drawing/2014/main" id="{9D700DB8-E39F-42B8-A664-8EA35F26238F}"/>
              </a:ext>
            </a:extLst>
          </p:cNvPr>
          <p:cNvSpPr>
            <a:spLocks noGrp="1"/>
          </p:cNvSpPr>
          <p:nvPr>
            <p:ph type="body" sz="quarter" idx="125" hasCustomPrompt="1"/>
          </p:nvPr>
        </p:nvSpPr>
        <p:spPr>
          <a:xfrm>
            <a:off x="1467077"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290" name="Picture Placeholder 7">
            <a:extLst>
              <a:ext uri="{FF2B5EF4-FFF2-40B4-BE49-F238E27FC236}">
                <a16:creationId xmlns:a16="http://schemas.microsoft.com/office/drawing/2014/main" id="{119D0912-283E-4DF2-A7FB-4654A7F7E9D2}"/>
              </a:ext>
            </a:extLst>
          </p:cNvPr>
          <p:cNvSpPr>
            <a:spLocks noGrp="1" noChangeAspect="1"/>
          </p:cNvSpPr>
          <p:nvPr>
            <p:ph type="pic" sz="quarter" idx="126" hasCustomPrompt="1"/>
          </p:nvPr>
        </p:nvSpPr>
        <p:spPr>
          <a:xfrm>
            <a:off x="1638535"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291" name="Text Placeholder 4">
            <a:extLst>
              <a:ext uri="{FF2B5EF4-FFF2-40B4-BE49-F238E27FC236}">
                <a16:creationId xmlns:a16="http://schemas.microsoft.com/office/drawing/2014/main" id="{F785E6D4-8ADD-43B9-BA99-2489C8AF6784}"/>
              </a:ext>
            </a:extLst>
          </p:cNvPr>
          <p:cNvSpPr>
            <a:spLocks noGrp="1"/>
          </p:cNvSpPr>
          <p:nvPr>
            <p:ph type="body" sz="quarter" idx="127" hasCustomPrompt="1"/>
          </p:nvPr>
        </p:nvSpPr>
        <p:spPr>
          <a:xfrm>
            <a:off x="2641090"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92" name="Text Placeholder 4">
            <a:extLst>
              <a:ext uri="{FF2B5EF4-FFF2-40B4-BE49-F238E27FC236}">
                <a16:creationId xmlns:a16="http://schemas.microsoft.com/office/drawing/2014/main" id="{5708805A-E1C6-4358-8E12-09EA3DCA9C9B}"/>
              </a:ext>
            </a:extLst>
          </p:cNvPr>
          <p:cNvSpPr>
            <a:spLocks noGrp="1"/>
          </p:cNvSpPr>
          <p:nvPr>
            <p:ph type="body" sz="quarter" idx="128" hasCustomPrompt="1"/>
          </p:nvPr>
        </p:nvSpPr>
        <p:spPr>
          <a:xfrm>
            <a:off x="2641090"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93" name="Text Placeholder 4">
            <a:extLst>
              <a:ext uri="{FF2B5EF4-FFF2-40B4-BE49-F238E27FC236}">
                <a16:creationId xmlns:a16="http://schemas.microsoft.com/office/drawing/2014/main" id="{EE5AC273-BAEA-420A-8B98-8A15C0D8F26F}"/>
              </a:ext>
            </a:extLst>
          </p:cNvPr>
          <p:cNvSpPr>
            <a:spLocks noGrp="1"/>
          </p:cNvSpPr>
          <p:nvPr>
            <p:ph type="body" sz="quarter" idx="129" hasCustomPrompt="1"/>
          </p:nvPr>
        </p:nvSpPr>
        <p:spPr>
          <a:xfrm>
            <a:off x="2641090"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94" name="Text Placeholder 4">
            <a:extLst>
              <a:ext uri="{FF2B5EF4-FFF2-40B4-BE49-F238E27FC236}">
                <a16:creationId xmlns:a16="http://schemas.microsoft.com/office/drawing/2014/main" id="{759D53F4-7165-4ABD-9E1A-93CCF1C825AA}"/>
              </a:ext>
            </a:extLst>
          </p:cNvPr>
          <p:cNvSpPr>
            <a:spLocks noGrp="1"/>
          </p:cNvSpPr>
          <p:nvPr>
            <p:ph type="body" sz="quarter" idx="130" hasCustomPrompt="1"/>
          </p:nvPr>
        </p:nvSpPr>
        <p:spPr>
          <a:xfrm>
            <a:off x="2641090"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295" name="Picture Placeholder 7">
            <a:extLst>
              <a:ext uri="{FF2B5EF4-FFF2-40B4-BE49-F238E27FC236}">
                <a16:creationId xmlns:a16="http://schemas.microsoft.com/office/drawing/2014/main" id="{CB622C18-4AC6-4DF2-82CD-65B11CD46F2D}"/>
              </a:ext>
            </a:extLst>
          </p:cNvPr>
          <p:cNvSpPr>
            <a:spLocks noGrp="1" noChangeAspect="1"/>
          </p:cNvSpPr>
          <p:nvPr>
            <p:ph type="pic" sz="quarter" idx="131" hasCustomPrompt="1"/>
          </p:nvPr>
        </p:nvSpPr>
        <p:spPr>
          <a:xfrm>
            <a:off x="2812548"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296" name="Text Placeholder 4">
            <a:extLst>
              <a:ext uri="{FF2B5EF4-FFF2-40B4-BE49-F238E27FC236}">
                <a16:creationId xmlns:a16="http://schemas.microsoft.com/office/drawing/2014/main" id="{8F4C88EA-7D2A-4952-BDE2-FF8E3813CB74}"/>
              </a:ext>
            </a:extLst>
          </p:cNvPr>
          <p:cNvSpPr>
            <a:spLocks noGrp="1"/>
          </p:cNvSpPr>
          <p:nvPr>
            <p:ph type="body" sz="quarter" idx="132" hasCustomPrompt="1"/>
          </p:nvPr>
        </p:nvSpPr>
        <p:spPr>
          <a:xfrm>
            <a:off x="3822709"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97" name="Text Placeholder 4">
            <a:extLst>
              <a:ext uri="{FF2B5EF4-FFF2-40B4-BE49-F238E27FC236}">
                <a16:creationId xmlns:a16="http://schemas.microsoft.com/office/drawing/2014/main" id="{71C23684-2E3F-4FBE-966A-795520ED2AFF}"/>
              </a:ext>
            </a:extLst>
          </p:cNvPr>
          <p:cNvSpPr>
            <a:spLocks noGrp="1"/>
          </p:cNvSpPr>
          <p:nvPr>
            <p:ph type="body" sz="quarter" idx="133" hasCustomPrompt="1"/>
          </p:nvPr>
        </p:nvSpPr>
        <p:spPr>
          <a:xfrm>
            <a:off x="3822709"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98" name="Text Placeholder 4">
            <a:extLst>
              <a:ext uri="{FF2B5EF4-FFF2-40B4-BE49-F238E27FC236}">
                <a16:creationId xmlns:a16="http://schemas.microsoft.com/office/drawing/2014/main" id="{2A73D139-F580-4A30-9FE3-87D5CC6177E2}"/>
              </a:ext>
            </a:extLst>
          </p:cNvPr>
          <p:cNvSpPr>
            <a:spLocks noGrp="1"/>
          </p:cNvSpPr>
          <p:nvPr>
            <p:ph type="body" sz="quarter" idx="134" hasCustomPrompt="1"/>
          </p:nvPr>
        </p:nvSpPr>
        <p:spPr>
          <a:xfrm>
            <a:off x="3822709"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99" name="Text Placeholder 4">
            <a:extLst>
              <a:ext uri="{FF2B5EF4-FFF2-40B4-BE49-F238E27FC236}">
                <a16:creationId xmlns:a16="http://schemas.microsoft.com/office/drawing/2014/main" id="{F96AAD65-BF2A-4385-9DD1-8414EAD4F5C9}"/>
              </a:ext>
            </a:extLst>
          </p:cNvPr>
          <p:cNvSpPr>
            <a:spLocks noGrp="1"/>
          </p:cNvSpPr>
          <p:nvPr>
            <p:ph type="body" sz="quarter" idx="135" hasCustomPrompt="1"/>
          </p:nvPr>
        </p:nvSpPr>
        <p:spPr>
          <a:xfrm>
            <a:off x="3822709"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00" name="Picture Placeholder 7">
            <a:extLst>
              <a:ext uri="{FF2B5EF4-FFF2-40B4-BE49-F238E27FC236}">
                <a16:creationId xmlns:a16="http://schemas.microsoft.com/office/drawing/2014/main" id="{1F953F1B-9AF7-48F0-BD04-DCF42055DCC7}"/>
              </a:ext>
            </a:extLst>
          </p:cNvPr>
          <p:cNvSpPr>
            <a:spLocks noGrp="1" noChangeAspect="1"/>
          </p:cNvSpPr>
          <p:nvPr>
            <p:ph type="pic" sz="quarter" idx="136" hasCustomPrompt="1"/>
          </p:nvPr>
        </p:nvSpPr>
        <p:spPr>
          <a:xfrm>
            <a:off x="3994167"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01" name="Text Placeholder 4">
            <a:extLst>
              <a:ext uri="{FF2B5EF4-FFF2-40B4-BE49-F238E27FC236}">
                <a16:creationId xmlns:a16="http://schemas.microsoft.com/office/drawing/2014/main" id="{4AB53460-FA6A-4C59-ABCA-3EEAD0F943F8}"/>
              </a:ext>
            </a:extLst>
          </p:cNvPr>
          <p:cNvSpPr>
            <a:spLocks noGrp="1"/>
          </p:cNvSpPr>
          <p:nvPr>
            <p:ph type="body" sz="quarter" idx="137" hasCustomPrompt="1"/>
          </p:nvPr>
        </p:nvSpPr>
        <p:spPr>
          <a:xfrm>
            <a:off x="4946400"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02" name="Text Placeholder 4">
            <a:extLst>
              <a:ext uri="{FF2B5EF4-FFF2-40B4-BE49-F238E27FC236}">
                <a16:creationId xmlns:a16="http://schemas.microsoft.com/office/drawing/2014/main" id="{C670F21E-D53E-4772-BF7A-6769D63C8B6E}"/>
              </a:ext>
            </a:extLst>
          </p:cNvPr>
          <p:cNvSpPr>
            <a:spLocks noGrp="1"/>
          </p:cNvSpPr>
          <p:nvPr>
            <p:ph type="body" sz="quarter" idx="138" hasCustomPrompt="1"/>
          </p:nvPr>
        </p:nvSpPr>
        <p:spPr>
          <a:xfrm>
            <a:off x="4946400"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03" name="Text Placeholder 4">
            <a:extLst>
              <a:ext uri="{FF2B5EF4-FFF2-40B4-BE49-F238E27FC236}">
                <a16:creationId xmlns:a16="http://schemas.microsoft.com/office/drawing/2014/main" id="{B9476054-B795-4EDE-A218-1FF29260C49B}"/>
              </a:ext>
            </a:extLst>
          </p:cNvPr>
          <p:cNvSpPr>
            <a:spLocks noGrp="1"/>
          </p:cNvSpPr>
          <p:nvPr>
            <p:ph type="body" sz="quarter" idx="139" hasCustomPrompt="1"/>
          </p:nvPr>
        </p:nvSpPr>
        <p:spPr>
          <a:xfrm>
            <a:off x="4946400"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04" name="Text Placeholder 4">
            <a:extLst>
              <a:ext uri="{FF2B5EF4-FFF2-40B4-BE49-F238E27FC236}">
                <a16:creationId xmlns:a16="http://schemas.microsoft.com/office/drawing/2014/main" id="{E5DF0A75-F493-45C7-81FD-1A1310BB8882}"/>
              </a:ext>
            </a:extLst>
          </p:cNvPr>
          <p:cNvSpPr>
            <a:spLocks noGrp="1"/>
          </p:cNvSpPr>
          <p:nvPr>
            <p:ph type="body" sz="quarter" idx="140" hasCustomPrompt="1"/>
          </p:nvPr>
        </p:nvSpPr>
        <p:spPr>
          <a:xfrm>
            <a:off x="4946400"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05" name="Picture Placeholder 7">
            <a:extLst>
              <a:ext uri="{FF2B5EF4-FFF2-40B4-BE49-F238E27FC236}">
                <a16:creationId xmlns:a16="http://schemas.microsoft.com/office/drawing/2014/main" id="{D5D92845-4B12-4567-AF44-D26FCBDB7398}"/>
              </a:ext>
            </a:extLst>
          </p:cNvPr>
          <p:cNvSpPr>
            <a:spLocks noGrp="1" noChangeAspect="1"/>
          </p:cNvSpPr>
          <p:nvPr>
            <p:ph type="pic" sz="quarter" idx="141" hasCustomPrompt="1"/>
          </p:nvPr>
        </p:nvSpPr>
        <p:spPr>
          <a:xfrm>
            <a:off x="5119200"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06" name="Text Placeholder 4">
            <a:extLst>
              <a:ext uri="{FF2B5EF4-FFF2-40B4-BE49-F238E27FC236}">
                <a16:creationId xmlns:a16="http://schemas.microsoft.com/office/drawing/2014/main" id="{6DBEC153-7029-4AB3-A423-C85224B10231}"/>
              </a:ext>
            </a:extLst>
          </p:cNvPr>
          <p:cNvSpPr>
            <a:spLocks noGrp="1"/>
          </p:cNvSpPr>
          <p:nvPr>
            <p:ph type="body" sz="quarter" idx="142" hasCustomPrompt="1"/>
          </p:nvPr>
        </p:nvSpPr>
        <p:spPr>
          <a:xfrm>
            <a:off x="6177600"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07" name="Text Placeholder 4">
            <a:extLst>
              <a:ext uri="{FF2B5EF4-FFF2-40B4-BE49-F238E27FC236}">
                <a16:creationId xmlns:a16="http://schemas.microsoft.com/office/drawing/2014/main" id="{0D5D295E-62AF-4501-9977-B516633B5F86}"/>
              </a:ext>
            </a:extLst>
          </p:cNvPr>
          <p:cNvSpPr>
            <a:spLocks noGrp="1"/>
          </p:cNvSpPr>
          <p:nvPr>
            <p:ph type="body" sz="quarter" idx="143" hasCustomPrompt="1"/>
          </p:nvPr>
        </p:nvSpPr>
        <p:spPr>
          <a:xfrm>
            <a:off x="6177600"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08" name="Text Placeholder 4">
            <a:extLst>
              <a:ext uri="{FF2B5EF4-FFF2-40B4-BE49-F238E27FC236}">
                <a16:creationId xmlns:a16="http://schemas.microsoft.com/office/drawing/2014/main" id="{55BC1D01-6FFC-473B-A31E-6EE209E2E8DA}"/>
              </a:ext>
            </a:extLst>
          </p:cNvPr>
          <p:cNvSpPr>
            <a:spLocks noGrp="1"/>
          </p:cNvSpPr>
          <p:nvPr>
            <p:ph type="body" sz="quarter" idx="144" hasCustomPrompt="1"/>
          </p:nvPr>
        </p:nvSpPr>
        <p:spPr>
          <a:xfrm>
            <a:off x="6177600"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09" name="Text Placeholder 4">
            <a:extLst>
              <a:ext uri="{FF2B5EF4-FFF2-40B4-BE49-F238E27FC236}">
                <a16:creationId xmlns:a16="http://schemas.microsoft.com/office/drawing/2014/main" id="{88F7D17F-454B-4394-AE23-E4C0F9F061E3}"/>
              </a:ext>
            </a:extLst>
          </p:cNvPr>
          <p:cNvSpPr>
            <a:spLocks noGrp="1"/>
          </p:cNvSpPr>
          <p:nvPr>
            <p:ph type="body" sz="quarter" idx="145" hasCustomPrompt="1"/>
          </p:nvPr>
        </p:nvSpPr>
        <p:spPr>
          <a:xfrm>
            <a:off x="6177600"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10" name="Picture Placeholder 7">
            <a:extLst>
              <a:ext uri="{FF2B5EF4-FFF2-40B4-BE49-F238E27FC236}">
                <a16:creationId xmlns:a16="http://schemas.microsoft.com/office/drawing/2014/main" id="{281B762D-3EC1-4BC0-8660-77F55637A350}"/>
              </a:ext>
            </a:extLst>
          </p:cNvPr>
          <p:cNvSpPr>
            <a:spLocks noGrp="1" noChangeAspect="1"/>
          </p:cNvSpPr>
          <p:nvPr>
            <p:ph type="pic" sz="quarter" idx="146" hasCustomPrompt="1"/>
          </p:nvPr>
        </p:nvSpPr>
        <p:spPr>
          <a:xfrm>
            <a:off x="6350400"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11" name="Text Placeholder 4">
            <a:extLst>
              <a:ext uri="{FF2B5EF4-FFF2-40B4-BE49-F238E27FC236}">
                <a16:creationId xmlns:a16="http://schemas.microsoft.com/office/drawing/2014/main" id="{62B53341-3EAE-4D0D-A597-796C912E8843}"/>
              </a:ext>
            </a:extLst>
          </p:cNvPr>
          <p:cNvSpPr>
            <a:spLocks noGrp="1"/>
          </p:cNvSpPr>
          <p:nvPr>
            <p:ph type="body" sz="quarter" idx="147" hasCustomPrompt="1"/>
          </p:nvPr>
        </p:nvSpPr>
        <p:spPr>
          <a:xfrm>
            <a:off x="7346590"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12" name="Text Placeholder 4">
            <a:extLst>
              <a:ext uri="{FF2B5EF4-FFF2-40B4-BE49-F238E27FC236}">
                <a16:creationId xmlns:a16="http://schemas.microsoft.com/office/drawing/2014/main" id="{E0AD4D38-3E15-464E-A752-A6EA0A9AA9CA}"/>
              </a:ext>
            </a:extLst>
          </p:cNvPr>
          <p:cNvSpPr>
            <a:spLocks noGrp="1"/>
          </p:cNvSpPr>
          <p:nvPr>
            <p:ph type="body" sz="quarter" idx="148" hasCustomPrompt="1"/>
          </p:nvPr>
        </p:nvSpPr>
        <p:spPr>
          <a:xfrm>
            <a:off x="7346590"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13" name="Text Placeholder 4">
            <a:extLst>
              <a:ext uri="{FF2B5EF4-FFF2-40B4-BE49-F238E27FC236}">
                <a16:creationId xmlns:a16="http://schemas.microsoft.com/office/drawing/2014/main" id="{6EC29790-65C7-434D-9E56-20B72EE41614}"/>
              </a:ext>
            </a:extLst>
          </p:cNvPr>
          <p:cNvSpPr>
            <a:spLocks noGrp="1"/>
          </p:cNvSpPr>
          <p:nvPr>
            <p:ph type="body" sz="quarter" idx="149" hasCustomPrompt="1"/>
          </p:nvPr>
        </p:nvSpPr>
        <p:spPr>
          <a:xfrm>
            <a:off x="7346590"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14" name="Text Placeholder 4">
            <a:extLst>
              <a:ext uri="{FF2B5EF4-FFF2-40B4-BE49-F238E27FC236}">
                <a16:creationId xmlns:a16="http://schemas.microsoft.com/office/drawing/2014/main" id="{C4E528A9-5B48-431A-8C25-5A1D4A3B0E9E}"/>
              </a:ext>
            </a:extLst>
          </p:cNvPr>
          <p:cNvSpPr>
            <a:spLocks noGrp="1"/>
          </p:cNvSpPr>
          <p:nvPr>
            <p:ph type="body" sz="quarter" idx="150" hasCustomPrompt="1"/>
          </p:nvPr>
        </p:nvSpPr>
        <p:spPr>
          <a:xfrm>
            <a:off x="7346590"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15" name="Picture Placeholder 7">
            <a:extLst>
              <a:ext uri="{FF2B5EF4-FFF2-40B4-BE49-F238E27FC236}">
                <a16:creationId xmlns:a16="http://schemas.microsoft.com/office/drawing/2014/main" id="{288C1464-2891-43DF-93F7-A1A83CE3EDD1}"/>
              </a:ext>
            </a:extLst>
          </p:cNvPr>
          <p:cNvSpPr>
            <a:spLocks noGrp="1" noChangeAspect="1"/>
          </p:cNvSpPr>
          <p:nvPr>
            <p:ph type="pic" sz="quarter" idx="151" hasCustomPrompt="1"/>
          </p:nvPr>
        </p:nvSpPr>
        <p:spPr>
          <a:xfrm>
            <a:off x="7518048"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16" name="Text Placeholder 4">
            <a:extLst>
              <a:ext uri="{FF2B5EF4-FFF2-40B4-BE49-F238E27FC236}">
                <a16:creationId xmlns:a16="http://schemas.microsoft.com/office/drawing/2014/main" id="{3271AB5D-8BC4-4BC8-BBFE-8BF2642781A8}"/>
              </a:ext>
            </a:extLst>
          </p:cNvPr>
          <p:cNvSpPr>
            <a:spLocks noGrp="1"/>
          </p:cNvSpPr>
          <p:nvPr>
            <p:ph type="body" sz="quarter" idx="152" hasCustomPrompt="1"/>
          </p:nvPr>
        </p:nvSpPr>
        <p:spPr>
          <a:xfrm>
            <a:off x="8524770"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17" name="Text Placeholder 4">
            <a:extLst>
              <a:ext uri="{FF2B5EF4-FFF2-40B4-BE49-F238E27FC236}">
                <a16:creationId xmlns:a16="http://schemas.microsoft.com/office/drawing/2014/main" id="{0B8EC452-EEF9-4CE5-999E-D60318276E04}"/>
              </a:ext>
            </a:extLst>
          </p:cNvPr>
          <p:cNvSpPr>
            <a:spLocks noGrp="1"/>
          </p:cNvSpPr>
          <p:nvPr>
            <p:ph type="body" sz="quarter" idx="153" hasCustomPrompt="1"/>
          </p:nvPr>
        </p:nvSpPr>
        <p:spPr>
          <a:xfrm>
            <a:off x="8524770"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18" name="Text Placeholder 4">
            <a:extLst>
              <a:ext uri="{FF2B5EF4-FFF2-40B4-BE49-F238E27FC236}">
                <a16:creationId xmlns:a16="http://schemas.microsoft.com/office/drawing/2014/main" id="{A933812B-1617-4FAB-BFF5-713B805636F8}"/>
              </a:ext>
            </a:extLst>
          </p:cNvPr>
          <p:cNvSpPr>
            <a:spLocks noGrp="1"/>
          </p:cNvSpPr>
          <p:nvPr>
            <p:ph type="body" sz="quarter" idx="154" hasCustomPrompt="1"/>
          </p:nvPr>
        </p:nvSpPr>
        <p:spPr>
          <a:xfrm>
            <a:off x="8524770"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19" name="Text Placeholder 4">
            <a:extLst>
              <a:ext uri="{FF2B5EF4-FFF2-40B4-BE49-F238E27FC236}">
                <a16:creationId xmlns:a16="http://schemas.microsoft.com/office/drawing/2014/main" id="{3CF7B6C6-67DC-4F15-9BC1-7ED503D4B34B}"/>
              </a:ext>
            </a:extLst>
          </p:cNvPr>
          <p:cNvSpPr>
            <a:spLocks noGrp="1"/>
          </p:cNvSpPr>
          <p:nvPr>
            <p:ph type="body" sz="quarter" idx="155" hasCustomPrompt="1"/>
          </p:nvPr>
        </p:nvSpPr>
        <p:spPr>
          <a:xfrm>
            <a:off x="8524770"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20" name="Picture Placeholder 7">
            <a:extLst>
              <a:ext uri="{FF2B5EF4-FFF2-40B4-BE49-F238E27FC236}">
                <a16:creationId xmlns:a16="http://schemas.microsoft.com/office/drawing/2014/main" id="{C51F412E-89E2-40C6-8EB1-8AC54CA3317E}"/>
              </a:ext>
            </a:extLst>
          </p:cNvPr>
          <p:cNvSpPr>
            <a:spLocks noGrp="1" noChangeAspect="1"/>
          </p:cNvSpPr>
          <p:nvPr>
            <p:ph type="pic" sz="quarter" idx="156" hasCustomPrompt="1"/>
          </p:nvPr>
        </p:nvSpPr>
        <p:spPr>
          <a:xfrm>
            <a:off x="8696228"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21" name="Text Placeholder 4">
            <a:extLst>
              <a:ext uri="{FF2B5EF4-FFF2-40B4-BE49-F238E27FC236}">
                <a16:creationId xmlns:a16="http://schemas.microsoft.com/office/drawing/2014/main" id="{DF7E1A3D-8101-4A04-B702-65613DB225E6}"/>
              </a:ext>
            </a:extLst>
          </p:cNvPr>
          <p:cNvSpPr>
            <a:spLocks noGrp="1"/>
          </p:cNvSpPr>
          <p:nvPr>
            <p:ph type="body" sz="quarter" idx="157" hasCustomPrompt="1"/>
          </p:nvPr>
        </p:nvSpPr>
        <p:spPr>
          <a:xfrm>
            <a:off x="9696085"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22" name="Text Placeholder 4">
            <a:extLst>
              <a:ext uri="{FF2B5EF4-FFF2-40B4-BE49-F238E27FC236}">
                <a16:creationId xmlns:a16="http://schemas.microsoft.com/office/drawing/2014/main" id="{03940B9A-8FB4-4E31-8F7B-1BFF0DA2DBD1}"/>
              </a:ext>
            </a:extLst>
          </p:cNvPr>
          <p:cNvSpPr>
            <a:spLocks noGrp="1"/>
          </p:cNvSpPr>
          <p:nvPr>
            <p:ph type="body" sz="quarter" idx="158" hasCustomPrompt="1"/>
          </p:nvPr>
        </p:nvSpPr>
        <p:spPr>
          <a:xfrm>
            <a:off x="9696085"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23" name="Text Placeholder 4">
            <a:extLst>
              <a:ext uri="{FF2B5EF4-FFF2-40B4-BE49-F238E27FC236}">
                <a16:creationId xmlns:a16="http://schemas.microsoft.com/office/drawing/2014/main" id="{F63A98EC-AE3F-4C71-B3E8-7BC10AC7C156}"/>
              </a:ext>
            </a:extLst>
          </p:cNvPr>
          <p:cNvSpPr>
            <a:spLocks noGrp="1"/>
          </p:cNvSpPr>
          <p:nvPr>
            <p:ph type="body" sz="quarter" idx="159" hasCustomPrompt="1"/>
          </p:nvPr>
        </p:nvSpPr>
        <p:spPr>
          <a:xfrm>
            <a:off x="9696085"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24" name="Text Placeholder 4">
            <a:extLst>
              <a:ext uri="{FF2B5EF4-FFF2-40B4-BE49-F238E27FC236}">
                <a16:creationId xmlns:a16="http://schemas.microsoft.com/office/drawing/2014/main" id="{304B9746-5B8C-4039-B92F-6FAA5E353C26}"/>
              </a:ext>
            </a:extLst>
          </p:cNvPr>
          <p:cNvSpPr>
            <a:spLocks noGrp="1"/>
          </p:cNvSpPr>
          <p:nvPr>
            <p:ph type="body" sz="quarter" idx="160" hasCustomPrompt="1"/>
          </p:nvPr>
        </p:nvSpPr>
        <p:spPr>
          <a:xfrm>
            <a:off x="9696085"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25" name="Picture Placeholder 7">
            <a:extLst>
              <a:ext uri="{FF2B5EF4-FFF2-40B4-BE49-F238E27FC236}">
                <a16:creationId xmlns:a16="http://schemas.microsoft.com/office/drawing/2014/main" id="{083C1E05-87E0-40C7-B59C-C4705E1BC2A7}"/>
              </a:ext>
            </a:extLst>
          </p:cNvPr>
          <p:cNvSpPr>
            <a:spLocks noGrp="1" noChangeAspect="1"/>
          </p:cNvSpPr>
          <p:nvPr>
            <p:ph type="pic" sz="quarter" idx="161" hasCustomPrompt="1"/>
          </p:nvPr>
        </p:nvSpPr>
        <p:spPr>
          <a:xfrm>
            <a:off x="9867543"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26" name="Text Placeholder 4">
            <a:extLst>
              <a:ext uri="{FF2B5EF4-FFF2-40B4-BE49-F238E27FC236}">
                <a16:creationId xmlns:a16="http://schemas.microsoft.com/office/drawing/2014/main" id="{1CAC0D9D-DCE5-46B1-AD5C-9CE1BD726A15}"/>
              </a:ext>
            </a:extLst>
          </p:cNvPr>
          <p:cNvSpPr>
            <a:spLocks noGrp="1"/>
          </p:cNvSpPr>
          <p:nvPr>
            <p:ph type="body" sz="quarter" idx="162" hasCustomPrompt="1"/>
          </p:nvPr>
        </p:nvSpPr>
        <p:spPr>
          <a:xfrm>
            <a:off x="10866162"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27" name="Text Placeholder 4">
            <a:extLst>
              <a:ext uri="{FF2B5EF4-FFF2-40B4-BE49-F238E27FC236}">
                <a16:creationId xmlns:a16="http://schemas.microsoft.com/office/drawing/2014/main" id="{BEEC9FE9-928D-45D1-9225-6461FAAE0506}"/>
              </a:ext>
            </a:extLst>
          </p:cNvPr>
          <p:cNvSpPr>
            <a:spLocks noGrp="1"/>
          </p:cNvSpPr>
          <p:nvPr>
            <p:ph type="body" sz="quarter" idx="163" hasCustomPrompt="1"/>
          </p:nvPr>
        </p:nvSpPr>
        <p:spPr>
          <a:xfrm>
            <a:off x="10866162"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28" name="Text Placeholder 4">
            <a:extLst>
              <a:ext uri="{FF2B5EF4-FFF2-40B4-BE49-F238E27FC236}">
                <a16:creationId xmlns:a16="http://schemas.microsoft.com/office/drawing/2014/main" id="{50CD7C10-591D-48B9-B136-A8B76282126E}"/>
              </a:ext>
            </a:extLst>
          </p:cNvPr>
          <p:cNvSpPr>
            <a:spLocks noGrp="1"/>
          </p:cNvSpPr>
          <p:nvPr>
            <p:ph type="body" sz="quarter" idx="164" hasCustomPrompt="1"/>
          </p:nvPr>
        </p:nvSpPr>
        <p:spPr>
          <a:xfrm>
            <a:off x="10866162"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29" name="Text Placeholder 4">
            <a:extLst>
              <a:ext uri="{FF2B5EF4-FFF2-40B4-BE49-F238E27FC236}">
                <a16:creationId xmlns:a16="http://schemas.microsoft.com/office/drawing/2014/main" id="{85F69936-D166-4D13-9C5A-4B1B53FE01CD}"/>
              </a:ext>
            </a:extLst>
          </p:cNvPr>
          <p:cNvSpPr>
            <a:spLocks noGrp="1"/>
          </p:cNvSpPr>
          <p:nvPr>
            <p:ph type="body" sz="quarter" idx="165" hasCustomPrompt="1"/>
          </p:nvPr>
        </p:nvSpPr>
        <p:spPr>
          <a:xfrm>
            <a:off x="10866162"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30" name="Picture Placeholder 7">
            <a:extLst>
              <a:ext uri="{FF2B5EF4-FFF2-40B4-BE49-F238E27FC236}">
                <a16:creationId xmlns:a16="http://schemas.microsoft.com/office/drawing/2014/main" id="{EFEFE154-A4A4-4D5F-923E-BDF65FF70CFA}"/>
              </a:ext>
            </a:extLst>
          </p:cNvPr>
          <p:cNvSpPr>
            <a:spLocks noGrp="1" noChangeAspect="1"/>
          </p:cNvSpPr>
          <p:nvPr>
            <p:ph type="pic" sz="quarter" idx="166" hasCustomPrompt="1"/>
          </p:nvPr>
        </p:nvSpPr>
        <p:spPr>
          <a:xfrm>
            <a:off x="11037620"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31" name="Text Placeholder 4">
            <a:extLst>
              <a:ext uri="{FF2B5EF4-FFF2-40B4-BE49-F238E27FC236}">
                <a16:creationId xmlns:a16="http://schemas.microsoft.com/office/drawing/2014/main" id="{9910BDBA-5229-4713-BD54-12CC83EDF29A}"/>
              </a:ext>
            </a:extLst>
          </p:cNvPr>
          <p:cNvSpPr>
            <a:spLocks noGrp="1"/>
          </p:cNvSpPr>
          <p:nvPr>
            <p:ph type="body" sz="quarter" idx="167" hasCustomPrompt="1"/>
          </p:nvPr>
        </p:nvSpPr>
        <p:spPr>
          <a:xfrm>
            <a:off x="296806"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32" name="Text Placeholder 4">
            <a:extLst>
              <a:ext uri="{FF2B5EF4-FFF2-40B4-BE49-F238E27FC236}">
                <a16:creationId xmlns:a16="http://schemas.microsoft.com/office/drawing/2014/main" id="{0B869519-DDD7-4EC9-B5E2-9921FB710ADF}"/>
              </a:ext>
            </a:extLst>
          </p:cNvPr>
          <p:cNvSpPr>
            <a:spLocks noGrp="1"/>
          </p:cNvSpPr>
          <p:nvPr>
            <p:ph type="body" sz="quarter" idx="168" hasCustomPrompt="1"/>
          </p:nvPr>
        </p:nvSpPr>
        <p:spPr>
          <a:xfrm>
            <a:off x="296806"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33" name="Text Placeholder 4">
            <a:extLst>
              <a:ext uri="{FF2B5EF4-FFF2-40B4-BE49-F238E27FC236}">
                <a16:creationId xmlns:a16="http://schemas.microsoft.com/office/drawing/2014/main" id="{1BF4F802-03DE-47D6-82B6-80D220C21B2D}"/>
              </a:ext>
            </a:extLst>
          </p:cNvPr>
          <p:cNvSpPr>
            <a:spLocks noGrp="1"/>
          </p:cNvSpPr>
          <p:nvPr>
            <p:ph type="body" sz="quarter" idx="169" hasCustomPrompt="1"/>
          </p:nvPr>
        </p:nvSpPr>
        <p:spPr>
          <a:xfrm>
            <a:off x="296806"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34" name="Text Placeholder 4">
            <a:extLst>
              <a:ext uri="{FF2B5EF4-FFF2-40B4-BE49-F238E27FC236}">
                <a16:creationId xmlns:a16="http://schemas.microsoft.com/office/drawing/2014/main" id="{24A3D691-B202-447A-BF1D-152A5F30AEB5}"/>
              </a:ext>
            </a:extLst>
          </p:cNvPr>
          <p:cNvSpPr>
            <a:spLocks noGrp="1"/>
          </p:cNvSpPr>
          <p:nvPr>
            <p:ph type="body" sz="quarter" idx="170" hasCustomPrompt="1"/>
          </p:nvPr>
        </p:nvSpPr>
        <p:spPr>
          <a:xfrm>
            <a:off x="296806"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35" name="Picture Placeholder 7">
            <a:extLst>
              <a:ext uri="{FF2B5EF4-FFF2-40B4-BE49-F238E27FC236}">
                <a16:creationId xmlns:a16="http://schemas.microsoft.com/office/drawing/2014/main" id="{31F588FE-3AE6-4B07-8C7B-0B48E550266B}"/>
              </a:ext>
            </a:extLst>
          </p:cNvPr>
          <p:cNvSpPr>
            <a:spLocks noGrp="1" noChangeAspect="1"/>
          </p:cNvSpPr>
          <p:nvPr>
            <p:ph type="pic" sz="quarter" idx="171" hasCustomPrompt="1"/>
          </p:nvPr>
        </p:nvSpPr>
        <p:spPr>
          <a:xfrm>
            <a:off x="468264"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36" name="Text Placeholder 4">
            <a:extLst>
              <a:ext uri="{FF2B5EF4-FFF2-40B4-BE49-F238E27FC236}">
                <a16:creationId xmlns:a16="http://schemas.microsoft.com/office/drawing/2014/main" id="{2CEFAC29-4288-453B-84CE-024B5F624B8E}"/>
              </a:ext>
            </a:extLst>
          </p:cNvPr>
          <p:cNvSpPr>
            <a:spLocks noGrp="1"/>
          </p:cNvSpPr>
          <p:nvPr>
            <p:ph type="body" sz="quarter" idx="172" hasCustomPrompt="1"/>
          </p:nvPr>
        </p:nvSpPr>
        <p:spPr>
          <a:xfrm>
            <a:off x="1467077"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37" name="Text Placeholder 4">
            <a:extLst>
              <a:ext uri="{FF2B5EF4-FFF2-40B4-BE49-F238E27FC236}">
                <a16:creationId xmlns:a16="http://schemas.microsoft.com/office/drawing/2014/main" id="{48F02F17-B98C-4D5F-8597-4D47EDE2E4A1}"/>
              </a:ext>
            </a:extLst>
          </p:cNvPr>
          <p:cNvSpPr>
            <a:spLocks noGrp="1"/>
          </p:cNvSpPr>
          <p:nvPr>
            <p:ph type="body" sz="quarter" idx="173" hasCustomPrompt="1"/>
          </p:nvPr>
        </p:nvSpPr>
        <p:spPr>
          <a:xfrm>
            <a:off x="1467077"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38" name="Text Placeholder 4">
            <a:extLst>
              <a:ext uri="{FF2B5EF4-FFF2-40B4-BE49-F238E27FC236}">
                <a16:creationId xmlns:a16="http://schemas.microsoft.com/office/drawing/2014/main" id="{6FBE6A87-938A-4B2A-8A0D-26BF10D73475}"/>
              </a:ext>
            </a:extLst>
          </p:cNvPr>
          <p:cNvSpPr>
            <a:spLocks noGrp="1"/>
          </p:cNvSpPr>
          <p:nvPr>
            <p:ph type="body" sz="quarter" idx="174" hasCustomPrompt="1"/>
          </p:nvPr>
        </p:nvSpPr>
        <p:spPr>
          <a:xfrm>
            <a:off x="1467077"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39" name="Text Placeholder 4">
            <a:extLst>
              <a:ext uri="{FF2B5EF4-FFF2-40B4-BE49-F238E27FC236}">
                <a16:creationId xmlns:a16="http://schemas.microsoft.com/office/drawing/2014/main" id="{0AFF3EEE-D1B3-4640-9BBA-BCC75421DDF9}"/>
              </a:ext>
            </a:extLst>
          </p:cNvPr>
          <p:cNvSpPr>
            <a:spLocks noGrp="1"/>
          </p:cNvSpPr>
          <p:nvPr>
            <p:ph type="body" sz="quarter" idx="175" hasCustomPrompt="1"/>
          </p:nvPr>
        </p:nvSpPr>
        <p:spPr>
          <a:xfrm>
            <a:off x="1467077"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40" name="Picture Placeholder 7">
            <a:extLst>
              <a:ext uri="{FF2B5EF4-FFF2-40B4-BE49-F238E27FC236}">
                <a16:creationId xmlns:a16="http://schemas.microsoft.com/office/drawing/2014/main" id="{BAC3AD12-18A7-4512-AE80-E1895F2281BD}"/>
              </a:ext>
            </a:extLst>
          </p:cNvPr>
          <p:cNvSpPr>
            <a:spLocks noGrp="1" noChangeAspect="1"/>
          </p:cNvSpPr>
          <p:nvPr>
            <p:ph type="pic" sz="quarter" idx="176" hasCustomPrompt="1"/>
          </p:nvPr>
        </p:nvSpPr>
        <p:spPr>
          <a:xfrm>
            <a:off x="1638535"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41" name="Text Placeholder 4">
            <a:extLst>
              <a:ext uri="{FF2B5EF4-FFF2-40B4-BE49-F238E27FC236}">
                <a16:creationId xmlns:a16="http://schemas.microsoft.com/office/drawing/2014/main" id="{3ABDDD70-06AC-419D-BCE4-0811296AD81A}"/>
              </a:ext>
            </a:extLst>
          </p:cNvPr>
          <p:cNvSpPr>
            <a:spLocks noGrp="1"/>
          </p:cNvSpPr>
          <p:nvPr>
            <p:ph type="body" sz="quarter" idx="177" hasCustomPrompt="1"/>
          </p:nvPr>
        </p:nvSpPr>
        <p:spPr>
          <a:xfrm>
            <a:off x="2641090"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42" name="Text Placeholder 4">
            <a:extLst>
              <a:ext uri="{FF2B5EF4-FFF2-40B4-BE49-F238E27FC236}">
                <a16:creationId xmlns:a16="http://schemas.microsoft.com/office/drawing/2014/main" id="{A37A4C4D-256D-4AAD-914C-6182B7547D10}"/>
              </a:ext>
            </a:extLst>
          </p:cNvPr>
          <p:cNvSpPr>
            <a:spLocks noGrp="1"/>
          </p:cNvSpPr>
          <p:nvPr>
            <p:ph type="body" sz="quarter" idx="178" hasCustomPrompt="1"/>
          </p:nvPr>
        </p:nvSpPr>
        <p:spPr>
          <a:xfrm>
            <a:off x="2641090"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43" name="Text Placeholder 4">
            <a:extLst>
              <a:ext uri="{FF2B5EF4-FFF2-40B4-BE49-F238E27FC236}">
                <a16:creationId xmlns:a16="http://schemas.microsoft.com/office/drawing/2014/main" id="{47FBF972-0852-44E2-9E1B-2E96B422D531}"/>
              </a:ext>
            </a:extLst>
          </p:cNvPr>
          <p:cNvSpPr>
            <a:spLocks noGrp="1"/>
          </p:cNvSpPr>
          <p:nvPr>
            <p:ph type="body" sz="quarter" idx="179" hasCustomPrompt="1"/>
          </p:nvPr>
        </p:nvSpPr>
        <p:spPr>
          <a:xfrm>
            <a:off x="2641090"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44" name="Text Placeholder 4">
            <a:extLst>
              <a:ext uri="{FF2B5EF4-FFF2-40B4-BE49-F238E27FC236}">
                <a16:creationId xmlns:a16="http://schemas.microsoft.com/office/drawing/2014/main" id="{AE6B0926-56CB-43F8-99E0-760B254E7BB6}"/>
              </a:ext>
            </a:extLst>
          </p:cNvPr>
          <p:cNvSpPr>
            <a:spLocks noGrp="1"/>
          </p:cNvSpPr>
          <p:nvPr>
            <p:ph type="body" sz="quarter" idx="180" hasCustomPrompt="1"/>
          </p:nvPr>
        </p:nvSpPr>
        <p:spPr>
          <a:xfrm>
            <a:off x="2641090"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45" name="Picture Placeholder 7">
            <a:extLst>
              <a:ext uri="{FF2B5EF4-FFF2-40B4-BE49-F238E27FC236}">
                <a16:creationId xmlns:a16="http://schemas.microsoft.com/office/drawing/2014/main" id="{32EA1777-6009-48D4-9FED-A2E1FBD4AA68}"/>
              </a:ext>
            </a:extLst>
          </p:cNvPr>
          <p:cNvSpPr>
            <a:spLocks noGrp="1" noChangeAspect="1"/>
          </p:cNvSpPr>
          <p:nvPr>
            <p:ph type="pic" sz="quarter" idx="181" hasCustomPrompt="1"/>
          </p:nvPr>
        </p:nvSpPr>
        <p:spPr>
          <a:xfrm>
            <a:off x="2812548"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46" name="Text Placeholder 4">
            <a:extLst>
              <a:ext uri="{FF2B5EF4-FFF2-40B4-BE49-F238E27FC236}">
                <a16:creationId xmlns:a16="http://schemas.microsoft.com/office/drawing/2014/main" id="{BB1489E7-2FB3-454C-A524-BA3910FD18D5}"/>
              </a:ext>
            </a:extLst>
          </p:cNvPr>
          <p:cNvSpPr>
            <a:spLocks noGrp="1"/>
          </p:cNvSpPr>
          <p:nvPr>
            <p:ph type="body" sz="quarter" idx="182" hasCustomPrompt="1"/>
          </p:nvPr>
        </p:nvSpPr>
        <p:spPr>
          <a:xfrm>
            <a:off x="3822709"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47" name="Text Placeholder 4">
            <a:extLst>
              <a:ext uri="{FF2B5EF4-FFF2-40B4-BE49-F238E27FC236}">
                <a16:creationId xmlns:a16="http://schemas.microsoft.com/office/drawing/2014/main" id="{99AE4642-29EF-407F-8F6C-C8CEFE11611C}"/>
              </a:ext>
            </a:extLst>
          </p:cNvPr>
          <p:cNvSpPr>
            <a:spLocks noGrp="1"/>
          </p:cNvSpPr>
          <p:nvPr>
            <p:ph type="body" sz="quarter" idx="183" hasCustomPrompt="1"/>
          </p:nvPr>
        </p:nvSpPr>
        <p:spPr>
          <a:xfrm>
            <a:off x="3822709"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48" name="Text Placeholder 4">
            <a:extLst>
              <a:ext uri="{FF2B5EF4-FFF2-40B4-BE49-F238E27FC236}">
                <a16:creationId xmlns:a16="http://schemas.microsoft.com/office/drawing/2014/main" id="{4A873B86-1413-425C-A0EE-99C25F6DA10F}"/>
              </a:ext>
            </a:extLst>
          </p:cNvPr>
          <p:cNvSpPr>
            <a:spLocks noGrp="1"/>
          </p:cNvSpPr>
          <p:nvPr>
            <p:ph type="body" sz="quarter" idx="184" hasCustomPrompt="1"/>
          </p:nvPr>
        </p:nvSpPr>
        <p:spPr>
          <a:xfrm>
            <a:off x="3822709"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49" name="Text Placeholder 4">
            <a:extLst>
              <a:ext uri="{FF2B5EF4-FFF2-40B4-BE49-F238E27FC236}">
                <a16:creationId xmlns:a16="http://schemas.microsoft.com/office/drawing/2014/main" id="{1133A4CE-C428-46D2-BF8D-C140E2EDD89F}"/>
              </a:ext>
            </a:extLst>
          </p:cNvPr>
          <p:cNvSpPr>
            <a:spLocks noGrp="1"/>
          </p:cNvSpPr>
          <p:nvPr>
            <p:ph type="body" sz="quarter" idx="185" hasCustomPrompt="1"/>
          </p:nvPr>
        </p:nvSpPr>
        <p:spPr>
          <a:xfrm>
            <a:off x="3822709"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50" name="Picture Placeholder 7">
            <a:extLst>
              <a:ext uri="{FF2B5EF4-FFF2-40B4-BE49-F238E27FC236}">
                <a16:creationId xmlns:a16="http://schemas.microsoft.com/office/drawing/2014/main" id="{15C10AAF-EFD4-4496-9145-DAC183BAD643}"/>
              </a:ext>
            </a:extLst>
          </p:cNvPr>
          <p:cNvSpPr>
            <a:spLocks noGrp="1" noChangeAspect="1"/>
          </p:cNvSpPr>
          <p:nvPr>
            <p:ph type="pic" sz="quarter" idx="186" hasCustomPrompt="1"/>
          </p:nvPr>
        </p:nvSpPr>
        <p:spPr>
          <a:xfrm>
            <a:off x="3994167"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51" name="Text Placeholder 4">
            <a:extLst>
              <a:ext uri="{FF2B5EF4-FFF2-40B4-BE49-F238E27FC236}">
                <a16:creationId xmlns:a16="http://schemas.microsoft.com/office/drawing/2014/main" id="{6B4AEB78-E617-4D2A-B152-EF6CF7A3B545}"/>
              </a:ext>
            </a:extLst>
          </p:cNvPr>
          <p:cNvSpPr>
            <a:spLocks noGrp="1"/>
          </p:cNvSpPr>
          <p:nvPr>
            <p:ph type="body" sz="quarter" idx="187" hasCustomPrompt="1"/>
          </p:nvPr>
        </p:nvSpPr>
        <p:spPr>
          <a:xfrm>
            <a:off x="4946400"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52" name="Text Placeholder 4">
            <a:extLst>
              <a:ext uri="{FF2B5EF4-FFF2-40B4-BE49-F238E27FC236}">
                <a16:creationId xmlns:a16="http://schemas.microsoft.com/office/drawing/2014/main" id="{0DF21745-C25C-4FDE-9634-AA8E40154034}"/>
              </a:ext>
            </a:extLst>
          </p:cNvPr>
          <p:cNvSpPr>
            <a:spLocks noGrp="1"/>
          </p:cNvSpPr>
          <p:nvPr>
            <p:ph type="body" sz="quarter" idx="188" hasCustomPrompt="1"/>
          </p:nvPr>
        </p:nvSpPr>
        <p:spPr>
          <a:xfrm>
            <a:off x="4946400"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53" name="Text Placeholder 4">
            <a:extLst>
              <a:ext uri="{FF2B5EF4-FFF2-40B4-BE49-F238E27FC236}">
                <a16:creationId xmlns:a16="http://schemas.microsoft.com/office/drawing/2014/main" id="{152488B4-11B3-4455-BA78-0C938250F112}"/>
              </a:ext>
            </a:extLst>
          </p:cNvPr>
          <p:cNvSpPr>
            <a:spLocks noGrp="1"/>
          </p:cNvSpPr>
          <p:nvPr>
            <p:ph type="body" sz="quarter" idx="189" hasCustomPrompt="1"/>
          </p:nvPr>
        </p:nvSpPr>
        <p:spPr>
          <a:xfrm>
            <a:off x="4946400"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54" name="Text Placeholder 4">
            <a:extLst>
              <a:ext uri="{FF2B5EF4-FFF2-40B4-BE49-F238E27FC236}">
                <a16:creationId xmlns:a16="http://schemas.microsoft.com/office/drawing/2014/main" id="{7748B2D1-D9C2-41A5-81B5-9A3E40FE48E4}"/>
              </a:ext>
            </a:extLst>
          </p:cNvPr>
          <p:cNvSpPr>
            <a:spLocks noGrp="1"/>
          </p:cNvSpPr>
          <p:nvPr>
            <p:ph type="body" sz="quarter" idx="190" hasCustomPrompt="1"/>
          </p:nvPr>
        </p:nvSpPr>
        <p:spPr>
          <a:xfrm>
            <a:off x="4946400"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55" name="Picture Placeholder 7">
            <a:extLst>
              <a:ext uri="{FF2B5EF4-FFF2-40B4-BE49-F238E27FC236}">
                <a16:creationId xmlns:a16="http://schemas.microsoft.com/office/drawing/2014/main" id="{5ED9647E-D7FB-45C1-8735-7455EB384727}"/>
              </a:ext>
            </a:extLst>
          </p:cNvPr>
          <p:cNvSpPr>
            <a:spLocks noGrp="1" noChangeAspect="1"/>
          </p:cNvSpPr>
          <p:nvPr>
            <p:ph type="pic" sz="quarter" idx="191" hasCustomPrompt="1"/>
          </p:nvPr>
        </p:nvSpPr>
        <p:spPr>
          <a:xfrm>
            <a:off x="5119200"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56" name="Text Placeholder 4">
            <a:extLst>
              <a:ext uri="{FF2B5EF4-FFF2-40B4-BE49-F238E27FC236}">
                <a16:creationId xmlns:a16="http://schemas.microsoft.com/office/drawing/2014/main" id="{5955DF3F-5C28-4942-A985-B4AB12776D7B}"/>
              </a:ext>
            </a:extLst>
          </p:cNvPr>
          <p:cNvSpPr>
            <a:spLocks noGrp="1"/>
          </p:cNvSpPr>
          <p:nvPr>
            <p:ph type="body" sz="quarter" idx="192" hasCustomPrompt="1"/>
          </p:nvPr>
        </p:nvSpPr>
        <p:spPr>
          <a:xfrm>
            <a:off x="6177600"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57" name="Text Placeholder 4">
            <a:extLst>
              <a:ext uri="{FF2B5EF4-FFF2-40B4-BE49-F238E27FC236}">
                <a16:creationId xmlns:a16="http://schemas.microsoft.com/office/drawing/2014/main" id="{0F874BC4-8CC6-4976-8CF2-61D4109BACB4}"/>
              </a:ext>
            </a:extLst>
          </p:cNvPr>
          <p:cNvSpPr>
            <a:spLocks noGrp="1"/>
          </p:cNvSpPr>
          <p:nvPr>
            <p:ph type="body" sz="quarter" idx="193" hasCustomPrompt="1"/>
          </p:nvPr>
        </p:nvSpPr>
        <p:spPr>
          <a:xfrm>
            <a:off x="6177600"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58" name="Text Placeholder 4">
            <a:extLst>
              <a:ext uri="{FF2B5EF4-FFF2-40B4-BE49-F238E27FC236}">
                <a16:creationId xmlns:a16="http://schemas.microsoft.com/office/drawing/2014/main" id="{3CFC41E5-7235-4A62-8C82-2F39C01F3E63}"/>
              </a:ext>
            </a:extLst>
          </p:cNvPr>
          <p:cNvSpPr>
            <a:spLocks noGrp="1"/>
          </p:cNvSpPr>
          <p:nvPr>
            <p:ph type="body" sz="quarter" idx="194" hasCustomPrompt="1"/>
          </p:nvPr>
        </p:nvSpPr>
        <p:spPr>
          <a:xfrm>
            <a:off x="6177600"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59" name="Text Placeholder 4">
            <a:extLst>
              <a:ext uri="{FF2B5EF4-FFF2-40B4-BE49-F238E27FC236}">
                <a16:creationId xmlns:a16="http://schemas.microsoft.com/office/drawing/2014/main" id="{FC1682EB-912D-4584-9882-B849A70C254D}"/>
              </a:ext>
            </a:extLst>
          </p:cNvPr>
          <p:cNvSpPr>
            <a:spLocks noGrp="1"/>
          </p:cNvSpPr>
          <p:nvPr>
            <p:ph type="body" sz="quarter" idx="195" hasCustomPrompt="1"/>
          </p:nvPr>
        </p:nvSpPr>
        <p:spPr>
          <a:xfrm>
            <a:off x="6177600"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60" name="Picture Placeholder 7">
            <a:extLst>
              <a:ext uri="{FF2B5EF4-FFF2-40B4-BE49-F238E27FC236}">
                <a16:creationId xmlns:a16="http://schemas.microsoft.com/office/drawing/2014/main" id="{781D5E69-8E60-43FF-92C4-5EE5F2CD667E}"/>
              </a:ext>
            </a:extLst>
          </p:cNvPr>
          <p:cNvSpPr>
            <a:spLocks noGrp="1" noChangeAspect="1"/>
          </p:cNvSpPr>
          <p:nvPr>
            <p:ph type="pic" sz="quarter" idx="196" hasCustomPrompt="1"/>
          </p:nvPr>
        </p:nvSpPr>
        <p:spPr>
          <a:xfrm>
            <a:off x="6350400"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61" name="Text Placeholder 4">
            <a:extLst>
              <a:ext uri="{FF2B5EF4-FFF2-40B4-BE49-F238E27FC236}">
                <a16:creationId xmlns:a16="http://schemas.microsoft.com/office/drawing/2014/main" id="{181B140D-5570-45AB-91DB-C9EC7EA327E6}"/>
              </a:ext>
            </a:extLst>
          </p:cNvPr>
          <p:cNvSpPr>
            <a:spLocks noGrp="1"/>
          </p:cNvSpPr>
          <p:nvPr>
            <p:ph type="body" sz="quarter" idx="197" hasCustomPrompt="1"/>
          </p:nvPr>
        </p:nvSpPr>
        <p:spPr>
          <a:xfrm>
            <a:off x="7346590"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62" name="Text Placeholder 4">
            <a:extLst>
              <a:ext uri="{FF2B5EF4-FFF2-40B4-BE49-F238E27FC236}">
                <a16:creationId xmlns:a16="http://schemas.microsoft.com/office/drawing/2014/main" id="{E194797F-C2EE-4F6A-92D5-D57BF8A4667C}"/>
              </a:ext>
            </a:extLst>
          </p:cNvPr>
          <p:cNvSpPr>
            <a:spLocks noGrp="1"/>
          </p:cNvSpPr>
          <p:nvPr>
            <p:ph type="body" sz="quarter" idx="198" hasCustomPrompt="1"/>
          </p:nvPr>
        </p:nvSpPr>
        <p:spPr>
          <a:xfrm>
            <a:off x="7346590"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63" name="Text Placeholder 4">
            <a:extLst>
              <a:ext uri="{FF2B5EF4-FFF2-40B4-BE49-F238E27FC236}">
                <a16:creationId xmlns:a16="http://schemas.microsoft.com/office/drawing/2014/main" id="{80A5B582-17AF-40FC-B7C3-653C3E3355A1}"/>
              </a:ext>
            </a:extLst>
          </p:cNvPr>
          <p:cNvSpPr>
            <a:spLocks noGrp="1"/>
          </p:cNvSpPr>
          <p:nvPr>
            <p:ph type="body" sz="quarter" idx="199" hasCustomPrompt="1"/>
          </p:nvPr>
        </p:nvSpPr>
        <p:spPr>
          <a:xfrm>
            <a:off x="7346590"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64" name="Text Placeholder 4">
            <a:extLst>
              <a:ext uri="{FF2B5EF4-FFF2-40B4-BE49-F238E27FC236}">
                <a16:creationId xmlns:a16="http://schemas.microsoft.com/office/drawing/2014/main" id="{5E81CFF3-0856-4577-91A7-55B8DF4D591C}"/>
              </a:ext>
            </a:extLst>
          </p:cNvPr>
          <p:cNvSpPr>
            <a:spLocks noGrp="1"/>
          </p:cNvSpPr>
          <p:nvPr>
            <p:ph type="body" sz="quarter" idx="200" hasCustomPrompt="1"/>
          </p:nvPr>
        </p:nvSpPr>
        <p:spPr>
          <a:xfrm>
            <a:off x="7346590"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65" name="Picture Placeholder 7">
            <a:extLst>
              <a:ext uri="{FF2B5EF4-FFF2-40B4-BE49-F238E27FC236}">
                <a16:creationId xmlns:a16="http://schemas.microsoft.com/office/drawing/2014/main" id="{F257A31D-200D-43F1-9F10-9ED6FF5D3104}"/>
              </a:ext>
            </a:extLst>
          </p:cNvPr>
          <p:cNvSpPr>
            <a:spLocks noGrp="1" noChangeAspect="1"/>
          </p:cNvSpPr>
          <p:nvPr>
            <p:ph type="pic" sz="quarter" idx="201" hasCustomPrompt="1"/>
          </p:nvPr>
        </p:nvSpPr>
        <p:spPr>
          <a:xfrm>
            <a:off x="7518048"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66" name="Text Placeholder 4">
            <a:extLst>
              <a:ext uri="{FF2B5EF4-FFF2-40B4-BE49-F238E27FC236}">
                <a16:creationId xmlns:a16="http://schemas.microsoft.com/office/drawing/2014/main" id="{6CF4108A-A788-4239-8CC2-E3BB10753CB3}"/>
              </a:ext>
            </a:extLst>
          </p:cNvPr>
          <p:cNvSpPr>
            <a:spLocks noGrp="1"/>
          </p:cNvSpPr>
          <p:nvPr>
            <p:ph type="body" sz="quarter" idx="202" hasCustomPrompt="1"/>
          </p:nvPr>
        </p:nvSpPr>
        <p:spPr>
          <a:xfrm>
            <a:off x="8524770"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67" name="Text Placeholder 4">
            <a:extLst>
              <a:ext uri="{FF2B5EF4-FFF2-40B4-BE49-F238E27FC236}">
                <a16:creationId xmlns:a16="http://schemas.microsoft.com/office/drawing/2014/main" id="{25A4C2A7-53F2-4AEE-84A1-EBBC094AFFFB}"/>
              </a:ext>
            </a:extLst>
          </p:cNvPr>
          <p:cNvSpPr>
            <a:spLocks noGrp="1"/>
          </p:cNvSpPr>
          <p:nvPr>
            <p:ph type="body" sz="quarter" idx="203" hasCustomPrompt="1"/>
          </p:nvPr>
        </p:nvSpPr>
        <p:spPr>
          <a:xfrm>
            <a:off x="8524770"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68" name="Text Placeholder 4">
            <a:extLst>
              <a:ext uri="{FF2B5EF4-FFF2-40B4-BE49-F238E27FC236}">
                <a16:creationId xmlns:a16="http://schemas.microsoft.com/office/drawing/2014/main" id="{EF25F341-13EE-48EB-A586-D2A613647354}"/>
              </a:ext>
            </a:extLst>
          </p:cNvPr>
          <p:cNvSpPr>
            <a:spLocks noGrp="1"/>
          </p:cNvSpPr>
          <p:nvPr>
            <p:ph type="body" sz="quarter" idx="204" hasCustomPrompt="1"/>
          </p:nvPr>
        </p:nvSpPr>
        <p:spPr>
          <a:xfrm>
            <a:off x="8524770"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69" name="Text Placeholder 4">
            <a:extLst>
              <a:ext uri="{FF2B5EF4-FFF2-40B4-BE49-F238E27FC236}">
                <a16:creationId xmlns:a16="http://schemas.microsoft.com/office/drawing/2014/main" id="{2DBE000B-FD10-42F3-A69D-7037F83321BE}"/>
              </a:ext>
            </a:extLst>
          </p:cNvPr>
          <p:cNvSpPr>
            <a:spLocks noGrp="1"/>
          </p:cNvSpPr>
          <p:nvPr>
            <p:ph type="body" sz="quarter" idx="205" hasCustomPrompt="1"/>
          </p:nvPr>
        </p:nvSpPr>
        <p:spPr>
          <a:xfrm>
            <a:off x="8524770"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70" name="Picture Placeholder 7">
            <a:extLst>
              <a:ext uri="{FF2B5EF4-FFF2-40B4-BE49-F238E27FC236}">
                <a16:creationId xmlns:a16="http://schemas.microsoft.com/office/drawing/2014/main" id="{B4AF0CED-51CC-4EE3-845D-C11CB716B52A}"/>
              </a:ext>
            </a:extLst>
          </p:cNvPr>
          <p:cNvSpPr>
            <a:spLocks noGrp="1" noChangeAspect="1"/>
          </p:cNvSpPr>
          <p:nvPr>
            <p:ph type="pic" sz="quarter" idx="206" hasCustomPrompt="1"/>
          </p:nvPr>
        </p:nvSpPr>
        <p:spPr>
          <a:xfrm>
            <a:off x="8696228"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71" name="Text Placeholder 4">
            <a:extLst>
              <a:ext uri="{FF2B5EF4-FFF2-40B4-BE49-F238E27FC236}">
                <a16:creationId xmlns:a16="http://schemas.microsoft.com/office/drawing/2014/main" id="{22A10A54-4B06-4E16-9A60-CB57AE511DFD}"/>
              </a:ext>
            </a:extLst>
          </p:cNvPr>
          <p:cNvSpPr>
            <a:spLocks noGrp="1"/>
          </p:cNvSpPr>
          <p:nvPr>
            <p:ph type="body" sz="quarter" idx="207" hasCustomPrompt="1"/>
          </p:nvPr>
        </p:nvSpPr>
        <p:spPr>
          <a:xfrm>
            <a:off x="9696085"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72" name="Text Placeholder 4">
            <a:extLst>
              <a:ext uri="{FF2B5EF4-FFF2-40B4-BE49-F238E27FC236}">
                <a16:creationId xmlns:a16="http://schemas.microsoft.com/office/drawing/2014/main" id="{F222A5F3-2313-4E74-8436-2E1C3C8468BD}"/>
              </a:ext>
            </a:extLst>
          </p:cNvPr>
          <p:cNvSpPr>
            <a:spLocks noGrp="1"/>
          </p:cNvSpPr>
          <p:nvPr>
            <p:ph type="body" sz="quarter" idx="208" hasCustomPrompt="1"/>
          </p:nvPr>
        </p:nvSpPr>
        <p:spPr>
          <a:xfrm>
            <a:off x="9696085"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73" name="Text Placeholder 4">
            <a:extLst>
              <a:ext uri="{FF2B5EF4-FFF2-40B4-BE49-F238E27FC236}">
                <a16:creationId xmlns:a16="http://schemas.microsoft.com/office/drawing/2014/main" id="{6C484348-471A-4776-8839-9FEEFEADEC7A}"/>
              </a:ext>
            </a:extLst>
          </p:cNvPr>
          <p:cNvSpPr>
            <a:spLocks noGrp="1"/>
          </p:cNvSpPr>
          <p:nvPr>
            <p:ph type="body" sz="quarter" idx="209" hasCustomPrompt="1"/>
          </p:nvPr>
        </p:nvSpPr>
        <p:spPr>
          <a:xfrm>
            <a:off x="9696085"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74" name="Text Placeholder 4">
            <a:extLst>
              <a:ext uri="{FF2B5EF4-FFF2-40B4-BE49-F238E27FC236}">
                <a16:creationId xmlns:a16="http://schemas.microsoft.com/office/drawing/2014/main" id="{2D706DE8-7731-479F-86A1-7DD524BD91D0}"/>
              </a:ext>
            </a:extLst>
          </p:cNvPr>
          <p:cNvSpPr>
            <a:spLocks noGrp="1"/>
          </p:cNvSpPr>
          <p:nvPr>
            <p:ph type="body" sz="quarter" idx="210" hasCustomPrompt="1"/>
          </p:nvPr>
        </p:nvSpPr>
        <p:spPr>
          <a:xfrm>
            <a:off x="9696085"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75" name="Picture Placeholder 7">
            <a:extLst>
              <a:ext uri="{FF2B5EF4-FFF2-40B4-BE49-F238E27FC236}">
                <a16:creationId xmlns:a16="http://schemas.microsoft.com/office/drawing/2014/main" id="{6BB94C9B-CF0A-4933-A276-ACEC477AA3D7}"/>
              </a:ext>
            </a:extLst>
          </p:cNvPr>
          <p:cNvSpPr>
            <a:spLocks noGrp="1" noChangeAspect="1"/>
          </p:cNvSpPr>
          <p:nvPr>
            <p:ph type="pic" sz="quarter" idx="211" hasCustomPrompt="1"/>
          </p:nvPr>
        </p:nvSpPr>
        <p:spPr>
          <a:xfrm>
            <a:off x="9867543"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76" name="Text Placeholder 4">
            <a:extLst>
              <a:ext uri="{FF2B5EF4-FFF2-40B4-BE49-F238E27FC236}">
                <a16:creationId xmlns:a16="http://schemas.microsoft.com/office/drawing/2014/main" id="{F40BE666-2EE6-4014-B5EE-64349C7F1DCD}"/>
              </a:ext>
            </a:extLst>
          </p:cNvPr>
          <p:cNvSpPr>
            <a:spLocks noGrp="1"/>
          </p:cNvSpPr>
          <p:nvPr>
            <p:ph type="body" sz="quarter" idx="212" hasCustomPrompt="1"/>
          </p:nvPr>
        </p:nvSpPr>
        <p:spPr>
          <a:xfrm>
            <a:off x="10866162"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77" name="Text Placeholder 4">
            <a:extLst>
              <a:ext uri="{FF2B5EF4-FFF2-40B4-BE49-F238E27FC236}">
                <a16:creationId xmlns:a16="http://schemas.microsoft.com/office/drawing/2014/main" id="{4E5207FC-2BBA-4E30-A80B-5C6838B35DCD}"/>
              </a:ext>
            </a:extLst>
          </p:cNvPr>
          <p:cNvSpPr>
            <a:spLocks noGrp="1"/>
          </p:cNvSpPr>
          <p:nvPr>
            <p:ph type="body" sz="quarter" idx="213" hasCustomPrompt="1"/>
          </p:nvPr>
        </p:nvSpPr>
        <p:spPr>
          <a:xfrm>
            <a:off x="10866162"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78" name="Text Placeholder 4">
            <a:extLst>
              <a:ext uri="{FF2B5EF4-FFF2-40B4-BE49-F238E27FC236}">
                <a16:creationId xmlns:a16="http://schemas.microsoft.com/office/drawing/2014/main" id="{61D959F5-B700-4DDB-A0B8-062834A19118}"/>
              </a:ext>
            </a:extLst>
          </p:cNvPr>
          <p:cNvSpPr>
            <a:spLocks noGrp="1"/>
          </p:cNvSpPr>
          <p:nvPr>
            <p:ph type="body" sz="quarter" idx="214" hasCustomPrompt="1"/>
          </p:nvPr>
        </p:nvSpPr>
        <p:spPr>
          <a:xfrm>
            <a:off x="10866162"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79" name="Text Placeholder 4">
            <a:extLst>
              <a:ext uri="{FF2B5EF4-FFF2-40B4-BE49-F238E27FC236}">
                <a16:creationId xmlns:a16="http://schemas.microsoft.com/office/drawing/2014/main" id="{00B95A49-BA5B-4E4F-A894-29E2561C6063}"/>
              </a:ext>
            </a:extLst>
          </p:cNvPr>
          <p:cNvSpPr>
            <a:spLocks noGrp="1"/>
          </p:cNvSpPr>
          <p:nvPr>
            <p:ph type="body" sz="quarter" idx="215" hasCustomPrompt="1"/>
          </p:nvPr>
        </p:nvSpPr>
        <p:spPr>
          <a:xfrm>
            <a:off x="10866162"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80" name="Picture Placeholder 7">
            <a:extLst>
              <a:ext uri="{FF2B5EF4-FFF2-40B4-BE49-F238E27FC236}">
                <a16:creationId xmlns:a16="http://schemas.microsoft.com/office/drawing/2014/main" id="{6EB3DDB3-A47E-4277-8514-2C7ABDF6A272}"/>
              </a:ext>
            </a:extLst>
          </p:cNvPr>
          <p:cNvSpPr>
            <a:spLocks noGrp="1" noChangeAspect="1"/>
          </p:cNvSpPr>
          <p:nvPr>
            <p:ph type="pic" sz="quarter" idx="216" hasCustomPrompt="1"/>
          </p:nvPr>
        </p:nvSpPr>
        <p:spPr>
          <a:xfrm>
            <a:off x="11037620"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6" name="Date Placeholder 15">
            <a:extLst>
              <a:ext uri="{FF2B5EF4-FFF2-40B4-BE49-F238E27FC236}">
                <a16:creationId xmlns:a16="http://schemas.microsoft.com/office/drawing/2014/main" id="{65F2DD88-F6E9-4F12-A7E9-4BD75F3E4BA3}"/>
              </a:ext>
            </a:extLst>
          </p:cNvPr>
          <p:cNvSpPr>
            <a:spLocks noGrp="1"/>
          </p:cNvSpPr>
          <p:nvPr>
            <p:ph type="dt" sz="half" idx="217"/>
          </p:nvPr>
        </p:nvSpPr>
        <p:spPr/>
        <p:txBody>
          <a:bodyPr/>
          <a:lstStyle/>
          <a:p>
            <a:endParaRPr lang="en-US" dirty="0"/>
          </a:p>
        </p:txBody>
      </p:sp>
      <p:sp>
        <p:nvSpPr>
          <p:cNvPr id="18" name="Footer Placeholder 17">
            <a:extLst>
              <a:ext uri="{FF2B5EF4-FFF2-40B4-BE49-F238E27FC236}">
                <a16:creationId xmlns:a16="http://schemas.microsoft.com/office/drawing/2014/main" id="{D23BD74A-757E-42C1-87DD-DFCC5D096573}"/>
              </a:ext>
            </a:extLst>
          </p:cNvPr>
          <p:cNvSpPr>
            <a:spLocks noGrp="1"/>
          </p:cNvSpPr>
          <p:nvPr>
            <p:ph type="ftr" sz="quarter" idx="218"/>
          </p:nvPr>
        </p:nvSpPr>
        <p:spPr/>
        <p:txBody>
          <a:bodyPr/>
          <a:lstStyle/>
          <a:p>
            <a:endParaRPr lang="en-US" dirty="0"/>
          </a:p>
        </p:txBody>
      </p:sp>
      <p:sp>
        <p:nvSpPr>
          <p:cNvPr id="20" name="Slide Number Placeholder 19">
            <a:extLst>
              <a:ext uri="{FF2B5EF4-FFF2-40B4-BE49-F238E27FC236}">
                <a16:creationId xmlns:a16="http://schemas.microsoft.com/office/drawing/2014/main" id="{F51CD83E-D4DF-4AD1-93EE-C57F68374BE1}"/>
              </a:ext>
            </a:extLst>
          </p:cNvPr>
          <p:cNvSpPr>
            <a:spLocks noGrp="1"/>
          </p:cNvSpPr>
          <p:nvPr>
            <p:ph type="sldNum" sz="quarter" idx="219"/>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1424077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am 32 persons">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1239683"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1239683"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1239683"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1239683"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1" name="Picture Placeholder 7">
            <a:extLst>
              <a:ext uri="{FF2B5EF4-FFF2-40B4-BE49-F238E27FC236}">
                <a16:creationId xmlns:a16="http://schemas.microsoft.com/office/drawing/2014/main" id="{949F7532-CE2D-4A2F-9C09-4696C5463181}"/>
              </a:ext>
            </a:extLst>
          </p:cNvPr>
          <p:cNvSpPr>
            <a:spLocks noGrp="1" noChangeAspect="1"/>
          </p:cNvSpPr>
          <p:nvPr>
            <p:ph type="pic" sz="quarter" idx="13" hasCustomPrompt="1"/>
          </p:nvPr>
        </p:nvSpPr>
        <p:spPr>
          <a:xfrm>
            <a:off x="1411141"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16" name="Text Placeholder 4">
            <a:extLst>
              <a:ext uri="{FF2B5EF4-FFF2-40B4-BE49-F238E27FC236}">
                <a16:creationId xmlns:a16="http://schemas.microsoft.com/office/drawing/2014/main" id="{1BCB8C7E-2C95-4315-8DC2-F808A2CD982C}"/>
              </a:ext>
            </a:extLst>
          </p:cNvPr>
          <p:cNvSpPr>
            <a:spLocks noGrp="1"/>
          </p:cNvSpPr>
          <p:nvPr>
            <p:ph type="body" sz="quarter" idx="72" hasCustomPrompt="1"/>
          </p:nvPr>
        </p:nvSpPr>
        <p:spPr>
          <a:xfrm>
            <a:off x="2473931"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17" name="Text Placeholder 4">
            <a:extLst>
              <a:ext uri="{FF2B5EF4-FFF2-40B4-BE49-F238E27FC236}">
                <a16:creationId xmlns:a16="http://schemas.microsoft.com/office/drawing/2014/main" id="{637C626E-B932-4333-8286-7F226738BFF6}"/>
              </a:ext>
            </a:extLst>
          </p:cNvPr>
          <p:cNvSpPr>
            <a:spLocks noGrp="1"/>
          </p:cNvSpPr>
          <p:nvPr>
            <p:ph type="body" sz="quarter" idx="73" hasCustomPrompt="1"/>
          </p:nvPr>
        </p:nvSpPr>
        <p:spPr>
          <a:xfrm>
            <a:off x="2473931"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18" name="Text Placeholder 4">
            <a:extLst>
              <a:ext uri="{FF2B5EF4-FFF2-40B4-BE49-F238E27FC236}">
                <a16:creationId xmlns:a16="http://schemas.microsoft.com/office/drawing/2014/main" id="{89200BD6-26F9-4008-878F-8982E0F99180}"/>
              </a:ext>
            </a:extLst>
          </p:cNvPr>
          <p:cNvSpPr>
            <a:spLocks noGrp="1"/>
          </p:cNvSpPr>
          <p:nvPr>
            <p:ph type="body" sz="quarter" idx="74" hasCustomPrompt="1"/>
          </p:nvPr>
        </p:nvSpPr>
        <p:spPr>
          <a:xfrm>
            <a:off x="2473931"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19" name="Text Placeholder 4">
            <a:extLst>
              <a:ext uri="{FF2B5EF4-FFF2-40B4-BE49-F238E27FC236}">
                <a16:creationId xmlns:a16="http://schemas.microsoft.com/office/drawing/2014/main" id="{B1CC0FE1-38EC-4841-9FB6-D86DE938D30C}"/>
              </a:ext>
            </a:extLst>
          </p:cNvPr>
          <p:cNvSpPr>
            <a:spLocks noGrp="1"/>
          </p:cNvSpPr>
          <p:nvPr>
            <p:ph type="body" sz="quarter" idx="75" hasCustomPrompt="1"/>
          </p:nvPr>
        </p:nvSpPr>
        <p:spPr>
          <a:xfrm>
            <a:off x="2473931"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20" name="Picture Placeholder 7">
            <a:extLst>
              <a:ext uri="{FF2B5EF4-FFF2-40B4-BE49-F238E27FC236}">
                <a16:creationId xmlns:a16="http://schemas.microsoft.com/office/drawing/2014/main" id="{D8F2564E-AA0E-4B75-B263-4A6F458AC959}"/>
              </a:ext>
            </a:extLst>
          </p:cNvPr>
          <p:cNvSpPr>
            <a:spLocks noGrp="1" noChangeAspect="1"/>
          </p:cNvSpPr>
          <p:nvPr>
            <p:ph type="pic" sz="quarter" idx="76" hasCustomPrompt="1"/>
          </p:nvPr>
        </p:nvSpPr>
        <p:spPr>
          <a:xfrm>
            <a:off x="2645389"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21" name="Text Placeholder 4">
            <a:extLst>
              <a:ext uri="{FF2B5EF4-FFF2-40B4-BE49-F238E27FC236}">
                <a16:creationId xmlns:a16="http://schemas.microsoft.com/office/drawing/2014/main" id="{954BD314-EE4E-4330-988C-EF03ACDD52DE}"/>
              </a:ext>
            </a:extLst>
          </p:cNvPr>
          <p:cNvSpPr>
            <a:spLocks noGrp="1"/>
          </p:cNvSpPr>
          <p:nvPr>
            <p:ph type="body" sz="quarter" idx="77" hasCustomPrompt="1"/>
          </p:nvPr>
        </p:nvSpPr>
        <p:spPr>
          <a:xfrm>
            <a:off x="3708375"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22" name="Text Placeholder 4">
            <a:extLst>
              <a:ext uri="{FF2B5EF4-FFF2-40B4-BE49-F238E27FC236}">
                <a16:creationId xmlns:a16="http://schemas.microsoft.com/office/drawing/2014/main" id="{5DA06F3E-B3CC-44AB-A38F-9A0089486AE6}"/>
              </a:ext>
            </a:extLst>
          </p:cNvPr>
          <p:cNvSpPr>
            <a:spLocks noGrp="1"/>
          </p:cNvSpPr>
          <p:nvPr>
            <p:ph type="body" sz="quarter" idx="78" hasCustomPrompt="1"/>
          </p:nvPr>
        </p:nvSpPr>
        <p:spPr>
          <a:xfrm>
            <a:off x="3708375"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23" name="Text Placeholder 4">
            <a:extLst>
              <a:ext uri="{FF2B5EF4-FFF2-40B4-BE49-F238E27FC236}">
                <a16:creationId xmlns:a16="http://schemas.microsoft.com/office/drawing/2014/main" id="{5C7C72C0-D543-43BA-854B-4B47128C9432}"/>
              </a:ext>
            </a:extLst>
          </p:cNvPr>
          <p:cNvSpPr>
            <a:spLocks noGrp="1"/>
          </p:cNvSpPr>
          <p:nvPr>
            <p:ph type="body" sz="quarter" idx="79" hasCustomPrompt="1"/>
          </p:nvPr>
        </p:nvSpPr>
        <p:spPr>
          <a:xfrm>
            <a:off x="3708375"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24" name="Text Placeholder 4">
            <a:extLst>
              <a:ext uri="{FF2B5EF4-FFF2-40B4-BE49-F238E27FC236}">
                <a16:creationId xmlns:a16="http://schemas.microsoft.com/office/drawing/2014/main" id="{740F473F-B7AC-4381-B4F2-C0C18A57F294}"/>
              </a:ext>
            </a:extLst>
          </p:cNvPr>
          <p:cNvSpPr>
            <a:spLocks noGrp="1"/>
          </p:cNvSpPr>
          <p:nvPr>
            <p:ph type="body" sz="quarter" idx="80" hasCustomPrompt="1"/>
          </p:nvPr>
        </p:nvSpPr>
        <p:spPr>
          <a:xfrm>
            <a:off x="3708375"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25" name="Picture Placeholder 7">
            <a:extLst>
              <a:ext uri="{FF2B5EF4-FFF2-40B4-BE49-F238E27FC236}">
                <a16:creationId xmlns:a16="http://schemas.microsoft.com/office/drawing/2014/main" id="{C666437C-E6DA-4B4F-ACF9-B86D982F910A}"/>
              </a:ext>
            </a:extLst>
          </p:cNvPr>
          <p:cNvSpPr>
            <a:spLocks noGrp="1" noChangeAspect="1"/>
          </p:cNvSpPr>
          <p:nvPr>
            <p:ph type="pic" sz="quarter" idx="81" hasCustomPrompt="1"/>
          </p:nvPr>
        </p:nvSpPr>
        <p:spPr>
          <a:xfrm>
            <a:off x="3879833"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26" name="Text Placeholder 4">
            <a:extLst>
              <a:ext uri="{FF2B5EF4-FFF2-40B4-BE49-F238E27FC236}">
                <a16:creationId xmlns:a16="http://schemas.microsoft.com/office/drawing/2014/main" id="{243EA295-7576-4607-BCA2-1D2232AD73B7}"/>
              </a:ext>
            </a:extLst>
          </p:cNvPr>
          <p:cNvSpPr>
            <a:spLocks noGrp="1"/>
          </p:cNvSpPr>
          <p:nvPr>
            <p:ph type="body" sz="quarter" idx="82" hasCustomPrompt="1"/>
          </p:nvPr>
        </p:nvSpPr>
        <p:spPr>
          <a:xfrm>
            <a:off x="4946152"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27" name="Text Placeholder 4">
            <a:extLst>
              <a:ext uri="{FF2B5EF4-FFF2-40B4-BE49-F238E27FC236}">
                <a16:creationId xmlns:a16="http://schemas.microsoft.com/office/drawing/2014/main" id="{35014995-1227-4F21-9167-8C39CD2FC74D}"/>
              </a:ext>
            </a:extLst>
          </p:cNvPr>
          <p:cNvSpPr>
            <a:spLocks noGrp="1"/>
          </p:cNvSpPr>
          <p:nvPr>
            <p:ph type="body" sz="quarter" idx="83" hasCustomPrompt="1"/>
          </p:nvPr>
        </p:nvSpPr>
        <p:spPr>
          <a:xfrm>
            <a:off x="4946152"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28" name="Text Placeholder 4">
            <a:extLst>
              <a:ext uri="{FF2B5EF4-FFF2-40B4-BE49-F238E27FC236}">
                <a16:creationId xmlns:a16="http://schemas.microsoft.com/office/drawing/2014/main" id="{68622EA4-4AEC-4613-9A33-C9FCE925576E}"/>
              </a:ext>
            </a:extLst>
          </p:cNvPr>
          <p:cNvSpPr>
            <a:spLocks noGrp="1"/>
          </p:cNvSpPr>
          <p:nvPr>
            <p:ph type="body" sz="quarter" idx="84" hasCustomPrompt="1"/>
          </p:nvPr>
        </p:nvSpPr>
        <p:spPr>
          <a:xfrm>
            <a:off x="4946152"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29" name="Text Placeholder 4">
            <a:extLst>
              <a:ext uri="{FF2B5EF4-FFF2-40B4-BE49-F238E27FC236}">
                <a16:creationId xmlns:a16="http://schemas.microsoft.com/office/drawing/2014/main" id="{A697775B-1165-47B8-A6A3-EF6A9485E38A}"/>
              </a:ext>
            </a:extLst>
          </p:cNvPr>
          <p:cNvSpPr>
            <a:spLocks noGrp="1"/>
          </p:cNvSpPr>
          <p:nvPr>
            <p:ph type="body" sz="quarter" idx="85" hasCustomPrompt="1"/>
          </p:nvPr>
        </p:nvSpPr>
        <p:spPr>
          <a:xfrm>
            <a:off x="4946152"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30" name="Picture Placeholder 7">
            <a:extLst>
              <a:ext uri="{FF2B5EF4-FFF2-40B4-BE49-F238E27FC236}">
                <a16:creationId xmlns:a16="http://schemas.microsoft.com/office/drawing/2014/main" id="{E8999219-0AB2-4224-B0B1-83083D4B8009}"/>
              </a:ext>
            </a:extLst>
          </p:cNvPr>
          <p:cNvSpPr>
            <a:spLocks noGrp="1" noChangeAspect="1"/>
          </p:cNvSpPr>
          <p:nvPr>
            <p:ph type="pic" sz="quarter" idx="86" hasCustomPrompt="1"/>
          </p:nvPr>
        </p:nvSpPr>
        <p:spPr>
          <a:xfrm>
            <a:off x="5117610"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31" name="Text Placeholder 4">
            <a:extLst>
              <a:ext uri="{FF2B5EF4-FFF2-40B4-BE49-F238E27FC236}">
                <a16:creationId xmlns:a16="http://schemas.microsoft.com/office/drawing/2014/main" id="{984D2931-C0B9-4AEF-ADBF-EBD0ADBDB9D8}"/>
              </a:ext>
            </a:extLst>
          </p:cNvPr>
          <p:cNvSpPr>
            <a:spLocks noGrp="1"/>
          </p:cNvSpPr>
          <p:nvPr>
            <p:ph type="body" sz="quarter" idx="87" hasCustomPrompt="1"/>
          </p:nvPr>
        </p:nvSpPr>
        <p:spPr>
          <a:xfrm>
            <a:off x="6177254"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32" name="Text Placeholder 4">
            <a:extLst>
              <a:ext uri="{FF2B5EF4-FFF2-40B4-BE49-F238E27FC236}">
                <a16:creationId xmlns:a16="http://schemas.microsoft.com/office/drawing/2014/main" id="{AF2B8780-4144-453F-84D1-641037A23A11}"/>
              </a:ext>
            </a:extLst>
          </p:cNvPr>
          <p:cNvSpPr>
            <a:spLocks noGrp="1"/>
          </p:cNvSpPr>
          <p:nvPr>
            <p:ph type="body" sz="quarter" idx="88" hasCustomPrompt="1"/>
          </p:nvPr>
        </p:nvSpPr>
        <p:spPr>
          <a:xfrm>
            <a:off x="6177254"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33" name="Text Placeholder 4">
            <a:extLst>
              <a:ext uri="{FF2B5EF4-FFF2-40B4-BE49-F238E27FC236}">
                <a16:creationId xmlns:a16="http://schemas.microsoft.com/office/drawing/2014/main" id="{D9CECE2F-8AD2-4D61-93CF-DEFF8DD7C110}"/>
              </a:ext>
            </a:extLst>
          </p:cNvPr>
          <p:cNvSpPr>
            <a:spLocks noGrp="1"/>
          </p:cNvSpPr>
          <p:nvPr>
            <p:ph type="body" sz="quarter" idx="89" hasCustomPrompt="1"/>
          </p:nvPr>
        </p:nvSpPr>
        <p:spPr>
          <a:xfrm>
            <a:off x="6177254"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34" name="Text Placeholder 4">
            <a:extLst>
              <a:ext uri="{FF2B5EF4-FFF2-40B4-BE49-F238E27FC236}">
                <a16:creationId xmlns:a16="http://schemas.microsoft.com/office/drawing/2014/main" id="{71FAD523-79C2-4870-9471-0FBCAC9F294A}"/>
              </a:ext>
            </a:extLst>
          </p:cNvPr>
          <p:cNvSpPr>
            <a:spLocks noGrp="1"/>
          </p:cNvSpPr>
          <p:nvPr>
            <p:ph type="body" sz="quarter" idx="90" hasCustomPrompt="1"/>
          </p:nvPr>
        </p:nvSpPr>
        <p:spPr>
          <a:xfrm>
            <a:off x="6177254"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35" name="Picture Placeholder 7">
            <a:extLst>
              <a:ext uri="{FF2B5EF4-FFF2-40B4-BE49-F238E27FC236}">
                <a16:creationId xmlns:a16="http://schemas.microsoft.com/office/drawing/2014/main" id="{2E2083E8-8C6D-4548-82D5-315A29E4DCB9}"/>
              </a:ext>
            </a:extLst>
          </p:cNvPr>
          <p:cNvSpPr>
            <a:spLocks noGrp="1" noChangeAspect="1"/>
          </p:cNvSpPr>
          <p:nvPr>
            <p:ph type="pic" sz="quarter" idx="91" hasCustomPrompt="1"/>
          </p:nvPr>
        </p:nvSpPr>
        <p:spPr>
          <a:xfrm>
            <a:off x="6348712"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36" name="Text Placeholder 4">
            <a:extLst>
              <a:ext uri="{FF2B5EF4-FFF2-40B4-BE49-F238E27FC236}">
                <a16:creationId xmlns:a16="http://schemas.microsoft.com/office/drawing/2014/main" id="{E36689DA-7799-4EBC-A933-9B52EE8C253C}"/>
              </a:ext>
            </a:extLst>
          </p:cNvPr>
          <p:cNvSpPr>
            <a:spLocks noGrp="1"/>
          </p:cNvSpPr>
          <p:nvPr>
            <p:ph type="body" sz="quarter" idx="92" hasCustomPrompt="1"/>
          </p:nvPr>
        </p:nvSpPr>
        <p:spPr>
          <a:xfrm>
            <a:off x="7415039"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37" name="Text Placeholder 4">
            <a:extLst>
              <a:ext uri="{FF2B5EF4-FFF2-40B4-BE49-F238E27FC236}">
                <a16:creationId xmlns:a16="http://schemas.microsoft.com/office/drawing/2014/main" id="{5CDBF1E0-7F81-476C-B1BC-7A408FBE4F23}"/>
              </a:ext>
            </a:extLst>
          </p:cNvPr>
          <p:cNvSpPr>
            <a:spLocks noGrp="1"/>
          </p:cNvSpPr>
          <p:nvPr>
            <p:ph type="body" sz="quarter" idx="93" hasCustomPrompt="1"/>
          </p:nvPr>
        </p:nvSpPr>
        <p:spPr>
          <a:xfrm>
            <a:off x="7415039"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38" name="Text Placeholder 4">
            <a:extLst>
              <a:ext uri="{FF2B5EF4-FFF2-40B4-BE49-F238E27FC236}">
                <a16:creationId xmlns:a16="http://schemas.microsoft.com/office/drawing/2014/main" id="{3BA11C39-E34C-4495-A492-FFC8F4721506}"/>
              </a:ext>
            </a:extLst>
          </p:cNvPr>
          <p:cNvSpPr>
            <a:spLocks noGrp="1"/>
          </p:cNvSpPr>
          <p:nvPr>
            <p:ph type="body" sz="quarter" idx="94" hasCustomPrompt="1"/>
          </p:nvPr>
        </p:nvSpPr>
        <p:spPr>
          <a:xfrm>
            <a:off x="7415039"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39" name="Text Placeholder 4">
            <a:extLst>
              <a:ext uri="{FF2B5EF4-FFF2-40B4-BE49-F238E27FC236}">
                <a16:creationId xmlns:a16="http://schemas.microsoft.com/office/drawing/2014/main" id="{66CA36B6-5860-43CC-B05E-C35F87BF3220}"/>
              </a:ext>
            </a:extLst>
          </p:cNvPr>
          <p:cNvSpPr>
            <a:spLocks noGrp="1"/>
          </p:cNvSpPr>
          <p:nvPr>
            <p:ph type="body" sz="quarter" idx="95" hasCustomPrompt="1"/>
          </p:nvPr>
        </p:nvSpPr>
        <p:spPr>
          <a:xfrm>
            <a:off x="7415039"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40" name="Picture Placeholder 7">
            <a:extLst>
              <a:ext uri="{FF2B5EF4-FFF2-40B4-BE49-F238E27FC236}">
                <a16:creationId xmlns:a16="http://schemas.microsoft.com/office/drawing/2014/main" id="{3768AC93-78C3-4376-97B6-AE71E57CE5B5}"/>
              </a:ext>
            </a:extLst>
          </p:cNvPr>
          <p:cNvSpPr>
            <a:spLocks noGrp="1" noChangeAspect="1"/>
          </p:cNvSpPr>
          <p:nvPr>
            <p:ph type="pic" sz="quarter" idx="96" hasCustomPrompt="1"/>
          </p:nvPr>
        </p:nvSpPr>
        <p:spPr>
          <a:xfrm>
            <a:off x="7586497"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41" name="Text Placeholder 4">
            <a:extLst>
              <a:ext uri="{FF2B5EF4-FFF2-40B4-BE49-F238E27FC236}">
                <a16:creationId xmlns:a16="http://schemas.microsoft.com/office/drawing/2014/main" id="{1E15EA31-1B3F-46F6-8077-26C38143E576}"/>
              </a:ext>
            </a:extLst>
          </p:cNvPr>
          <p:cNvSpPr>
            <a:spLocks noGrp="1"/>
          </p:cNvSpPr>
          <p:nvPr>
            <p:ph type="body" sz="quarter" idx="97" hasCustomPrompt="1"/>
          </p:nvPr>
        </p:nvSpPr>
        <p:spPr>
          <a:xfrm>
            <a:off x="8649474"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42" name="Text Placeholder 4">
            <a:extLst>
              <a:ext uri="{FF2B5EF4-FFF2-40B4-BE49-F238E27FC236}">
                <a16:creationId xmlns:a16="http://schemas.microsoft.com/office/drawing/2014/main" id="{B4FF8CBA-AD5A-4FA3-A653-54574146B6B1}"/>
              </a:ext>
            </a:extLst>
          </p:cNvPr>
          <p:cNvSpPr>
            <a:spLocks noGrp="1"/>
          </p:cNvSpPr>
          <p:nvPr>
            <p:ph type="body" sz="quarter" idx="98" hasCustomPrompt="1"/>
          </p:nvPr>
        </p:nvSpPr>
        <p:spPr>
          <a:xfrm>
            <a:off x="8649474"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43" name="Text Placeholder 4">
            <a:extLst>
              <a:ext uri="{FF2B5EF4-FFF2-40B4-BE49-F238E27FC236}">
                <a16:creationId xmlns:a16="http://schemas.microsoft.com/office/drawing/2014/main" id="{7FB7D956-E48A-4DDF-959B-43C095CBB5D2}"/>
              </a:ext>
            </a:extLst>
          </p:cNvPr>
          <p:cNvSpPr>
            <a:spLocks noGrp="1"/>
          </p:cNvSpPr>
          <p:nvPr>
            <p:ph type="body" sz="quarter" idx="99" hasCustomPrompt="1"/>
          </p:nvPr>
        </p:nvSpPr>
        <p:spPr>
          <a:xfrm>
            <a:off x="8649474"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44" name="Text Placeholder 4">
            <a:extLst>
              <a:ext uri="{FF2B5EF4-FFF2-40B4-BE49-F238E27FC236}">
                <a16:creationId xmlns:a16="http://schemas.microsoft.com/office/drawing/2014/main" id="{A60AD955-241B-4270-92C2-2445D5BFAD0B}"/>
              </a:ext>
            </a:extLst>
          </p:cNvPr>
          <p:cNvSpPr>
            <a:spLocks noGrp="1"/>
          </p:cNvSpPr>
          <p:nvPr>
            <p:ph type="body" sz="quarter" idx="100" hasCustomPrompt="1"/>
          </p:nvPr>
        </p:nvSpPr>
        <p:spPr>
          <a:xfrm>
            <a:off x="8649474"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45" name="Picture Placeholder 7">
            <a:extLst>
              <a:ext uri="{FF2B5EF4-FFF2-40B4-BE49-F238E27FC236}">
                <a16:creationId xmlns:a16="http://schemas.microsoft.com/office/drawing/2014/main" id="{6B453A71-1F9C-4746-BE5C-DB9AD7295293}"/>
              </a:ext>
            </a:extLst>
          </p:cNvPr>
          <p:cNvSpPr>
            <a:spLocks noGrp="1" noChangeAspect="1"/>
          </p:cNvSpPr>
          <p:nvPr>
            <p:ph type="pic" sz="quarter" idx="101" hasCustomPrompt="1"/>
          </p:nvPr>
        </p:nvSpPr>
        <p:spPr>
          <a:xfrm>
            <a:off x="8820932"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46" name="Text Placeholder 4">
            <a:extLst>
              <a:ext uri="{FF2B5EF4-FFF2-40B4-BE49-F238E27FC236}">
                <a16:creationId xmlns:a16="http://schemas.microsoft.com/office/drawing/2014/main" id="{51FE92C3-55B1-4002-9AE7-45F659A5C374}"/>
              </a:ext>
            </a:extLst>
          </p:cNvPr>
          <p:cNvSpPr>
            <a:spLocks noGrp="1"/>
          </p:cNvSpPr>
          <p:nvPr>
            <p:ph type="body" sz="quarter" idx="102" hasCustomPrompt="1"/>
          </p:nvPr>
        </p:nvSpPr>
        <p:spPr>
          <a:xfrm>
            <a:off x="9879861"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47" name="Text Placeholder 4">
            <a:extLst>
              <a:ext uri="{FF2B5EF4-FFF2-40B4-BE49-F238E27FC236}">
                <a16:creationId xmlns:a16="http://schemas.microsoft.com/office/drawing/2014/main" id="{38E7334E-69FA-4905-B229-C4F3BBC5EB37}"/>
              </a:ext>
            </a:extLst>
          </p:cNvPr>
          <p:cNvSpPr>
            <a:spLocks noGrp="1"/>
          </p:cNvSpPr>
          <p:nvPr>
            <p:ph type="body" sz="quarter" idx="103" hasCustomPrompt="1"/>
          </p:nvPr>
        </p:nvSpPr>
        <p:spPr>
          <a:xfrm>
            <a:off x="9879861"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48" name="Text Placeholder 4">
            <a:extLst>
              <a:ext uri="{FF2B5EF4-FFF2-40B4-BE49-F238E27FC236}">
                <a16:creationId xmlns:a16="http://schemas.microsoft.com/office/drawing/2014/main" id="{C79C2BE3-0F3B-43C0-AF93-BE6221BA3D20}"/>
              </a:ext>
            </a:extLst>
          </p:cNvPr>
          <p:cNvSpPr>
            <a:spLocks noGrp="1"/>
          </p:cNvSpPr>
          <p:nvPr>
            <p:ph type="body" sz="quarter" idx="104" hasCustomPrompt="1"/>
          </p:nvPr>
        </p:nvSpPr>
        <p:spPr>
          <a:xfrm>
            <a:off x="9879861"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49" name="Text Placeholder 4">
            <a:extLst>
              <a:ext uri="{FF2B5EF4-FFF2-40B4-BE49-F238E27FC236}">
                <a16:creationId xmlns:a16="http://schemas.microsoft.com/office/drawing/2014/main" id="{4780A3D5-B02E-436C-8E69-AC32ED78E418}"/>
              </a:ext>
            </a:extLst>
          </p:cNvPr>
          <p:cNvSpPr>
            <a:spLocks noGrp="1"/>
          </p:cNvSpPr>
          <p:nvPr>
            <p:ph type="body" sz="quarter" idx="105" hasCustomPrompt="1"/>
          </p:nvPr>
        </p:nvSpPr>
        <p:spPr>
          <a:xfrm>
            <a:off x="9879861"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50" name="Picture Placeholder 7">
            <a:extLst>
              <a:ext uri="{FF2B5EF4-FFF2-40B4-BE49-F238E27FC236}">
                <a16:creationId xmlns:a16="http://schemas.microsoft.com/office/drawing/2014/main" id="{5ED602CB-263C-49DD-B24F-6C044FA764D3}"/>
              </a:ext>
            </a:extLst>
          </p:cNvPr>
          <p:cNvSpPr>
            <a:spLocks noGrp="1" noChangeAspect="1"/>
          </p:cNvSpPr>
          <p:nvPr>
            <p:ph type="pic" sz="quarter" idx="106" hasCustomPrompt="1"/>
          </p:nvPr>
        </p:nvSpPr>
        <p:spPr>
          <a:xfrm>
            <a:off x="10051319"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271" name="Text Placeholder 4">
            <a:extLst>
              <a:ext uri="{FF2B5EF4-FFF2-40B4-BE49-F238E27FC236}">
                <a16:creationId xmlns:a16="http://schemas.microsoft.com/office/drawing/2014/main" id="{3E0F4145-61BA-4CE2-A3EA-0C1EDC388FE5}"/>
              </a:ext>
            </a:extLst>
          </p:cNvPr>
          <p:cNvSpPr>
            <a:spLocks noGrp="1"/>
          </p:cNvSpPr>
          <p:nvPr>
            <p:ph type="body" sz="quarter" idx="107" hasCustomPrompt="1"/>
          </p:nvPr>
        </p:nvSpPr>
        <p:spPr>
          <a:xfrm>
            <a:off x="1239683"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72" name="Text Placeholder 4">
            <a:extLst>
              <a:ext uri="{FF2B5EF4-FFF2-40B4-BE49-F238E27FC236}">
                <a16:creationId xmlns:a16="http://schemas.microsoft.com/office/drawing/2014/main" id="{B0C144E9-6BA4-455A-865E-7D5AE88E05B1}"/>
              </a:ext>
            </a:extLst>
          </p:cNvPr>
          <p:cNvSpPr>
            <a:spLocks noGrp="1"/>
          </p:cNvSpPr>
          <p:nvPr>
            <p:ph type="body" sz="quarter" idx="108" hasCustomPrompt="1"/>
          </p:nvPr>
        </p:nvSpPr>
        <p:spPr>
          <a:xfrm>
            <a:off x="1239683"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73" name="Text Placeholder 4">
            <a:extLst>
              <a:ext uri="{FF2B5EF4-FFF2-40B4-BE49-F238E27FC236}">
                <a16:creationId xmlns:a16="http://schemas.microsoft.com/office/drawing/2014/main" id="{C7194312-4AC1-4EEB-82AC-35369690A8E7}"/>
              </a:ext>
            </a:extLst>
          </p:cNvPr>
          <p:cNvSpPr>
            <a:spLocks noGrp="1"/>
          </p:cNvSpPr>
          <p:nvPr>
            <p:ph type="body" sz="quarter" idx="109" hasCustomPrompt="1"/>
          </p:nvPr>
        </p:nvSpPr>
        <p:spPr>
          <a:xfrm>
            <a:off x="1239683"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74" name="Text Placeholder 4">
            <a:extLst>
              <a:ext uri="{FF2B5EF4-FFF2-40B4-BE49-F238E27FC236}">
                <a16:creationId xmlns:a16="http://schemas.microsoft.com/office/drawing/2014/main" id="{864E223D-19B6-4608-B65F-1460905FA055}"/>
              </a:ext>
            </a:extLst>
          </p:cNvPr>
          <p:cNvSpPr>
            <a:spLocks noGrp="1"/>
          </p:cNvSpPr>
          <p:nvPr>
            <p:ph type="body" sz="quarter" idx="110" hasCustomPrompt="1"/>
          </p:nvPr>
        </p:nvSpPr>
        <p:spPr>
          <a:xfrm>
            <a:off x="1239683"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275" name="Picture Placeholder 7">
            <a:extLst>
              <a:ext uri="{FF2B5EF4-FFF2-40B4-BE49-F238E27FC236}">
                <a16:creationId xmlns:a16="http://schemas.microsoft.com/office/drawing/2014/main" id="{9D032E1B-D9D0-4D17-ACCD-6C343D89F6DC}"/>
              </a:ext>
            </a:extLst>
          </p:cNvPr>
          <p:cNvSpPr>
            <a:spLocks noGrp="1" noChangeAspect="1"/>
          </p:cNvSpPr>
          <p:nvPr>
            <p:ph type="pic" sz="quarter" idx="111" hasCustomPrompt="1"/>
          </p:nvPr>
        </p:nvSpPr>
        <p:spPr>
          <a:xfrm>
            <a:off x="1411141"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276" name="Text Placeholder 4">
            <a:extLst>
              <a:ext uri="{FF2B5EF4-FFF2-40B4-BE49-F238E27FC236}">
                <a16:creationId xmlns:a16="http://schemas.microsoft.com/office/drawing/2014/main" id="{B1320D34-697E-4B24-8BF3-87170F14C170}"/>
              </a:ext>
            </a:extLst>
          </p:cNvPr>
          <p:cNvSpPr>
            <a:spLocks noGrp="1"/>
          </p:cNvSpPr>
          <p:nvPr>
            <p:ph type="body" sz="quarter" idx="112" hasCustomPrompt="1"/>
          </p:nvPr>
        </p:nvSpPr>
        <p:spPr>
          <a:xfrm>
            <a:off x="2473931"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77" name="Text Placeholder 4">
            <a:extLst>
              <a:ext uri="{FF2B5EF4-FFF2-40B4-BE49-F238E27FC236}">
                <a16:creationId xmlns:a16="http://schemas.microsoft.com/office/drawing/2014/main" id="{D590ABA3-C654-4A35-9A8B-7E500A8A845C}"/>
              </a:ext>
            </a:extLst>
          </p:cNvPr>
          <p:cNvSpPr>
            <a:spLocks noGrp="1"/>
          </p:cNvSpPr>
          <p:nvPr>
            <p:ph type="body" sz="quarter" idx="113" hasCustomPrompt="1"/>
          </p:nvPr>
        </p:nvSpPr>
        <p:spPr>
          <a:xfrm>
            <a:off x="2473931"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78" name="Text Placeholder 4">
            <a:extLst>
              <a:ext uri="{FF2B5EF4-FFF2-40B4-BE49-F238E27FC236}">
                <a16:creationId xmlns:a16="http://schemas.microsoft.com/office/drawing/2014/main" id="{446ED482-D031-4F4B-86AD-32CD99D211A0}"/>
              </a:ext>
            </a:extLst>
          </p:cNvPr>
          <p:cNvSpPr>
            <a:spLocks noGrp="1"/>
          </p:cNvSpPr>
          <p:nvPr>
            <p:ph type="body" sz="quarter" idx="114" hasCustomPrompt="1"/>
          </p:nvPr>
        </p:nvSpPr>
        <p:spPr>
          <a:xfrm>
            <a:off x="2473931"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79" name="Text Placeholder 4">
            <a:extLst>
              <a:ext uri="{FF2B5EF4-FFF2-40B4-BE49-F238E27FC236}">
                <a16:creationId xmlns:a16="http://schemas.microsoft.com/office/drawing/2014/main" id="{C1D764C6-8B78-45C6-95E6-693CB6DA2874}"/>
              </a:ext>
            </a:extLst>
          </p:cNvPr>
          <p:cNvSpPr>
            <a:spLocks noGrp="1"/>
          </p:cNvSpPr>
          <p:nvPr>
            <p:ph type="body" sz="quarter" idx="115" hasCustomPrompt="1"/>
          </p:nvPr>
        </p:nvSpPr>
        <p:spPr>
          <a:xfrm>
            <a:off x="2473931"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280" name="Picture Placeholder 7">
            <a:extLst>
              <a:ext uri="{FF2B5EF4-FFF2-40B4-BE49-F238E27FC236}">
                <a16:creationId xmlns:a16="http://schemas.microsoft.com/office/drawing/2014/main" id="{145A695C-B6E7-403A-A659-2CE6271CEE18}"/>
              </a:ext>
            </a:extLst>
          </p:cNvPr>
          <p:cNvSpPr>
            <a:spLocks noGrp="1" noChangeAspect="1"/>
          </p:cNvSpPr>
          <p:nvPr>
            <p:ph type="pic" sz="quarter" idx="116" hasCustomPrompt="1"/>
          </p:nvPr>
        </p:nvSpPr>
        <p:spPr>
          <a:xfrm>
            <a:off x="2645389"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281" name="Text Placeholder 4">
            <a:extLst>
              <a:ext uri="{FF2B5EF4-FFF2-40B4-BE49-F238E27FC236}">
                <a16:creationId xmlns:a16="http://schemas.microsoft.com/office/drawing/2014/main" id="{43B30AC5-49DB-460A-BA21-FBF97FBFFEA7}"/>
              </a:ext>
            </a:extLst>
          </p:cNvPr>
          <p:cNvSpPr>
            <a:spLocks noGrp="1"/>
          </p:cNvSpPr>
          <p:nvPr>
            <p:ph type="body" sz="quarter" idx="117" hasCustomPrompt="1"/>
          </p:nvPr>
        </p:nvSpPr>
        <p:spPr>
          <a:xfrm>
            <a:off x="3708375"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82" name="Text Placeholder 4">
            <a:extLst>
              <a:ext uri="{FF2B5EF4-FFF2-40B4-BE49-F238E27FC236}">
                <a16:creationId xmlns:a16="http://schemas.microsoft.com/office/drawing/2014/main" id="{4ED4336E-7EB5-44E1-9BBC-1F539BB1340E}"/>
              </a:ext>
            </a:extLst>
          </p:cNvPr>
          <p:cNvSpPr>
            <a:spLocks noGrp="1"/>
          </p:cNvSpPr>
          <p:nvPr>
            <p:ph type="body" sz="quarter" idx="118" hasCustomPrompt="1"/>
          </p:nvPr>
        </p:nvSpPr>
        <p:spPr>
          <a:xfrm>
            <a:off x="3708375"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83" name="Text Placeholder 4">
            <a:extLst>
              <a:ext uri="{FF2B5EF4-FFF2-40B4-BE49-F238E27FC236}">
                <a16:creationId xmlns:a16="http://schemas.microsoft.com/office/drawing/2014/main" id="{6C89A572-BB42-49A1-9C15-EA2137F3BA35}"/>
              </a:ext>
            </a:extLst>
          </p:cNvPr>
          <p:cNvSpPr>
            <a:spLocks noGrp="1"/>
          </p:cNvSpPr>
          <p:nvPr>
            <p:ph type="body" sz="quarter" idx="119" hasCustomPrompt="1"/>
          </p:nvPr>
        </p:nvSpPr>
        <p:spPr>
          <a:xfrm>
            <a:off x="3708375"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84" name="Text Placeholder 4">
            <a:extLst>
              <a:ext uri="{FF2B5EF4-FFF2-40B4-BE49-F238E27FC236}">
                <a16:creationId xmlns:a16="http://schemas.microsoft.com/office/drawing/2014/main" id="{22C78003-F063-4BB5-AACD-E048F5837960}"/>
              </a:ext>
            </a:extLst>
          </p:cNvPr>
          <p:cNvSpPr>
            <a:spLocks noGrp="1"/>
          </p:cNvSpPr>
          <p:nvPr>
            <p:ph type="body" sz="quarter" idx="120" hasCustomPrompt="1"/>
          </p:nvPr>
        </p:nvSpPr>
        <p:spPr>
          <a:xfrm>
            <a:off x="3708375"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285" name="Picture Placeholder 7">
            <a:extLst>
              <a:ext uri="{FF2B5EF4-FFF2-40B4-BE49-F238E27FC236}">
                <a16:creationId xmlns:a16="http://schemas.microsoft.com/office/drawing/2014/main" id="{7E955A9E-0815-486E-8A1B-5A344C94B010}"/>
              </a:ext>
            </a:extLst>
          </p:cNvPr>
          <p:cNvSpPr>
            <a:spLocks noGrp="1" noChangeAspect="1"/>
          </p:cNvSpPr>
          <p:nvPr>
            <p:ph type="pic" sz="quarter" idx="121" hasCustomPrompt="1"/>
          </p:nvPr>
        </p:nvSpPr>
        <p:spPr>
          <a:xfrm>
            <a:off x="3879833"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286" name="Text Placeholder 4">
            <a:extLst>
              <a:ext uri="{FF2B5EF4-FFF2-40B4-BE49-F238E27FC236}">
                <a16:creationId xmlns:a16="http://schemas.microsoft.com/office/drawing/2014/main" id="{A7A3ED98-16A7-4CF4-8852-D731442C9E88}"/>
              </a:ext>
            </a:extLst>
          </p:cNvPr>
          <p:cNvSpPr>
            <a:spLocks noGrp="1"/>
          </p:cNvSpPr>
          <p:nvPr>
            <p:ph type="body" sz="quarter" idx="122" hasCustomPrompt="1"/>
          </p:nvPr>
        </p:nvSpPr>
        <p:spPr>
          <a:xfrm>
            <a:off x="4946152"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87" name="Text Placeholder 4">
            <a:extLst>
              <a:ext uri="{FF2B5EF4-FFF2-40B4-BE49-F238E27FC236}">
                <a16:creationId xmlns:a16="http://schemas.microsoft.com/office/drawing/2014/main" id="{A88DCBED-A3B0-4BAA-A21D-0CD68DE5B751}"/>
              </a:ext>
            </a:extLst>
          </p:cNvPr>
          <p:cNvSpPr>
            <a:spLocks noGrp="1"/>
          </p:cNvSpPr>
          <p:nvPr>
            <p:ph type="body" sz="quarter" idx="123" hasCustomPrompt="1"/>
          </p:nvPr>
        </p:nvSpPr>
        <p:spPr>
          <a:xfrm>
            <a:off x="4946152"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88" name="Text Placeholder 4">
            <a:extLst>
              <a:ext uri="{FF2B5EF4-FFF2-40B4-BE49-F238E27FC236}">
                <a16:creationId xmlns:a16="http://schemas.microsoft.com/office/drawing/2014/main" id="{513912DA-A22C-47A1-9D62-462A7D09306E}"/>
              </a:ext>
            </a:extLst>
          </p:cNvPr>
          <p:cNvSpPr>
            <a:spLocks noGrp="1"/>
          </p:cNvSpPr>
          <p:nvPr>
            <p:ph type="body" sz="quarter" idx="124" hasCustomPrompt="1"/>
          </p:nvPr>
        </p:nvSpPr>
        <p:spPr>
          <a:xfrm>
            <a:off x="4946152"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89" name="Text Placeholder 4">
            <a:extLst>
              <a:ext uri="{FF2B5EF4-FFF2-40B4-BE49-F238E27FC236}">
                <a16:creationId xmlns:a16="http://schemas.microsoft.com/office/drawing/2014/main" id="{9D700DB8-E39F-42B8-A664-8EA35F26238F}"/>
              </a:ext>
            </a:extLst>
          </p:cNvPr>
          <p:cNvSpPr>
            <a:spLocks noGrp="1"/>
          </p:cNvSpPr>
          <p:nvPr>
            <p:ph type="body" sz="quarter" idx="125" hasCustomPrompt="1"/>
          </p:nvPr>
        </p:nvSpPr>
        <p:spPr>
          <a:xfrm>
            <a:off x="4946152"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290" name="Picture Placeholder 7">
            <a:extLst>
              <a:ext uri="{FF2B5EF4-FFF2-40B4-BE49-F238E27FC236}">
                <a16:creationId xmlns:a16="http://schemas.microsoft.com/office/drawing/2014/main" id="{119D0912-283E-4DF2-A7FB-4654A7F7E9D2}"/>
              </a:ext>
            </a:extLst>
          </p:cNvPr>
          <p:cNvSpPr>
            <a:spLocks noGrp="1" noChangeAspect="1"/>
          </p:cNvSpPr>
          <p:nvPr>
            <p:ph type="pic" sz="quarter" idx="126" hasCustomPrompt="1"/>
          </p:nvPr>
        </p:nvSpPr>
        <p:spPr>
          <a:xfrm>
            <a:off x="5117610"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291" name="Text Placeholder 4">
            <a:extLst>
              <a:ext uri="{FF2B5EF4-FFF2-40B4-BE49-F238E27FC236}">
                <a16:creationId xmlns:a16="http://schemas.microsoft.com/office/drawing/2014/main" id="{F785E6D4-8ADD-43B9-BA99-2489C8AF6784}"/>
              </a:ext>
            </a:extLst>
          </p:cNvPr>
          <p:cNvSpPr>
            <a:spLocks noGrp="1"/>
          </p:cNvSpPr>
          <p:nvPr>
            <p:ph type="body" sz="quarter" idx="127" hasCustomPrompt="1"/>
          </p:nvPr>
        </p:nvSpPr>
        <p:spPr>
          <a:xfrm>
            <a:off x="6177254"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92" name="Text Placeholder 4">
            <a:extLst>
              <a:ext uri="{FF2B5EF4-FFF2-40B4-BE49-F238E27FC236}">
                <a16:creationId xmlns:a16="http://schemas.microsoft.com/office/drawing/2014/main" id="{5708805A-E1C6-4358-8E12-09EA3DCA9C9B}"/>
              </a:ext>
            </a:extLst>
          </p:cNvPr>
          <p:cNvSpPr>
            <a:spLocks noGrp="1"/>
          </p:cNvSpPr>
          <p:nvPr>
            <p:ph type="body" sz="quarter" idx="128" hasCustomPrompt="1"/>
          </p:nvPr>
        </p:nvSpPr>
        <p:spPr>
          <a:xfrm>
            <a:off x="6177254"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93" name="Text Placeholder 4">
            <a:extLst>
              <a:ext uri="{FF2B5EF4-FFF2-40B4-BE49-F238E27FC236}">
                <a16:creationId xmlns:a16="http://schemas.microsoft.com/office/drawing/2014/main" id="{EE5AC273-BAEA-420A-8B98-8A15C0D8F26F}"/>
              </a:ext>
            </a:extLst>
          </p:cNvPr>
          <p:cNvSpPr>
            <a:spLocks noGrp="1"/>
          </p:cNvSpPr>
          <p:nvPr>
            <p:ph type="body" sz="quarter" idx="129" hasCustomPrompt="1"/>
          </p:nvPr>
        </p:nvSpPr>
        <p:spPr>
          <a:xfrm>
            <a:off x="6177254"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94" name="Text Placeholder 4">
            <a:extLst>
              <a:ext uri="{FF2B5EF4-FFF2-40B4-BE49-F238E27FC236}">
                <a16:creationId xmlns:a16="http://schemas.microsoft.com/office/drawing/2014/main" id="{759D53F4-7165-4ABD-9E1A-93CCF1C825AA}"/>
              </a:ext>
            </a:extLst>
          </p:cNvPr>
          <p:cNvSpPr>
            <a:spLocks noGrp="1"/>
          </p:cNvSpPr>
          <p:nvPr>
            <p:ph type="body" sz="quarter" idx="130" hasCustomPrompt="1"/>
          </p:nvPr>
        </p:nvSpPr>
        <p:spPr>
          <a:xfrm>
            <a:off x="6177254"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295" name="Picture Placeholder 7">
            <a:extLst>
              <a:ext uri="{FF2B5EF4-FFF2-40B4-BE49-F238E27FC236}">
                <a16:creationId xmlns:a16="http://schemas.microsoft.com/office/drawing/2014/main" id="{CB622C18-4AC6-4DF2-82CD-65B11CD46F2D}"/>
              </a:ext>
            </a:extLst>
          </p:cNvPr>
          <p:cNvSpPr>
            <a:spLocks noGrp="1" noChangeAspect="1"/>
          </p:cNvSpPr>
          <p:nvPr>
            <p:ph type="pic" sz="quarter" idx="131" hasCustomPrompt="1"/>
          </p:nvPr>
        </p:nvSpPr>
        <p:spPr>
          <a:xfrm>
            <a:off x="6348712"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296" name="Text Placeholder 4">
            <a:extLst>
              <a:ext uri="{FF2B5EF4-FFF2-40B4-BE49-F238E27FC236}">
                <a16:creationId xmlns:a16="http://schemas.microsoft.com/office/drawing/2014/main" id="{8F4C88EA-7D2A-4952-BDE2-FF8E3813CB74}"/>
              </a:ext>
            </a:extLst>
          </p:cNvPr>
          <p:cNvSpPr>
            <a:spLocks noGrp="1"/>
          </p:cNvSpPr>
          <p:nvPr>
            <p:ph type="body" sz="quarter" idx="132" hasCustomPrompt="1"/>
          </p:nvPr>
        </p:nvSpPr>
        <p:spPr>
          <a:xfrm>
            <a:off x="7415039"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97" name="Text Placeholder 4">
            <a:extLst>
              <a:ext uri="{FF2B5EF4-FFF2-40B4-BE49-F238E27FC236}">
                <a16:creationId xmlns:a16="http://schemas.microsoft.com/office/drawing/2014/main" id="{71C23684-2E3F-4FBE-966A-795520ED2AFF}"/>
              </a:ext>
            </a:extLst>
          </p:cNvPr>
          <p:cNvSpPr>
            <a:spLocks noGrp="1"/>
          </p:cNvSpPr>
          <p:nvPr>
            <p:ph type="body" sz="quarter" idx="133" hasCustomPrompt="1"/>
          </p:nvPr>
        </p:nvSpPr>
        <p:spPr>
          <a:xfrm>
            <a:off x="7415039"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98" name="Text Placeholder 4">
            <a:extLst>
              <a:ext uri="{FF2B5EF4-FFF2-40B4-BE49-F238E27FC236}">
                <a16:creationId xmlns:a16="http://schemas.microsoft.com/office/drawing/2014/main" id="{2A73D139-F580-4A30-9FE3-87D5CC6177E2}"/>
              </a:ext>
            </a:extLst>
          </p:cNvPr>
          <p:cNvSpPr>
            <a:spLocks noGrp="1"/>
          </p:cNvSpPr>
          <p:nvPr>
            <p:ph type="body" sz="quarter" idx="134" hasCustomPrompt="1"/>
          </p:nvPr>
        </p:nvSpPr>
        <p:spPr>
          <a:xfrm>
            <a:off x="7415039"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99" name="Text Placeholder 4">
            <a:extLst>
              <a:ext uri="{FF2B5EF4-FFF2-40B4-BE49-F238E27FC236}">
                <a16:creationId xmlns:a16="http://schemas.microsoft.com/office/drawing/2014/main" id="{F96AAD65-BF2A-4385-9DD1-8414EAD4F5C9}"/>
              </a:ext>
            </a:extLst>
          </p:cNvPr>
          <p:cNvSpPr>
            <a:spLocks noGrp="1"/>
          </p:cNvSpPr>
          <p:nvPr>
            <p:ph type="body" sz="quarter" idx="135" hasCustomPrompt="1"/>
          </p:nvPr>
        </p:nvSpPr>
        <p:spPr>
          <a:xfrm>
            <a:off x="7415039"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00" name="Picture Placeholder 7">
            <a:extLst>
              <a:ext uri="{FF2B5EF4-FFF2-40B4-BE49-F238E27FC236}">
                <a16:creationId xmlns:a16="http://schemas.microsoft.com/office/drawing/2014/main" id="{1F953F1B-9AF7-48F0-BD04-DCF42055DCC7}"/>
              </a:ext>
            </a:extLst>
          </p:cNvPr>
          <p:cNvSpPr>
            <a:spLocks noGrp="1" noChangeAspect="1"/>
          </p:cNvSpPr>
          <p:nvPr>
            <p:ph type="pic" sz="quarter" idx="136" hasCustomPrompt="1"/>
          </p:nvPr>
        </p:nvSpPr>
        <p:spPr>
          <a:xfrm>
            <a:off x="7586497"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01" name="Text Placeholder 4">
            <a:extLst>
              <a:ext uri="{FF2B5EF4-FFF2-40B4-BE49-F238E27FC236}">
                <a16:creationId xmlns:a16="http://schemas.microsoft.com/office/drawing/2014/main" id="{4AB53460-FA6A-4C59-ABCA-3EEAD0F943F8}"/>
              </a:ext>
            </a:extLst>
          </p:cNvPr>
          <p:cNvSpPr>
            <a:spLocks noGrp="1"/>
          </p:cNvSpPr>
          <p:nvPr>
            <p:ph type="body" sz="quarter" idx="137" hasCustomPrompt="1"/>
          </p:nvPr>
        </p:nvSpPr>
        <p:spPr>
          <a:xfrm>
            <a:off x="8649474"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02" name="Text Placeholder 4">
            <a:extLst>
              <a:ext uri="{FF2B5EF4-FFF2-40B4-BE49-F238E27FC236}">
                <a16:creationId xmlns:a16="http://schemas.microsoft.com/office/drawing/2014/main" id="{C670F21E-D53E-4772-BF7A-6769D63C8B6E}"/>
              </a:ext>
            </a:extLst>
          </p:cNvPr>
          <p:cNvSpPr>
            <a:spLocks noGrp="1"/>
          </p:cNvSpPr>
          <p:nvPr>
            <p:ph type="body" sz="quarter" idx="138" hasCustomPrompt="1"/>
          </p:nvPr>
        </p:nvSpPr>
        <p:spPr>
          <a:xfrm>
            <a:off x="8649474"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03" name="Text Placeholder 4">
            <a:extLst>
              <a:ext uri="{FF2B5EF4-FFF2-40B4-BE49-F238E27FC236}">
                <a16:creationId xmlns:a16="http://schemas.microsoft.com/office/drawing/2014/main" id="{B9476054-B795-4EDE-A218-1FF29260C49B}"/>
              </a:ext>
            </a:extLst>
          </p:cNvPr>
          <p:cNvSpPr>
            <a:spLocks noGrp="1"/>
          </p:cNvSpPr>
          <p:nvPr>
            <p:ph type="body" sz="quarter" idx="139" hasCustomPrompt="1"/>
          </p:nvPr>
        </p:nvSpPr>
        <p:spPr>
          <a:xfrm>
            <a:off x="8649474"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04" name="Text Placeholder 4">
            <a:extLst>
              <a:ext uri="{FF2B5EF4-FFF2-40B4-BE49-F238E27FC236}">
                <a16:creationId xmlns:a16="http://schemas.microsoft.com/office/drawing/2014/main" id="{E5DF0A75-F493-45C7-81FD-1A1310BB8882}"/>
              </a:ext>
            </a:extLst>
          </p:cNvPr>
          <p:cNvSpPr>
            <a:spLocks noGrp="1"/>
          </p:cNvSpPr>
          <p:nvPr>
            <p:ph type="body" sz="quarter" idx="140" hasCustomPrompt="1"/>
          </p:nvPr>
        </p:nvSpPr>
        <p:spPr>
          <a:xfrm>
            <a:off x="8649474"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05" name="Picture Placeholder 7">
            <a:extLst>
              <a:ext uri="{FF2B5EF4-FFF2-40B4-BE49-F238E27FC236}">
                <a16:creationId xmlns:a16="http://schemas.microsoft.com/office/drawing/2014/main" id="{D5D92845-4B12-4567-AF44-D26FCBDB7398}"/>
              </a:ext>
            </a:extLst>
          </p:cNvPr>
          <p:cNvSpPr>
            <a:spLocks noGrp="1" noChangeAspect="1"/>
          </p:cNvSpPr>
          <p:nvPr>
            <p:ph type="pic" sz="quarter" idx="141" hasCustomPrompt="1"/>
          </p:nvPr>
        </p:nvSpPr>
        <p:spPr>
          <a:xfrm>
            <a:off x="8820932"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06" name="Text Placeholder 4">
            <a:extLst>
              <a:ext uri="{FF2B5EF4-FFF2-40B4-BE49-F238E27FC236}">
                <a16:creationId xmlns:a16="http://schemas.microsoft.com/office/drawing/2014/main" id="{6DBEC153-7029-4AB3-A423-C85224B10231}"/>
              </a:ext>
            </a:extLst>
          </p:cNvPr>
          <p:cNvSpPr>
            <a:spLocks noGrp="1"/>
          </p:cNvSpPr>
          <p:nvPr>
            <p:ph type="body" sz="quarter" idx="142" hasCustomPrompt="1"/>
          </p:nvPr>
        </p:nvSpPr>
        <p:spPr>
          <a:xfrm>
            <a:off x="9879861"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07" name="Text Placeholder 4">
            <a:extLst>
              <a:ext uri="{FF2B5EF4-FFF2-40B4-BE49-F238E27FC236}">
                <a16:creationId xmlns:a16="http://schemas.microsoft.com/office/drawing/2014/main" id="{0D5D295E-62AF-4501-9977-B516633B5F86}"/>
              </a:ext>
            </a:extLst>
          </p:cNvPr>
          <p:cNvSpPr>
            <a:spLocks noGrp="1"/>
          </p:cNvSpPr>
          <p:nvPr>
            <p:ph type="body" sz="quarter" idx="143" hasCustomPrompt="1"/>
          </p:nvPr>
        </p:nvSpPr>
        <p:spPr>
          <a:xfrm>
            <a:off x="9879861"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08" name="Text Placeholder 4">
            <a:extLst>
              <a:ext uri="{FF2B5EF4-FFF2-40B4-BE49-F238E27FC236}">
                <a16:creationId xmlns:a16="http://schemas.microsoft.com/office/drawing/2014/main" id="{55BC1D01-6FFC-473B-A31E-6EE209E2E8DA}"/>
              </a:ext>
            </a:extLst>
          </p:cNvPr>
          <p:cNvSpPr>
            <a:spLocks noGrp="1"/>
          </p:cNvSpPr>
          <p:nvPr>
            <p:ph type="body" sz="quarter" idx="144" hasCustomPrompt="1"/>
          </p:nvPr>
        </p:nvSpPr>
        <p:spPr>
          <a:xfrm>
            <a:off x="9879861"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09" name="Text Placeholder 4">
            <a:extLst>
              <a:ext uri="{FF2B5EF4-FFF2-40B4-BE49-F238E27FC236}">
                <a16:creationId xmlns:a16="http://schemas.microsoft.com/office/drawing/2014/main" id="{88F7D17F-454B-4394-AE23-E4C0F9F061E3}"/>
              </a:ext>
            </a:extLst>
          </p:cNvPr>
          <p:cNvSpPr>
            <a:spLocks noGrp="1"/>
          </p:cNvSpPr>
          <p:nvPr>
            <p:ph type="body" sz="quarter" idx="145" hasCustomPrompt="1"/>
          </p:nvPr>
        </p:nvSpPr>
        <p:spPr>
          <a:xfrm>
            <a:off x="9879861"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10" name="Picture Placeholder 7">
            <a:extLst>
              <a:ext uri="{FF2B5EF4-FFF2-40B4-BE49-F238E27FC236}">
                <a16:creationId xmlns:a16="http://schemas.microsoft.com/office/drawing/2014/main" id="{281B762D-3EC1-4BC0-8660-77F55637A350}"/>
              </a:ext>
            </a:extLst>
          </p:cNvPr>
          <p:cNvSpPr>
            <a:spLocks noGrp="1" noChangeAspect="1"/>
          </p:cNvSpPr>
          <p:nvPr>
            <p:ph type="pic" sz="quarter" idx="146" hasCustomPrompt="1"/>
          </p:nvPr>
        </p:nvSpPr>
        <p:spPr>
          <a:xfrm>
            <a:off x="10051319"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11" name="Text Placeholder 4">
            <a:extLst>
              <a:ext uri="{FF2B5EF4-FFF2-40B4-BE49-F238E27FC236}">
                <a16:creationId xmlns:a16="http://schemas.microsoft.com/office/drawing/2014/main" id="{62B53341-3EAE-4D0D-A597-796C912E8843}"/>
              </a:ext>
            </a:extLst>
          </p:cNvPr>
          <p:cNvSpPr>
            <a:spLocks noGrp="1"/>
          </p:cNvSpPr>
          <p:nvPr>
            <p:ph type="body" sz="quarter" idx="147" hasCustomPrompt="1"/>
          </p:nvPr>
        </p:nvSpPr>
        <p:spPr>
          <a:xfrm>
            <a:off x="1239683"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12" name="Text Placeholder 4">
            <a:extLst>
              <a:ext uri="{FF2B5EF4-FFF2-40B4-BE49-F238E27FC236}">
                <a16:creationId xmlns:a16="http://schemas.microsoft.com/office/drawing/2014/main" id="{E0AD4D38-3E15-464E-A752-A6EA0A9AA9CA}"/>
              </a:ext>
            </a:extLst>
          </p:cNvPr>
          <p:cNvSpPr>
            <a:spLocks noGrp="1"/>
          </p:cNvSpPr>
          <p:nvPr>
            <p:ph type="body" sz="quarter" idx="148" hasCustomPrompt="1"/>
          </p:nvPr>
        </p:nvSpPr>
        <p:spPr>
          <a:xfrm>
            <a:off x="1239683"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13" name="Text Placeholder 4">
            <a:extLst>
              <a:ext uri="{FF2B5EF4-FFF2-40B4-BE49-F238E27FC236}">
                <a16:creationId xmlns:a16="http://schemas.microsoft.com/office/drawing/2014/main" id="{6EC29790-65C7-434D-9E56-20B72EE41614}"/>
              </a:ext>
            </a:extLst>
          </p:cNvPr>
          <p:cNvSpPr>
            <a:spLocks noGrp="1"/>
          </p:cNvSpPr>
          <p:nvPr>
            <p:ph type="body" sz="quarter" idx="149" hasCustomPrompt="1"/>
          </p:nvPr>
        </p:nvSpPr>
        <p:spPr>
          <a:xfrm>
            <a:off x="1239683"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14" name="Text Placeholder 4">
            <a:extLst>
              <a:ext uri="{FF2B5EF4-FFF2-40B4-BE49-F238E27FC236}">
                <a16:creationId xmlns:a16="http://schemas.microsoft.com/office/drawing/2014/main" id="{C4E528A9-5B48-431A-8C25-5A1D4A3B0E9E}"/>
              </a:ext>
            </a:extLst>
          </p:cNvPr>
          <p:cNvSpPr>
            <a:spLocks noGrp="1"/>
          </p:cNvSpPr>
          <p:nvPr>
            <p:ph type="body" sz="quarter" idx="150" hasCustomPrompt="1"/>
          </p:nvPr>
        </p:nvSpPr>
        <p:spPr>
          <a:xfrm>
            <a:off x="1239683"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15" name="Picture Placeholder 7">
            <a:extLst>
              <a:ext uri="{FF2B5EF4-FFF2-40B4-BE49-F238E27FC236}">
                <a16:creationId xmlns:a16="http://schemas.microsoft.com/office/drawing/2014/main" id="{288C1464-2891-43DF-93F7-A1A83CE3EDD1}"/>
              </a:ext>
            </a:extLst>
          </p:cNvPr>
          <p:cNvSpPr>
            <a:spLocks noGrp="1" noChangeAspect="1"/>
          </p:cNvSpPr>
          <p:nvPr>
            <p:ph type="pic" sz="quarter" idx="151" hasCustomPrompt="1"/>
          </p:nvPr>
        </p:nvSpPr>
        <p:spPr>
          <a:xfrm>
            <a:off x="1411141"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16" name="Text Placeholder 4">
            <a:extLst>
              <a:ext uri="{FF2B5EF4-FFF2-40B4-BE49-F238E27FC236}">
                <a16:creationId xmlns:a16="http://schemas.microsoft.com/office/drawing/2014/main" id="{3271AB5D-8BC4-4BC8-BBFE-8BF2642781A8}"/>
              </a:ext>
            </a:extLst>
          </p:cNvPr>
          <p:cNvSpPr>
            <a:spLocks noGrp="1"/>
          </p:cNvSpPr>
          <p:nvPr>
            <p:ph type="body" sz="quarter" idx="152" hasCustomPrompt="1"/>
          </p:nvPr>
        </p:nvSpPr>
        <p:spPr>
          <a:xfrm>
            <a:off x="2473931"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17" name="Text Placeholder 4">
            <a:extLst>
              <a:ext uri="{FF2B5EF4-FFF2-40B4-BE49-F238E27FC236}">
                <a16:creationId xmlns:a16="http://schemas.microsoft.com/office/drawing/2014/main" id="{0B8EC452-EEF9-4CE5-999E-D60318276E04}"/>
              </a:ext>
            </a:extLst>
          </p:cNvPr>
          <p:cNvSpPr>
            <a:spLocks noGrp="1"/>
          </p:cNvSpPr>
          <p:nvPr>
            <p:ph type="body" sz="quarter" idx="153" hasCustomPrompt="1"/>
          </p:nvPr>
        </p:nvSpPr>
        <p:spPr>
          <a:xfrm>
            <a:off x="2473931"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18" name="Text Placeholder 4">
            <a:extLst>
              <a:ext uri="{FF2B5EF4-FFF2-40B4-BE49-F238E27FC236}">
                <a16:creationId xmlns:a16="http://schemas.microsoft.com/office/drawing/2014/main" id="{A933812B-1617-4FAB-BFF5-713B805636F8}"/>
              </a:ext>
            </a:extLst>
          </p:cNvPr>
          <p:cNvSpPr>
            <a:spLocks noGrp="1"/>
          </p:cNvSpPr>
          <p:nvPr>
            <p:ph type="body" sz="quarter" idx="154" hasCustomPrompt="1"/>
          </p:nvPr>
        </p:nvSpPr>
        <p:spPr>
          <a:xfrm>
            <a:off x="2473931"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19" name="Text Placeholder 4">
            <a:extLst>
              <a:ext uri="{FF2B5EF4-FFF2-40B4-BE49-F238E27FC236}">
                <a16:creationId xmlns:a16="http://schemas.microsoft.com/office/drawing/2014/main" id="{3CF7B6C6-67DC-4F15-9BC1-7ED503D4B34B}"/>
              </a:ext>
            </a:extLst>
          </p:cNvPr>
          <p:cNvSpPr>
            <a:spLocks noGrp="1"/>
          </p:cNvSpPr>
          <p:nvPr>
            <p:ph type="body" sz="quarter" idx="155" hasCustomPrompt="1"/>
          </p:nvPr>
        </p:nvSpPr>
        <p:spPr>
          <a:xfrm>
            <a:off x="2473931"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20" name="Picture Placeholder 7">
            <a:extLst>
              <a:ext uri="{FF2B5EF4-FFF2-40B4-BE49-F238E27FC236}">
                <a16:creationId xmlns:a16="http://schemas.microsoft.com/office/drawing/2014/main" id="{C51F412E-89E2-40C6-8EB1-8AC54CA3317E}"/>
              </a:ext>
            </a:extLst>
          </p:cNvPr>
          <p:cNvSpPr>
            <a:spLocks noGrp="1" noChangeAspect="1"/>
          </p:cNvSpPr>
          <p:nvPr>
            <p:ph type="pic" sz="quarter" idx="156" hasCustomPrompt="1"/>
          </p:nvPr>
        </p:nvSpPr>
        <p:spPr>
          <a:xfrm>
            <a:off x="2645389"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21" name="Text Placeholder 4">
            <a:extLst>
              <a:ext uri="{FF2B5EF4-FFF2-40B4-BE49-F238E27FC236}">
                <a16:creationId xmlns:a16="http://schemas.microsoft.com/office/drawing/2014/main" id="{DF7E1A3D-8101-4A04-B702-65613DB225E6}"/>
              </a:ext>
            </a:extLst>
          </p:cNvPr>
          <p:cNvSpPr>
            <a:spLocks noGrp="1"/>
          </p:cNvSpPr>
          <p:nvPr>
            <p:ph type="body" sz="quarter" idx="157" hasCustomPrompt="1"/>
          </p:nvPr>
        </p:nvSpPr>
        <p:spPr>
          <a:xfrm>
            <a:off x="3708375"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22" name="Text Placeholder 4">
            <a:extLst>
              <a:ext uri="{FF2B5EF4-FFF2-40B4-BE49-F238E27FC236}">
                <a16:creationId xmlns:a16="http://schemas.microsoft.com/office/drawing/2014/main" id="{03940B9A-8FB4-4E31-8F7B-1BFF0DA2DBD1}"/>
              </a:ext>
            </a:extLst>
          </p:cNvPr>
          <p:cNvSpPr>
            <a:spLocks noGrp="1"/>
          </p:cNvSpPr>
          <p:nvPr>
            <p:ph type="body" sz="quarter" idx="158" hasCustomPrompt="1"/>
          </p:nvPr>
        </p:nvSpPr>
        <p:spPr>
          <a:xfrm>
            <a:off x="3708375"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23" name="Text Placeholder 4">
            <a:extLst>
              <a:ext uri="{FF2B5EF4-FFF2-40B4-BE49-F238E27FC236}">
                <a16:creationId xmlns:a16="http://schemas.microsoft.com/office/drawing/2014/main" id="{F63A98EC-AE3F-4C71-B3E8-7BC10AC7C156}"/>
              </a:ext>
            </a:extLst>
          </p:cNvPr>
          <p:cNvSpPr>
            <a:spLocks noGrp="1"/>
          </p:cNvSpPr>
          <p:nvPr>
            <p:ph type="body" sz="quarter" idx="159" hasCustomPrompt="1"/>
          </p:nvPr>
        </p:nvSpPr>
        <p:spPr>
          <a:xfrm>
            <a:off x="3708375"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24" name="Text Placeholder 4">
            <a:extLst>
              <a:ext uri="{FF2B5EF4-FFF2-40B4-BE49-F238E27FC236}">
                <a16:creationId xmlns:a16="http://schemas.microsoft.com/office/drawing/2014/main" id="{304B9746-5B8C-4039-B92F-6FAA5E353C26}"/>
              </a:ext>
            </a:extLst>
          </p:cNvPr>
          <p:cNvSpPr>
            <a:spLocks noGrp="1"/>
          </p:cNvSpPr>
          <p:nvPr>
            <p:ph type="body" sz="quarter" idx="160" hasCustomPrompt="1"/>
          </p:nvPr>
        </p:nvSpPr>
        <p:spPr>
          <a:xfrm>
            <a:off x="3708375"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25" name="Picture Placeholder 7">
            <a:extLst>
              <a:ext uri="{FF2B5EF4-FFF2-40B4-BE49-F238E27FC236}">
                <a16:creationId xmlns:a16="http://schemas.microsoft.com/office/drawing/2014/main" id="{083C1E05-87E0-40C7-B59C-C4705E1BC2A7}"/>
              </a:ext>
            </a:extLst>
          </p:cNvPr>
          <p:cNvSpPr>
            <a:spLocks noGrp="1" noChangeAspect="1"/>
          </p:cNvSpPr>
          <p:nvPr>
            <p:ph type="pic" sz="quarter" idx="161" hasCustomPrompt="1"/>
          </p:nvPr>
        </p:nvSpPr>
        <p:spPr>
          <a:xfrm>
            <a:off x="3879833"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26" name="Text Placeholder 4">
            <a:extLst>
              <a:ext uri="{FF2B5EF4-FFF2-40B4-BE49-F238E27FC236}">
                <a16:creationId xmlns:a16="http://schemas.microsoft.com/office/drawing/2014/main" id="{1CAC0D9D-DCE5-46B1-AD5C-9CE1BD726A15}"/>
              </a:ext>
            </a:extLst>
          </p:cNvPr>
          <p:cNvSpPr>
            <a:spLocks noGrp="1"/>
          </p:cNvSpPr>
          <p:nvPr>
            <p:ph type="body" sz="quarter" idx="162" hasCustomPrompt="1"/>
          </p:nvPr>
        </p:nvSpPr>
        <p:spPr>
          <a:xfrm>
            <a:off x="4946152"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27" name="Text Placeholder 4">
            <a:extLst>
              <a:ext uri="{FF2B5EF4-FFF2-40B4-BE49-F238E27FC236}">
                <a16:creationId xmlns:a16="http://schemas.microsoft.com/office/drawing/2014/main" id="{BEEC9FE9-928D-45D1-9225-6461FAAE0506}"/>
              </a:ext>
            </a:extLst>
          </p:cNvPr>
          <p:cNvSpPr>
            <a:spLocks noGrp="1"/>
          </p:cNvSpPr>
          <p:nvPr>
            <p:ph type="body" sz="quarter" idx="163" hasCustomPrompt="1"/>
          </p:nvPr>
        </p:nvSpPr>
        <p:spPr>
          <a:xfrm>
            <a:off x="4946152"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28" name="Text Placeholder 4">
            <a:extLst>
              <a:ext uri="{FF2B5EF4-FFF2-40B4-BE49-F238E27FC236}">
                <a16:creationId xmlns:a16="http://schemas.microsoft.com/office/drawing/2014/main" id="{50CD7C10-591D-48B9-B136-A8B76282126E}"/>
              </a:ext>
            </a:extLst>
          </p:cNvPr>
          <p:cNvSpPr>
            <a:spLocks noGrp="1"/>
          </p:cNvSpPr>
          <p:nvPr>
            <p:ph type="body" sz="quarter" idx="164" hasCustomPrompt="1"/>
          </p:nvPr>
        </p:nvSpPr>
        <p:spPr>
          <a:xfrm>
            <a:off x="4946152"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29" name="Text Placeholder 4">
            <a:extLst>
              <a:ext uri="{FF2B5EF4-FFF2-40B4-BE49-F238E27FC236}">
                <a16:creationId xmlns:a16="http://schemas.microsoft.com/office/drawing/2014/main" id="{85F69936-D166-4D13-9C5A-4B1B53FE01CD}"/>
              </a:ext>
            </a:extLst>
          </p:cNvPr>
          <p:cNvSpPr>
            <a:spLocks noGrp="1"/>
          </p:cNvSpPr>
          <p:nvPr>
            <p:ph type="body" sz="quarter" idx="165" hasCustomPrompt="1"/>
          </p:nvPr>
        </p:nvSpPr>
        <p:spPr>
          <a:xfrm>
            <a:off x="4946152"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30" name="Picture Placeholder 7">
            <a:extLst>
              <a:ext uri="{FF2B5EF4-FFF2-40B4-BE49-F238E27FC236}">
                <a16:creationId xmlns:a16="http://schemas.microsoft.com/office/drawing/2014/main" id="{EFEFE154-A4A4-4D5F-923E-BDF65FF70CFA}"/>
              </a:ext>
            </a:extLst>
          </p:cNvPr>
          <p:cNvSpPr>
            <a:spLocks noGrp="1" noChangeAspect="1"/>
          </p:cNvSpPr>
          <p:nvPr>
            <p:ph type="pic" sz="quarter" idx="166" hasCustomPrompt="1"/>
          </p:nvPr>
        </p:nvSpPr>
        <p:spPr>
          <a:xfrm>
            <a:off x="5117610"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31" name="Text Placeholder 4">
            <a:extLst>
              <a:ext uri="{FF2B5EF4-FFF2-40B4-BE49-F238E27FC236}">
                <a16:creationId xmlns:a16="http://schemas.microsoft.com/office/drawing/2014/main" id="{9910BDBA-5229-4713-BD54-12CC83EDF29A}"/>
              </a:ext>
            </a:extLst>
          </p:cNvPr>
          <p:cNvSpPr>
            <a:spLocks noGrp="1"/>
          </p:cNvSpPr>
          <p:nvPr>
            <p:ph type="body" sz="quarter" idx="167" hasCustomPrompt="1"/>
          </p:nvPr>
        </p:nvSpPr>
        <p:spPr>
          <a:xfrm>
            <a:off x="6177254"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32" name="Text Placeholder 4">
            <a:extLst>
              <a:ext uri="{FF2B5EF4-FFF2-40B4-BE49-F238E27FC236}">
                <a16:creationId xmlns:a16="http://schemas.microsoft.com/office/drawing/2014/main" id="{0B869519-DDD7-4EC9-B5E2-9921FB710ADF}"/>
              </a:ext>
            </a:extLst>
          </p:cNvPr>
          <p:cNvSpPr>
            <a:spLocks noGrp="1"/>
          </p:cNvSpPr>
          <p:nvPr>
            <p:ph type="body" sz="quarter" idx="168" hasCustomPrompt="1"/>
          </p:nvPr>
        </p:nvSpPr>
        <p:spPr>
          <a:xfrm>
            <a:off x="6177254"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33" name="Text Placeholder 4">
            <a:extLst>
              <a:ext uri="{FF2B5EF4-FFF2-40B4-BE49-F238E27FC236}">
                <a16:creationId xmlns:a16="http://schemas.microsoft.com/office/drawing/2014/main" id="{1BF4F802-03DE-47D6-82B6-80D220C21B2D}"/>
              </a:ext>
            </a:extLst>
          </p:cNvPr>
          <p:cNvSpPr>
            <a:spLocks noGrp="1"/>
          </p:cNvSpPr>
          <p:nvPr>
            <p:ph type="body" sz="quarter" idx="169" hasCustomPrompt="1"/>
          </p:nvPr>
        </p:nvSpPr>
        <p:spPr>
          <a:xfrm>
            <a:off x="6177254"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34" name="Text Placeholder 4">
            <a:extLst>
              <a:ext uri="{FF2B5EF4-FFF2-40B4-BE49-F238E27FC236}">
                <a16:creationId xmlns:a16="http://schemas.microsoft.com/office/drawing/2014/main" id="{24A3D691-B202-447A-BF1D-152A5F30AEB5}"/>
              </a:ext>
            </a:extLst>
          </p:cNvPr>
          <p:cNvSpPr>
            <a:spLocks noGrp="1"/>
          </p:cNvSpPr>
          <p:nvPr>
            <p:ph type="body" sz="quarter" idx="170" hasCustomPrompt="1"/>
          </p:nvPr>
        </p:nvSpPr>
        <p:spPr>
          <a:xfrm>
            <a:off x="6177254"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35" name="Picture Placeholder 7">
            <a:extLst>
              <a:ext uri="{FF2B5EF4-FFF2-40B4-BE49-F238E27FC236}">
                <a16:creationId xmlns:a16="http://schemas.microsoft.com/office/drawing/2014/main" id="{31F588FE-3AE6-4B07-8C7B-0B48E550266B}"/>
              </a:ext>
            </a:extLst>
          </p:cNvPr>
          <p:cNvSpPr>
            <a:spLocks noGrp="1" noChangeAspect="1"/>
          </p:cNvSpPr>
          <p:nvPr>
            <p:ph type="pic" sz="quarter" idx="171" hasCustomPrompt="1"/>
          </p:nvPr>
        </p:nvSpPr>
        <p:spPr>
          <a:xfrm>
            <a:off x="6348712"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36" name="Text Placeholder 4">
            <a:extLst>
              <a:ext uri="{FF2B5EF4-FFF2-40B4-BE49-F238E27FC236}">
                <a16:creationId xmlns:a16="http://schemas.microsoft.com/office/drawing/2014/main" id="{2CEFAC29-4288-453B-84CE-024B5F624B8E}"/>
              </a:ext>
            </a:extLst>
          </p:cNvPr>
          <p:cNvSpPr>
            <a:spLocks noGrp="1"/>
          </p:cNvSpPr>
          <p:nvPr>
            <p:ph type="body" sz="quarter" idx="172" hasCustomPrompt="1"/>
          </p:nvPr>
        </p:nvSpPr>
        <p:spPr>
          <a:xfrm>
            <a:off x="7415039"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37" name="Text Placeholder 4">
            <a:extLst>
              <a:ext uri="{FF2B5EF4-FFF2-40B4-BE49-F238E27FC236}">
                <a16:creationId xmlns:a16="http://schemas.microsoft.com/office/drawing/2014/main" id="{48F02F17-B98C-4D5F-8597-4D47EDE2E4A1}"/>
              </a:ext>
            </a:extLst>
          </p:cNvPr>
          <p:cNvSpPr>
            <a:spLocks noGrp="1"/>
          </p:cNvSpPr>
          <p:nvPr>
            <p:ph type="body" sz="quarter" idx="173" hasCustomPrompt="1"/>
          </p:nvPr>
        </p:nvSpPr>
        <p:spPr>
          <a:xfrm>
            <a:off x="7415039"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38" name="Text Placeholder 4">
            <a:extLst>
              <a:ext uri="{FF2B5EF4-FFF2-40B4-BE49-F238E27FC236}">
                <a16:creationId xmlns:a16="http://schemas.microsoft.com/office/drawing/2014/main" id="{6FBE6A87-938A-4B2A-8A0D-26BF10D73475}"/>
              </a:ext>
            </a:extLst>
          </p:cNvPr>
          <p:cNvSpPr>
            <a:spLocks noGrp="1"/>
          </p:cNvSpPr>
          <p:nvPr>
            <p:ph type="body" sz="quarter" idx="174" hasCustomPrompt="1"/>
          </p:nvPr>
        </p:nvSpPr>
        <p:spPr>
          <a:xfrm>
            <a:off x="7415039"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39" name="Text Placeholder 4">
            <a:extLst>
              <a:ext uri="{FF2B5EF4-FFF2-40B4-BE49-F238E27FC236}">
                <a16:creationId xmlns:a16="http://schemas.microsoft.com/office/drawing/2014/main" id="{0AFF3EEE-D1B3-4640-9BBA-BCC75421DDF9}"/>
              </a:ext>
            </a:extLst>
          </p:cNvPr>
          <p:cNvSpPr>
            <a:spLocks noGrp="1"/>
          </p:cNvSpPr>
          <p:nvPr>
            <p:ph type="body" sz="quarter" idx="175" hasCustomPrompt="1"/>
          </p:nvPr>
        </p:nvSpPr>
        <p:spPr>
          <a:xfrm>
            <a:off x="7415039"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40" name="Picture Placeholder 7">
            <a:extLst>
              <a:ext uri="{FF2B5EF4-FFF2-40B4-BE49-F238E27FC236}">
                <a16:creationId xmlns:a16="http://schemas.microsoft.com/office/drawing/2014/main" id="{BAC3AD12-18A7-4512-AE80-E1895F2281BD}"/>
              </a:ext>
            </a:extLst>
          </p:cNvPr>
          <p:cNvSpPr>
            <a:spLocks noGrp="1" noChangeAspect="1"/>
          </p:cNvSpPr>
          <p:nvPr>
            <p:ph type="pic" sz="quarter" idx="176" hasCustomPrompt="1"/>
          </p:nvPr>
        </p:nvSpPr>
        <p:spPr>
          <a:xfrm>
            <a:off x="7586497"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41" name="Text Placeholder 4">
            <a:extLst>
              <a:ext uri="{FF2B5EF4-FFF2-40B4-BE49-F238E27FC236}">
                <a16:creationId xmlns:a16="http://schemas.microsoft.com/office/drawing/2014/main" id="{3ABDDD70-06AC-419D-BCE4-0811296AD81A}"/>
              </a:ext>
            </a:extLst>
          </p:cNvPr>
          <p:cNvSpPr>
            <a:spLocks noGrp="1"/>
          </p:cNvSpPr>
          <p:nvPr>
            <p:ph type="body" sz="quarter" idx="177" hasCustomPrompt="1"/>
          </p:nvPr>
        </p:nvSpPr>
        <p:spPr>
          <a:xfrm>
            <a:off x="8649474"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42" name="Text Placeholder 4">
            <a:extLst>
              <a:ext uri="{FF2B5EF4-FFF2-40B4-BE49-F238E27FC236}">
                <a16:creationId xmlns:a16="http://schemas.microsoft.com/office/drawing/2014/main" id="{A37A4C4D-256D-4AAD-914C-6182B7547D10}"/>
              </a:ext>
            </a:extLst>
          </p:cNvPr>
          <p:cNvSpPr>
            <a:spLocks noGrp="1"/>
          </p:cNvSpPr>
          <p:nvPr>
            <p:ph type="body" sz="quarter" idx="178" hasCustomPrompt="1"/>
          </p:nvPr>
        </p:nvSpPr>
        <p:spPr>
          <a:xfrm>
            <a:off x="8649474"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43" name="Text Placeholder 4">
            <a:extLst>
              <a:ext uri="{FF2B5EF4-FFF2-40B4-BE49-F238E27FC236}">
                <a16:creationId xmlns:a16="http://schemas.microsoft.com/office/drawing/2014/main" id="{47FBF972-0852-44E2-9E1B-2E96B422D531}"/>
              </a:ext>
            </a:extLst>
          </p:cNvPr>
          <p:cNvSpPr>
            <a:spLocks noGrp="1"/>
          </p:cNvSpPr>
          <p:nvPr>
            <p:ph type="body" sz="quarter" idx="179" hasCustomPrompt="1"/>
          </p:nvPr>
        </p:nvSpPr>
        <p:spPr>
          <a:xfrm>
            <a:off x="8649474"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44" name="Text Placeholder 4">
            <a:extLst>
              <a:ext uri="{FF2B5EF4-FFF2-40B4-BE49-F238E27FC236}">
                <a16:creationId xmlns:a16="http://schemas.microsoft.com/office/drawing/2014/main" id="{AE6B0926-56CB-43F8-99E0-760B254E7BB6}"/>
              </a:ext>
            </a:extLst>
          </p:cNvPr>
          <p:cNvSpPr>
            <a:spLocks noGrp="1"/>
          </p:cNvSpPr>
          <p:nvPr>
            <p:ph type="body" sz="quarter" idx="180" hasCustomPrompt="1"/>
          </p:nvPr>
        </p:nvSpPr>
        <p:spPr>
          <a:xfrm>
            <a:off x="8649474"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45" name="Picture Placeholder 7">
            <a:extLst>
              <a:ext uri="{FF2B5EF4-FFF2-40B4-BE49-F238E27FC236}">
                <a16:creationId xmlns:a16="http://schemas.microsoft.com/office/drawing/2014/main" id="{32EA1777-6009-48D4-9FED-A2E1FBD4AA68}"/>
              </a:ext>
            </a:extLst>
          </p:cNvPr>
          <p:cNvSpPr>
            <a:spLocks noGrp="1" noChangeAspect="1"/>
          </p:cNvSpPr>
          <p:nvPr>
            <p:ph type="pic" sz="quarter" idx="181" hasCustomPrompt="1"/>
          </p:nvPr>
        </p:nvSpPr>
        <p:spPr>
          <a:xfrm>
            <a:off x="8820932"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46" name="Text Placeholder 4">
            <a:extLst>
              <a:ext uri="{FF2B5EF4-FFF2-40B4-BE49-F238E27FC236}">
                <a16:creationId xmlns:a16="http://schemas.microsoft.com/office/drawing/2014/main" id="{BB1489E7-2FB3-454C-A524-BA3910FD18D5}"/>
              </a:ext>
            </a:extLst>
          </p:cNvPr>
          <p:cNvSpPr>
            <a:spLocks noGrp="1"/>
          </p:cNvSpPr>
          <p:nvPr>
            <p:ph type="body" sz="quarter" idx="182" hasCustomPrompt="1"/>
          </p:nvPr>
        </p:nvSpPr>
        <p:spPr>
          <a:xfrm>
            <a:off x="9879861"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47" name="Text Placeholder 4">
            <a:extLst>
              <a:ext uri="{FF2B5EF4-FFF2-40B4-BE49-F238E27FC236}">
                <a16:creationId xmlns:a16="http://schemas.microsoft.com/office/drawing/2014/main" id="{99AE4642-29EF-407F-8F6C-C8CEFE11611C}"/>
              </a:ext>
            </a:extLst>
          </p:cNvPr>
          <p:cNvSpPr>
            <a:spLocks noGrp="1"/>
          </p:cNvSpPr>
          <p:nvPr>
            <p:ph type="body" sz="quarter" idx="183" hasCustomPrompt="1"/>
          </p:nvPr>
        </p:nvSpPr>
        <p:spPr>
          <a:xfrm>
            <a:off x="9879861"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48" name="Text Placeholder 4">
            <a:extLst>
              <a:ext uri="{FF2B5EF4-FFF2-40B4-BE49-F238E27FC236}">
                <a16:creationId xmlns:a16="http://schemas.microsoft.com/office/drawing/2014/main" id="{4A873B86-1413-425C-A0EE-99C25F6DA10F}"/>
              </a:ext>
            </a:extLst>
          </p:cNvPr>
          <p:cNvSpPr>
            <a:spLocks noGrp="1"/>
          </p:cNvSpPr>
          <p:nvPr>
            <p:ph type="body" sz="quarter" idx="184" hasCustomPrompt="1"/>
          </p:nvPr>
        </p:nvSpPr>
        <p:spPr>
          <a:xfrm>
            <a:off x="9879861"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49" name="Text Placeholder 4">
            <a:extLst>
              <a:ext uri="{FF2B5EF4-FFF2-40B4-BE49-F238E27FC236}">
                <a16:creationId xmlns:a16="http://schemas.microsoft.com/office/drawing/2014/main" id="{1133A4CE-C428-46D2-BF8D-C140E2EDD89F}"/>
              </a:ext>
            </a:extLst>
          </p:cNvPr>
          <p:cNvSpPr>
            <a:spLocks noGrp="1"/>
          </p:cNvSpPr>
          <p:nvPr>
            <p:ph type="body" sz="quarter" idx="185" hasCustomPrompt="1"/>
          </p:nvPr>
        </p:nvSpPr>
        <p:spPr>
          <a:xfrm>
            <a:off x="9879861"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50" name="Picture Placeholder 7">
            <a:extLst>
              <a:ext uri="{FF2B5EF4-FFF2-40B4-BE49-F238E27FC236}">
                <a16:creationId xmlns:a16="http://schemas.microsoft.com/office/drawing/2014/main" id="{15C10AAF-EFD4-4496-9145-DAC183BAD643}"/>
              </a:ext>
            </a:extLst>
          </p:cNvPr>
          <p:cNvSpPr>
            <a:spLocks noGrp="1" noChangeAspect="1"/>
          </p:cNvSpPr>
          <p:nvPr>
            <p:ph type="pic" sz="quarter" idx="186" hasCustomPrompt="1"/>
          </p:nvPr>
        </p:nvSpPr>
        <p:spPr>
          <a:xfrm>
            <a:off x="10051319"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51" name="Text Placeholder 4">
            <a:extLst>
              <a:ext uri="{FF2B5EF4-FFF2-40B4-BE49-F238E27FC236}">
                <a16:creationId xmlns:a16="http://schemas.microsoft.com/office/drawing/2014/main" id="{6B4AEB78-E617-4D2A-B152-EF6CF7A3B545}"/>
              </a:ext>
            </a:extLst>
          </p:cNvPr>
          <p:cNvSpPr>
            <a:spLocks noGrp="1"/>
          </p:cNvSpPr>
          <p:nvPr>
            <p:ph type="body" sz="quarter" idx="187" hasCustomPrompt="1"/>
          </p:nvPr>
        </p:nvSpPr>
        <p:spPr>
          <a:xfrm>
            <a:off x="1239683"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52" name="Text Placeholder 4">
            <a:extLst>
              <a:ext uri="{FF2B5EF4-FFF2-40B4-BE49-F238E27FC236}">
                <a16:creationId xmlns:a16="http://schemas.microsoft.com/office/drawing/2014/main" id="{0DF21745-C25C-4FDE-9634-AA8E40154034}"/>
              </a:ext>
            </a:extLst>
          </p:cNvPr>
          <p:cNvSpPr>
            <a:spLocks noGrp="1"/>
          </p:cNvSpPr>
          <p:nvPr>
            <p:ph type="body" sz="quarter" idx="188" hasCustomPrompt="1"/>
          </p:nvPr>
        </p:nvSpPr>
        <p:spPr>
          <a:xfrm>
            <a:off x="1239683"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53" name="Text Placeholder 4">
            <a:extLst>
              <a:ext uri="{FF2B5EF4-FFF2-40B4-BE49-F238E27FC236}">
                <a16:creationId xmlns:a16="http://schemas.microsoft.com/office/drawing/2014/main" id="{152488B4-11B3-4455-BA78-0C938250F112}"/>
              </a:ext>
            </a:extLst>
          </p:cNvPr>
          <p:cNvSpPr>
            <a:spLocks noGrp="1"/>
          </p:cNvSpPr>
          <p:nvPr>
            <p:ph type="body" sz="quarter" idx="189" hasCustomPrompt="1"/>
          </p:nvPr>
        </p:nvSpPr>
        <p:spPr>
          <a:xfrm>
            <a:off x="1239683"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54" name="Text Placeholder 4">
            <a:extLst>
              <a:ext uri="{FF2B5EF4-FFF2-40B4-BE49-F238E27FC236}">
                <a16:creationId xmlns:a16="http://schemas.microsoft.com/office/drawing/2014/main" id="{7748B2D1-D9C2-41A5-81B5-9A3E40FE48E4}"/>
              </a:ext>
            </a:extLst>
          </p:cNvPr>
          <p:cNvSpPr>
            <a:spLocks noGrp="1"/>
          </p:cNvSpPr>
          <p:nvPr>
            <p:ph type="body" sz="quarter" idx="190" hasCustomPrompt="1"/>
          </p:nvPr>
        </p:nvSpPr>
        <p:spPr>
          <a:xfrm>
            <a:off x="1239683"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55" name="Picture Placeholder 7">
            <a:extLst>
              <a:ext uri="{FF2B5EF4-FFF2-40B4-BE49-F238E27FC236}">
                <a16:creationId xmlns:a16="http://schemas.microsoft.com/office/drawing/2014/main" id="{5ED9647E-D7FB-45C1-8735-7455EB384727}"/>
              </a:ext>
            </a:extLst>
          </p:cNvPr>
          <p:cNvSpPr>
            <a:spLocks noGrp="1" noChangeAspect="1"/>
          </p:cNvSpPr>
          <p:nvPr>
            <p:ph type="pic" sz="quarter" idx="191" hasCustomPrompt="1"/>
          </p:nvPr>
        </p:nvSpPr>
        <p:spPr>
          <a:xfrm>
            <a:off x="1411141"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56" name="Text Placeholder 4">
            <a:extLst>
              <a:ext uri="{FF2B5EF4-FFF2-40B4-BE49-F238E27FC236}">
                <a16:creationId xmlns:a16="http://schemas.microsoft.com/office/drawing/2014/main" id="{5955DF3F-5C28-4942-A985-B4AB12776D7B}"/>
              </a:ext>
            </a:extLst>
          </p:cNvPr>
          <p:cNvSpPr>
            <a:spLocks noGrp="1"/>
          </p:cNvSpPr>
          <p:nvPr>
            <p:ph type="body" sz="quarter" idx="192" hasCustomPrompt="1"/>
          </p:nvPr>
        </p:nvSpPr>
        <p:spPr>
          <a:xfrm>
            <a:off x="2473931"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57" name="Text Placeholder 4">
            <a:extLst>
              <a:ext uri="{FF2B5EF4-FFF2-40B4-BE49-F238E27FC236}">
                <a16:creationId xmlns:a16="http://schemas.microsoft.com/office/drawing/2014/main" id="{0F874BC4-8CC6-4976-8CF2-61D4109BACB4}"/>
              </a:ext>
            </a:extLst>
          </p:cNvPr>
          <p:cNvSpPr>
            <a:spLocks noGrp="1"/>
          </p:cNvSpPr>
          <p:nvPr>
            <p:ph type="body" sz="quarter" idx="193" hasCustomPrompt="1"/>
          </p:nvPr>
        </p:nvSpPr>
        <p:spPr>
          <a:xfrm>
            <a:off x="2473931"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58" name="Text Placeholder 4">
            <a:extLst>
              <a:ext uri="{FF2B5EF4-FFF2-40B4-BE49-F238E27FC236}">
                <a16:creationId xmlns:a16="http://schemas.microsoft.com/office/drawing/2014/main" id="{3CFC41E5-7235-4A62-8C82-2F39C01F3E63}"/>
              </a:ext>
            </a:extLst>
          </p:cNvPr>
          <p:cNvSpPr>
            <a:spLocks noGrp="1"/>
          </p:cNvSpPr>
          <p:nvPr>
            <p:ph type="body" sz="quarter" idx="194" hasCustomPrompt="1"/>
          </p:nvPr>
        </p:nvSpPr>
        <p:spPr>
          <a:xfrm>
            <a:off x="2473931"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59" name="Text Placeholder 4">
            <a:extLst>
              <a:ext uri="{FF2B5EF4-FFF2-40B4-BE49-F238E27FC236}">
                <a16:creationId xmlns:a16="http://schemas.microsoft.com/office/drawing/2014/main" id="{FC1682EB-912D-4584-9882-B849A70C254D}"/>
              </a:ext>
            </a:extLst>
          </p:cNvPr>
          <p:cNvSpPr>
            <a:spLocks noGrp="1"/>
          </p:cNvSpPr>
          <p:nvPr>
            <p:ph type="body" sz="quarter" idx="195" hasCustomPrompt="1"/>
          </p:nvPr>
        </p:nvSpPr>
        <p:spPr>
          <a:xfrm>
            <a:off x="2473931"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60" name="Picture Placeholder 7">
            <a:extLst>
              <a:ext uri="{FF2B5EF4-FFF2-40B4-BE49-F238E27FC236}">
                <a16:creationId xmlns:a16="http://schemas.microsoft.com/office/drawing/2014/main" id="{781D5E69-8E60-43FF-92C4-5EE5F2CD667E}"/>
              </a:ext>
            </a:extLst>
          </p:cNvPr>
          <p:cNvSpPr>
            <a:spLocks noGrp="1" noChangeAspect="1"/>
          </p:cNvSpPr>
          <p:nvPr>
            <p:ph type="pic" sz="quarter" idx="196" hasCustomPrompt="1"/>
          </p:nvPr>
        </p:nvSpPr>
        <p:spPr>
          <a:xfrm>
            <a:off x="2645389"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61" name="Text Placeholder 4">
            <a:extLst>
              <a:ext uri="{FF2B5EF4-FFF2-40B4-BE49-F238E27FC236}">
                <a16:creationId xmlns:a16="http://schemas.microsoft.com/office/drawing/2014/main" id="{181B140D-5570-45AB-91DB-C9EC7EA327E6}"/>
              </a:ext>
            </a:extLst>
          </p:cNvPr>
          <p:cNvSpPr>
            <a:spLocks noGrp="1"/>
          </p:cNvSpPr>
          <p:nvPr>
            <p:ph type="body" sz="quarter" idx="197" hasCustomPrompt="1"/>
          </p:nvPr>
        </p:nvSpPr>
        <p:spPr>
          <a:xfrm>
            <a:off x="3708375"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62" name="Text Placeholder 4">
            <a:extLst>
              <a:ext uri="{FF2B5EF4-FFF2-40B4-BE49-F238E27FC236}">
                <a16:creationId xmlns:a16="http://schemas.microsoft.com/office/drawing/2014/main" id="{E194797F-C2EE-4F6A-92D5-D57BF8A4667C}"/>
              </a:ext>
            </a:extLst>
          </p:cNvPr>
          <p:cNvSpPr>
            <a:spLocks noGrp="1"/>
          </p:cNvSpPr>
          <p:nvPr>
            <p:ph type="body" sz="quarter" idx="198" hasCustomPrompt="1"/>
          </p:nvPr>
        </p:nvSpPr>
        <p:spPr>
          <a:xfrm>
            <a:off x="3708375"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63" name="Text Placeholder 4">
            <a:extLst>
              <a:ext uri="{FF2B5EF4-FFF2-40B4-BE49-F238E27FC236}">
                <a16:creationId xmlns:a16="http://schemas.microsoft.com/office/drawing/2014/main" id="{80A5B582-17AF-40FC-B7C3-653C3E3355A1}"/>
              </a:ext>
            </a:extLst>
          </p:cNvPr>
          <p:cNvSpPr>
            <a:spLocks noGrp="1"/>
          </p:cNvSpPr>
          <p:nvPr>
            <p:ph type="body" sz="quarter" idx="199" hasCustomPrompt="1"/>
          </p:nvPr>
        </p:nvSpPr>
        <p:spPr>
          <a:xfrm>
            <a:off x="3708375"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64" name="Text Placeholder 4">
            <a:extLst>
              <a:ext uri="{FF2B5EF4-FFF2-40B4-BE49-F238E27FC236}">
                <a16:creationId xmlns:a16="http://schemas.microsoft.com/office/drawing/2014/main" id="{5E81CFF3-0856-4577-91A7-55B8DF4D591C}"/>
              </a:ext>
            </a:extLst>
          </p:cNvPr>
          <p:cNvSpPr>
            <a:spLocks noGrp="1"/>
          </p:cNvSpPr>
          <p:nvPr>
            <p:ph type="body" sz="quarter" idx="200" hasCustomPrompt="1"/>
          </p:nvPr>
        </p:nvSpPr>
        <p:spPr>
          <a:xfrm>
            <a:off x="3708375"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65" name="Picture Placeholder 7">
            <a:extLst>
              <a:ext uri="{FF2B5EF4-FFF2-40B4-BE49-F238E27FC236}">
                <a16:creationId xmlns:a16="http://schemas.microsoft.com/office/drawing/2014/main" id="{F257A31D-200D-43F1-9F10-9ED6FF5D3104}"/>
              </a:ext>
            </a:extLst>
          </p:cNvPr>
          <p:cNvSpPr>
            <a:spLocks noGrp="1" noChangeAspect="1"/>
          </p:cNvSpPr>
          <p:nvPr>
            <p:ph type="pic" sz="quarter" idx="201" hasCustomPrompt="1"/>
          </p:nvPr>
        </p:nvSpPr>
        <p:spPr>
          <a:xfrm>
            <a:off x="3879833"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66" name="Text Placeholder 4">
            <a:extLst>
              <a:ext uri="{FF2B5EF4-FFF2-40B4-BE49-F238E27FC236}">
                <a16:creationId xmlns:a16="http://schemas.microsoft.com/office/drawing/2014/main" id="{6CF4108A-A788-4239-8CC2-E3BB10753CB3}"/>
              </a:ext>
            </a:extLst>
          </p:cNvPr>
          <p:cNvSpPr>
            <a:spLocks noGrp="1"/>
          </p:cNvSpPr>
          <p:nvPr>
            <p:ph type="body" sz="quarter" idx="202" hasCustomPrompt="1"/>
          </p:nvPr>
        </p:nvSpPr>
        <p:spPr>
          <a:xfrm>
            <a:off x="4946152"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67" name="Text Placeholder 4">
            <a:extLst>
              <a:ext uri="{FF2B5EF4-FFF2-40B4-BE49-F238E27FC236}">
                <a16:creationId xmlns:a16="http://schemas.microsoft.com/office/drawing/2014/main" id="{25A4C2A7-53F2-4AEE-84A1-EBBC094AFFFB}"/>
              </a:ext>
            </a:extLst>
          </p:cNvPr>
          <p:cNvSpPr>
            <a:spLocks noGrp="1"/>
          </p:cNvSpPr>
          <p:nvPr>
            <p:ph type="body" sz="quarter" idx="203" hasCustomPrompt="1"/>
          </p:nvPr>
        </p:nvSpPr>
        <p:spPr>
          <a:xfrm>
            <a:off x="4946152"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68" name="Text Placeholder 4">
            <a:extLst>
              <a:ext uri="{FF2B5EF4-FFF2-40B4-BE49-F238E27FC236}">
                <a16:creationId xmlns:a16="http://schemas.microsoft.com/office/drawing/2014/main" id="{EF25F341-13EE-48EB-A586-D2A613647354}"/>
              </a:ext>
            </a:extLst>
          </p:cNvPr>
          <p:cNvSpPr>
            <a:spLocks noGrp="1"/>
          </p:cNvSpPr>
          <p:nvPr>
            <p:ph type="body" sz="quarter" idx="204" hasCustomPrompt="1"/>
          </p:nvPr>
        </p:nvSpPr>
        <p:spPr>
          <a:xfrm>
            <a:off x="4946152"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69" name="Text Placeholder 4">
            <a:extLst>
              <a:ext uri="{FF2B5EF4-FFF2-40B4-BE49-F238E27FC236}">
                <a16:creationId xmlns:a16="http://schemas.microsoft.com/office/drawing/2014/main" id="{2DBE000B-FD10-42F3-A69D-7037F83321BE}"/>
              </a:ext>
            </a:extLst>
          </p:cNvPr>
          <p:cNvSpPr>
            <a:spLocks noGrp="1"/>
          </p:cNvSpPr>
          <p:nvPr>
            <p:ph type="body" sz="quarter" idx="205" hasCustomPrompt="1"/>
          </p:nvPr>
        </p:nvSpPr>
        <p:spPr>
          <a:xfrm>
            <a:off x="4946152"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70" name="Picture Placeholder 7">
            <a:extLst>
              <a:ext uri="{FF2B5EF4-FFF2-40B4-BE49-F238E27FC236}">
                <a16:creationId xmlns:a16="http://schemas.microsoft.com/office/drawing/2014/main" id="{B4AF0CED-51CC-4EE3-845D-C11CB716B52A}"/>
              </a:ext>
            </a:extLst>
          </p:cNvPr>
          <p:cNvSpPr>
            <a:spLocks noGrp="1" noChangeAspect="1"/>
          </p:cNvSpPr>
          <p:nvPr>
            <p:ph type="pic" sz="quarter" idx="206" hasCustomPrompt="1"/>
          </p:nvPr>
        </p:nvSpPr>
        <p:spPr>
          <a:xfrm>
            <a:off x="5117610"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71" name="Text Placeholder 4">
            <a:extLst>
              <a:ext uri="{FF2B5EF4-FFF2-40B4-BE49-F238E27FC236}">
                <a16:creationId xmlns:a16="http://schemas.microsoft.com/office/drawing/2014/main" id="{22A10A54-4B06-4E16-9A60-CB57AE511DFD}"/>
              </a:ext>
            </a:extLst>
          </p:cNvPr>
          <p:cNvSpPr>
            <a:spLocks noGrp="1"/>
          </p:cNvSpPr>
          <p:nvPr>
            <p:ph type="body" sz="quarter" idx="207" hasCustomPrompt="1"/>
          </p:nvPr>
        </p:nvSpPr>
        <p:spPr>
          <a:xfrm>
            <a:off x="6177254"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72" name="Text Placeholder 4">
            <a:extLst>
              <a:ext uri="{FF2B5EF4-FFF2-40B4-BE49-F238E27FC236}">
                <a16:creationId xmlns:a16="http://schemas.microsoft.com/office/drawing/2014/main" id="{F222A5F3-2313-4E74-8436-2E1C3C8468BD}"/>
              </a:ext>
            </a:extLst>
          </p:cNvPr>
          <p:cNvSpPr>
            <a:spLocks noGrp="1"/>
          </p:cNvSpPr>
          <p:nvPr>
            <p:ph type="body" sz="quarter" idx="208" hasCustomPrompt="1"/>
          </p:nvPr>
        </p:nvSpPr>
        <p:spPr>
          <a:xfrm>
            <a:off x="6177254"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73" name="Text Placeholder 4">
            <a:extLst>
              <a:ext uri="{FF2B5EF4-FFF2-40B4-BE49-F238E27FC236}">
                <a16:creationId xmlns:a16="http://schemas.microsoft.com/office/drawing/2014/main" id="{6C484348-471A-4776-8839-9FEEFEADEC7A}"/>
              </a:ext>
            </a:extLst>
          </p:cNvPr>
          <p:cNvSpPr>
            <a:spLocks noGrp="1"/>
          </p:cNvSpPr>
          <p:nvPr>
            <p:ph type="body" sz="quarter" idx="209" hasCustomPrompt="1"/>
          </p:nvPr>
        </p:nvSpPr>
        <p:spPr>
          <a:xfrm>
            <a:off x="6177254"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74" name="Text Placeholder 4">
            <a:extLst>
              <a:ext uri="{FF2B5EF4-FFF2-40B4-BE49-F238E27FC236}">
                <a16:creationId xmlns:a16="http://schemas.microsoft.com/office/drawing/2014/main" id="{2D706DE8-7731-479F-86A1-7DD524BD91D0}"/>
              </a:ext>
            </a:extLst>
          </p:cNvPr>
          <p:cNvSpPr>
            <a:spLocks noGrp="1"/>
          </p:cNvSpPr>
          <p:nvPr>
            <p:ph type="body" sz="quarter" idx="210" hasCustomPrompt="1"/>
          </p:nvPr>
        </p:nvSpPr>
        <p:spPr>
          <a:xfrm>
            <a:off x="6177254"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75" name="Picture Placeholder 7">
            <a:extLst>
              <a:ext uri="{FF2B5EF4-FFF2-40B4-BE49-F238E27FC236}">
                <a16:creationId xmlns:a16="http://schemas.microsoft.com/office/drawing/2014/main" id="{6BB94C9B-CF0A-4933-A276-ACEC477AA3D7}"/>
              </a:ext>
            </a:extLst>
          </p:cNvPr>
          <p:cNvSpPr>
            <a:spLocks noGrp="1" noChangeAspect="1"/>
          </p:cNvSpPr>
          <p:nvPr>
            <p:ph type="pic" sz="quarter" idx="211" hasCustomPrompt="1"/>
          </p:nvPr>
        </p:nvSpPr>
        <p:spPr>
          <a:xfrm>
            <a:off x="6348712"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76" name="Text Placeholder 4">
            <a:extLst>
              <a:ext uri="{FF2B5EF4-FFF2-40B4-BE49-F238E27FC236}">
                <a16:creationId xmlns:a16="http://schemas.microsoft.com/office/drawing/2014/main" id="{F40BE666-2EE6-4014-B5EE-64349C7F1DCD}"/>
              </a:ext>
            </a:extLst>
          </p:cNvPr>
          <p:cNvSpPr>
            <a:spLocks noGrp="1"/>
          </p:cNvSpPr>
          <p:nvPr>
            <p:ph type="body" sz="quarter" idx="212" hasCustomPrompt="1"/>
          </p:nvPr>
        </p:nvSpPr>
        <p:spPr>
          <a:xfrm>
            <a:off x="7415039"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77" name="Text Placeholder 4">
            <a:extLst>
              <a:ext uri="{FF2B5EF4-FFF2-40B4-BE49-F238E27FC236}">
                <a16:creationId xmlns:a16="http://schemas.microsoft.com/office/drawing/2014/main" id="{4E5207FC-2BBA-4E30-A80B-5C6838B35DCD}"/>
              </a:ext>
            </a:extLst>
          </p:cNvPr>
          <p:cNvSpPr>
            <a:spLocks noGrp="1"/>
          </p:cNvSpPr>
          <p:nvPr>
            <p:ph type="body" sz="quarter" idx="213" hasCustomPrompt="1"/>
          </p:nvPr>
        </p:nvSpPr>
        <p:spPr>
          <a:xfrm>
            <a:off x="7415039"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78" name="Text Placeholder 4">
            <a:extLst>
              <a:ext uri="{FF2B5EF4-FFF2-40B4-BE49-F238E27FC236}">
                <a16:creationId xmlns:a16="http://schemas.microsoft.com/office/drawing/2014/main" id="{61D959F5-B700-4DDB-A0B8-062834A19118}"/>
              </a:ext>
            </a:extLst>
          </p:cNvPr>
          <p:cNvSpPr>
            <a:spLocks noGrp="1"/>
          </p:cNvSpPr>
          <p:nvPr>
            <p:ph type="body" sz="quarter" idx="214" hasCustomPrompt="1"/>
          </p:nvPr>
        </p:nvSpPr>
        <p:spPr>
          <a:xfrm>
            <a:off x="7415039"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79" name="Text Placeholder 4">
            <a:extLst>
              <a:ext uri="{FF2B5EF4-FFF2-40B4-BE49-F238E27FC236}">
                <a16:creationId xmlns:a16="http://schemas.microsoft.com/office/drawing/2014/main" id="{00B95A49-BA5B-4E4F-A894-29E2561C6063}"/>
              </a:ext>
            </a:extLst>
          </p:cNvPr>
          <p:cNvSpPr>
            <a:spLocks noGrp="1"/>
          </p:cNvSpPr>
          <p:nvPr>
            <p:ph type="body" sz="quarter" idx="215" hasCustomPrompt="1"/>
          </p:nvPr>
        </p:nvSpPr>
        <p:spPr>
          <a:xfrm>
            <a:off x="7415039"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80" name="Picture Placeholder 7">
            <a:extLst>
              <a:ext uri="{FF2B5EF4-FFF2-40B4-BE49-F238E27FC236}">
                <a16:creationId xmlns:a16="http://schemas.microsoft.com/office/drawing/2014/main" id="{6EB3DDB3-A47E-4277-8514-2C7ABDF6A272}"/>
              </a:ext>
            </a:extLst>
          </p:cNvPr>
          <p:cNvSpPr>
            <a:spLocks noGrp="1" noChangeAspect="1"/>
          </p:cNvSpPr>
          <p:nvPr>
            <p:ph type="pic" sz="quarter" idx="216" hasCustomPrompt="1"/>
          </p:nvPr>
        </p:nvSpPr>
        <p:spPr>
          <a:xfrm>
            <a:off x="7586497"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81" name="Text Placeholder 4">
            <a:extLst>
              <a:ext uri="{FF2B5EF4-FFF2-40B4-BE49-F238E27FC236}">
                <a16:creationId xmlns:a16="http://schemas.microsoft.com/office/drawing/2014/main" id="{85FFE307-0764-4CC4-B08D-B54785E6DBD7}"/>
              </a:ext>
            </a:extLst>
          </p:cNvPr>
          <p:cNvSpPr>
            <a:spLocks noGrp="1"/>
          </p:cNvSpPr>
          <p:nvPr>
            <p:ph type="body" sz="quarter" idx="217" hasCustomPrompt="1"/>
          </p:nvPr>
        </p:nvSpPr>
        <p:spPr>
          <a:xfrm>
            <a:off x="8649474"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82" name="Text Placeholder 4">
            <a:extLst>
              <a:ext uri="{FF2B5EF4-FFF2-40B4-BE49-F238E27FC236}">
                <a16:creationId xmlns:a16="http://schemas.microsoft.com/office/drawing/2014/main" id="{E154582D-29B2-4934-AE56-1E9225D6F5B8}"/>
              </a:ext>
            </a:extLst>
          </p:cNvPr>
          <p:cNvSpPr>
            <a:spLocks noGrp="1"/>
          </p:cNvSpPr>
          <p:nvPr>
            <p:ph type="body" sz="quarter" idx="218" hasCustomPrompt="1"/>
          </p:nvPr>
        </p:nvSpPr>
        <p:spPr>
          <a:xfrm>
            <a:off x="8649474"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83" name="Text Placeholder 4">
            <a:extLst>
              <a:ext uri="{FF2B5EF4-FFF2-40B4-BE49-F238E27FC236}">
                <a16:creationId xmlns:a16="http://schemas.microsoft.com/office/drawing/2014/main" id="{AF4891BF-7A2A-4E0C-87A2-FC2EBB406A6F}"/>
              </a:ext>
            </a:extLst>
          </p:cNvPr>
          <p:cNvSpPr>
            <a:spLocks noGrp="1"/>
          </p:cNvSpPr>
          <p:nvPr>
            <p:ph type="body" sz="quarter" idx="219" hasCustomPrompt="1"/>
          </p:nvPr>
        </p:nvSpPr>
        <p:spPr>
          <a:xfrm>
            <a:off x="8649474"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84" name="Text Placeholder 4">
            <a:extLst>
              <a:ext uri="{FF2B5EF4-FFF2-40B4-BE49-F238E27FC236}">
                <a16:creationId xmlns:a16="http://schemas.microsoft.com/office/drawing/2014/main" id="{71AAA2CB-4152-4784-9349-C094861BB374}"/>
              </a:ext>
            </a:extLst>
          </p:cNvPr>
          <p:cNvSpPr>
            <a:spLocks noGrp="1"/>
          </p:cNvSpPr>
          <p:nvPr>
            <p:ph type="body" sz="quarter" idx="220" hasCustomPrompt="1"/>
          </p:nvPr>
        </p:nvSpPr>
        <p:spPr>
          <a:xfrm>
            <a:off x="8649474"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85" name="Picture Placeholder 7">
            <a:extLst>
              <a:ext uri="{FF2B5EF4-FFF2-40B4-BE49-F238E27FC236}">
                <a16:creationId xmlns:a16="http://schemas.microsoft.com/office/drawing/2014/main" id="{F5174866-BB16-4DB6-A110-7068307A7FCF}"/>
              </a:ext>
            </a:extLst>
          </p:cNvPr>
          <p:cNvSpPr>
            <a:spLocks noGrp="1" noChangeAspect="1"/>
          </p:cNvSpPr>
          <p:nvPr>
            <p:ph type="pic" sz="quarter" idx="221" hasCustomPrompt="1"/>
          </p:nvPr>
        </p:nvSpPr>
        <p:spPr>
          <a:xfrm>
            <a:off x="8820932"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86" name="Text Placeholder 4">
            <a:extLst>
              <a:ext uri="{FF2B5EF4-FFF2-40B4-BE49-F238E27FC236}">
                <a16:creationId xmlns:a16="http://schemas.microsoft.com/office/drawing/2014/main" id="{9D23BA48-8F33-4899-A08E-074610E5C4E6}"/>
              </a:ext>
            </a:extLst>
          </p:cNvPr>
          <p:cNvSpPr>
            <a:spLocks noGrp="1"/>
          </p:cNvSpPr>
          <p:nvPr>
            <p:ph type="body" sz="quarter" idx="222" hasCustomPrompt="1"/>
          </p:nvPr>
        </p:nvSpPr>
        <p:spPr>
          <a:xfrm>
            <a:off x="9879861"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87" name="Text Placeholder 4">
            <a:extLst>
              <a:ext uri="{FF2B5EF4-FFF2-40B4-BE49-F238E27FC236}">
                <a16:creationId xmlns:a16="http://schemas.microsoft.com/office/drawing/2014/main" id="{25852166-42DC-4E72-BF92-1D6BE3BB5A57}"/>
              </a:ext>
            </a:extLst>
          </p:cNvPr>
          <p:cNvSpPr>
            <a:spLocks noGrp="1"/>
          </p:cNvSpPr>
          <p:nvPr>
            <p:ph type="body" sz="quarter" idx="223" hasCustomPrompt="1"/>
          </p:nvPr>
        </p:nvSpPr>
        <p:spPr>
          <a:xfrm>
            <a:off x="9879861"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88" name="Text Placeholder 4">
            <a:extLst>
              <a:ext uri="{FF2B5EF4-FFF2-40B4-BE49-F238E27FC236}">
                <a16:creationId xmlns:a16="http://schemas.microsoft.com/office/drawing/2014/main" id="{C8638621-EEEE-4054-8919-A892F0192155}"/>
              </a:ext>
            </a:extLst>
          </p:cNvPr>
          <p:cNvSpPr>
            <a:spLocks noGrp="1"/>
          </p:cNvSpPr>
          <p:nvPr>
            <p:ph type="body" sz="quarter" idx="224" hasCustomPrompt="1"/>
          </p:nvPr>
        </p:nvSpPr>
        <p:spPr>
          <a:xfrm>
            <a:off x="9879861"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89" name="Text Placeholder 4">
            <a:extLst>
              <a:ext uri="{FF2B5EF4-FFF2-40B4-BE49-F238E27FC236}">
                <a16:creationId xmlns:a16="http://schemas.microsoft.com/office/drawing/2014/main" id="{CB0E39D4-F744-4A8C-8F94-AC867E352408}"/>
              </a:ext>
            </a:extLst>
          </p:cNvPr>
          <p:cNvSpPr>
            <a:spLocks noGrp="1"/>
          </p:cNvSpPr>
          <p:nvPr>
            <p:ph type="body" sz="quarter" idx="225" hasCustomPrompt="1"/>
          </p:nvPr>
        </p:nvSpPr>
        <p:spPr>
          <a:xfrm>
            <a:off x="9879861"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90" name="Picture Placeholder 7">
            <a:extLst>
              <a:ext uri="{FF2B5EF4-FFF2-40B4-BE49-F238E27FC236}">
                <a16:creationId xmlns:a16="http://schemas.microsoft.com/office/drawing/2014/main" id="{77AEA236-9DCD-4257-BFC4-E5C1302494C9}"/>
              </a:ext>
            </a:extLst>
          </p:cNvPr>
          <p:cNvSpPr>
            <a:spLocks noGrp="1" noChangeAspect="1"/>
          </p:cNvSpPr>
          <p:nvPr>
            <p:ph type="pic" sz="quarter" idx="226" hasCustomPrompt="1"/>
          </p:nvPr>
        </p:nvSpPr>
        <p:spPr>
          <a:xfrm>
            <a:off x="10051319"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 name="Date Placeholder 2">
            <a:extLst>
              <a:ext uri="{FF2B5EF4-FFF2-40B4-BE49-F238E27FC236}">
                <a16:creationId xmlns:a16="http://schemas.microsoft.com/office/drawing/2014/main" id="{AEF07E57-E670-4CF3-93AF-FF37F822656C}"/>
              </a:ext>
            </a:extLst>
          </p:cNvPr>
          <p:cNvSpPr>
            <a:spLocks noGrp="1"/>
          </p:cNvSpPr>
          <p:nvPr>
            <p:ph type="dt" sz="half" idx="227"/>
          </p:nvPr>
        </p:nvSpPr>
        <p:spPr/>
        <p:txBody>
          <a:bodyPr/>
          <a:lstStyle/>
          <a:p>
            <a:endParaRPr lang="en-US" dirty="0"/>
          </a:p>
        </p:txBody>
      </p:sp>
      <p:sp>
        <p:nvSpPr>
          <p:cNvPr id="4" name="Footer Placeholder 3">
            <a:extLst>
              <a:ext uri="{FF2B5EF4-FFF2-40B4-BE49-F238E27FC236}">
                <a16:creationId xmlns:a16="http://schemas.microsoft.com/office/drawing/2014/main" id="{42CD74BF-A564-440D-ACE1-E97EC0167A81}"/>
              </a:ext>
            </a:extLst>
          </p:cNvPr>
          <p:cNvSpPr>
            <a:spLocks noGrp="1"/>
          </p:cNvSpPr>
          <p:nvPr>
            <p:ph type="ftr" sz="quarter" idx="228"/>
          </p:nvPr>
        </p:nvSpPr>
        <p:spPr/>
        <p:txBody>
          <a:bodyPr/>
          <a:lstStyle/>
          <a:p>
            <a:endParaRPr lang="en-US" dirty="0"/>
          </a:p>
        </p:txBody>
      </p:sp>
      <p:sp>
        <p:nvSpPr>
          <p:cNvPr id="5" name="Slide Number Placeholder 4">
            <a:extLst>
              <a:ext uri="{FF2B5EF4-FFF2-40B4-BE49-F238E27FC236}">
                <a16:creationId xmlns:a16="http://schemas.microsoft.com/office/drawing/2014/main" id="{D49659AA-3F96-4CA4-B444-03828FC1B6E3}"/>
              </a:ext>
            </a:extLst>
          </p:cNvPr>
          <p:cNvSpPr>
            <a:spLocks noGrp="1"/>
          </p:cNvSpPr>
          <p:nvPr>
            <p:ph type="sldNum" sz="quarter" idx="229"/>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64478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s - contact">
    <p:bg>
      <p:bgPr>
        <a:solidFill>
          <a:schemeClr val="tx1"/>
        </a:solidFill>
        <a:effectLst/>
      </p:bgPr>
    </p:bg>
    <p:spTree>
      <p:nvGrpSpPr>
        <p:cNvPr id="1" name=""/>
        <p:cNvGrpSpPr/>
        <p:nvPr/>
      </p:nvGrpSpPr>
      <p:grpSpPr>
        <a:xfrm>
          <a:off x="0" y="0"/>
          <a:ext cx="0" cy="0"/>
          <a:chOff x="0" y="0"/>
          <a:chExt cx="0" cy="0"/>
        </a:xfrm>
      </p:grpSpPr>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9" name="image" descr="{&quot;templafy&quot;:{&quot;id&quot;:&quot;7aaf4355-1750-4a2a-90b0-9adff18028fb&quot;}}" title="UserProfile.Office.Logowhite">
            <a:extLst>
              <a:ext uri="{FF2B5EF4-FFF2-40B4-BE49-F238E27FC236}">
                <a16:creationId xmlns:a16="http://schemas.microsoft.com/office/drawing/2014/main" id="{0774D196-E33A-47FA-9417-CB69748814EF}"/>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6000" y="576000"/>
            <a:ext cx="1980000" cy="381600"/>
          </a:xfrm>
          <a:prstGeom prst="rect">
            <a:avLst/>
          </a:prstGeom>
        </p:spPr>
      </p:pic>
      <p:sp>
        <p:nvSpPr>
          <p:cNvPr id="2" name="Title 1"/>
          <p:cNvSpPr>
            <a:spLocks noGrp="1"/>
          </p:cNvSpPr>
          <p:nvPr>
            <p:ph type="ctrTitle" hasCustomPrompt="1"/>
          </p:nvPr>
        </p:nvSpPr>
        <p:spPr>
          <a:xfrm>
            <a:off x="576000" y="1625064"/>
            <a:ext cx="11041200" cy="668667"/>
          </a:xfrm>
        </p:spPr>
        <p:txBody>
          <a:bodyPr anchor="b"/>
          <a:lstStyle>
            <a:lvl1pPr algn="l">
              <a:defRPr sz="4000">
                <a:solidFill>
                  <a:schemeClr val="tx1"/>
                </a:solidFill>
              </a:defRPr>
            </a:lvl1pPr>
          </a:lstStyle>
          <a:p>
            <a:r>
              <a:rPr lang="en-US" noProof="0" dirty="0"/>
              <a:t>Click to add title</a:t>
            </a:r>
            <a:endParaRPr lang="en-US" dirty="0"/>
          </a:p>
        </p:txBody>
      </p:sp>
      <p:sp>
        <p:nvSpPr>
          <p:cNvPr id="3" name="Subtitle 2"/>
          <p:cNvSpPr>
            <a:spLocks noGrp="1"/>
          </p:cNvSpPr>
          <p:nvPr>
            <p:ph type="subTitle" idx="1" hasCustomPrompt="1"/>
          </p:nvPr>
        </p:nvSpPr>
        <p:spPr>
          <a:xfrm>
            <a:off x="576000" y="2234789"/>
            <a:ext cx="11041200" cy="668667"/>
          </a:xfrm>
        </p:spPr>
        <p:txBody>
          <a:bodyPr/>
          <a:lstStyle>
            <a:lvl1pPr marL="0" indent="0" algn="l">
              <a:spcBef>
                <a:spcPts val="0"/>
              </a:spcBef>
              <a:buFont typeface="Arial" panose="020B0604020202020204" pitchFamily="34" charset="0"/>
              <a:buChar char="​"/>
              <a:defRPr sz="4000">
                <a:solidFill>
                  <a:schemeClr val="tx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US" dirty="0"/>
              <a:t>Click to add subtitle</a:t>
            </a:r>
            <a:endParaRPr lang="en-US"/>
          </a:p>
        </p:txBody>
      </p:sp>
      <p:sp>
        <p:nvSpPr>
          <p:cNvPr id="5" name="Text Placeholder 4">
            <a:extLst>
              <a:ext uri="{FF2B5EF4-FFF2-40B4-BE49-F238E27FC236}">
                <a16:creationId xmlns:a16="http://schemas.microsoft.com/office/drawing/2014/main" id="{8E64D1BE-FFDB-4771-8354-D37140FEBE63}"/>
              </a:ext>
            </a:extLst>
          </p:cNvPr>
          <p:cNvSpPr>
            <a:spLocks noGrp="1"/>
          </p:cNvSpPr>
          <p:nvPr>
            <p:ph type="body" sz="quarter" idx="19" hasCustomPrompt="1"/>
          </p:nvPr>
        </p:nvSpPr>
        <p:spPr>
          <a:xfrm>
            <a:off x="576000" y="4868111"/>
            <a:ext cx="1886213" cy="162000"/>
          </a:xfrm>
        </p:spPr>
        <p:txBody>
          <a:bodyPr/>
          <a:lstStyle>
            <a:lvl1pPr marL="0" indent="0">
              <a:spcAft>
                <a:spcPts val="0"/>
              </a:spcAft>
              <a:buNone/>
              <a:defRPr sz="1000" b="1">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1" name="Text Placeholder 4">
            <a:extLst>
              <a:ext uri="{FF2B5EF4-FFF2-40B4-BE49-F238E27FC236}">
                <a16:creationId xmlns:a16="http://schemas.microsoft.com/office/drawing/2014/main" id="{26CC46B6-052B-4BB2-9EFC-C95F7C63C681}"/>
              </a:ext>
            </a:extLst>
          </p:cNvPr>
          <p:cNvSpPr>
            <a:spLocks noGrp="1"/>
          </p:cNvSpPr>
          <p:nvPr>
            <p:ph type="body" sz="quarter" idx="20" hasCustomPrompt="1"/>
          </p:nvPr>
        </p:nvSpPr>
        <p:spPr>
          <a:xfrm>
            <a:off x="576000" y="5020825"/>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2" name="Text Placeholder 4">
            <a:extLst>
              <a:ext uri="{FF2B5EF4-FFF2-40B4-BE49-F238E27FC236}">
                <a16:creationId xmlns:a16="http://schemas.microsoft.com/office/drawing/2014/main" id="{8CC3186E-C363-4105-A4A0-A4154C47EE43}"/>
              </a:ext>
            </a:extLst>
          </p:cNvPr>
          <p:cNvSpPr>
            <a:spLocks noGrp="1"/>
          </p:cNvSpPr>
          <p:nvPr>
            <p:ph type="body" sz="quarter" idx="21" hasCustomPrompt="1"/>
          </p:nvPr>
        </p:nvSpPr>
        <p:spPr>
          <a:xfrm>
            <a:off x="576000" y="5173539"/>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3" name="Text Placeholder 4">
            <a:extLst>
              <a:ext uri="{FF2B5EF4-FFF2-40B4-BE49-F238E27FC236}">
                <a16:creationId xmlns:a16="http://schemas.microsoft.com/office/drawing/2014/main" id="{7D6E1BF6-3010-458D-A589-0E2F9BBEFF18}"/>
              </a:ext>
            </a:extLst>
          </p:cNvPr>
          <p:cNvSpPr>
            <a:spLocks noGrp="1"/>
          </p:cNvSpPr>
          <p:nvPr>
            <p:ph type="body" sz="quarter" idx="22" hasCustomPrompt="1"/>
          </p:nvPr>
        </p:nvSpPr>
        <p:spPr>
          <a:xfrm>
            <a:off x="576000" y="5326252"/>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28" name="Text Placeholder 4">
            <a:extLst>
              <a:ext uri="{FF2B5EF4-FFF2-40B4-BE49-F238E27FC236}">
                <a16:creationId xmlns:a16="http://schemas.microsoft.com/office/drawing/2014/main" id="{463F8755-E998-40D5-900E-CEB61276E5B9}"/>
              </a:ext>
            </a:extLst>
          </p:cNvPr>
          <p:cNvSpPr>
            <a:spLocks noGrp="1"/>
          </p:cNvSpPr>
          <p:nvPr>
            <p:ph type="body" sz="quarter" idx="23" hasCustomPrompt="1"/>
          </p:nvPr>
        </p:nvSpPr>
        <p:spPr>
          <a:xfrm>
            <a:off x="3415125" y="4868111"/>
            <a:ext cx="1886213" cy="162000"/>
          </a:xfrm>
        </p:spPr>
        <p:txBody>
          <a:bodyPr/>
          <a:lstStyle>
            <a:lvl1pPr marL="0" indent="0">
              <a:spcAft>
                <a:spcPts val="0"/>
              </a:spcAft>
              <a:buNone/>
              <a:defRPr sz="1000" b="1">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9" name="Text Placeholder 4">
            <a:extLst>
              <a:ext uri="{FF2B5EF4-FFF2-40B4-BE49-F238E27FC236}">
                <a16:creationId xmlns:a16="http://schemas.microsoft.com/office/drawing/2014/main" id="{9D998594-1B99-41C9-A443-A34CB455D9F9}"/>
              </a:ext>
            </a:extLst>
          </p:cNvPr>
          <p:cNvSpPr>
            <a:spLocks noGrp="1"/>
          </p:cNvSpPr>
          <p:nvPr>
            <p:ph type="body" sz="quarter" idx="24" hasCustomPrompt="1"/>
          </p:nvPr>
        </p:nvSpPr>
        <p:spPr>
          <a:xfrm>
            <a:off x="3415125" y="5020825"/>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0" name="Text Placeholder 4">
            <a:extLst>
              <a:ext uri="{FF2B5EF4-FFF2-40B4-BE49-F238E27FC236}">
                <a16:creationId xmlns:a16="http://schemas.microsoft.com/office/drawing/2014/main" id="{FCB136DA-F176-494F-93C7-FE388CB90044}"/>
              </a:ext>
            </a:extLst>
          </p:cNvPr>
          <p:cNvSpPr>
            <a:spLocks noGrp="1"/>
          </p:cNvSpPr>
          <p:nvPr>
            <p:ph type="body" sz="quarter" idx="25" hasCustomPrompt="1"/>
          </p:nvPr>
        </p:nvSpPr>
        <p:spPr>
          <a:xfrm>
            <a:off x="3415125" y="5173539"/>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1" name="Text Placeholder 4">
            <a:extLst>
              <a:ext uri="{FF2B5EF4-FFF2-40B4-BE49-F238E27FC236}">
                <a16:creationId xmlns:a16="http://schemas.microsoft.com/office/drawing/2014/main" id="{934874DC-6E7F-477C-9DCB-BAFAF65D072B}"/>
              </a:ext>
            </a:extLst>
          </p:cNvPr>
          <p:cNvSpPr>
            <a:spLocks noGrp="1"/>
          </p:cNvSpPr>
          <p:nvPr>
            <p:ph type="body" sz="quarter" idx="26" hasCustomPrompt="1"/>
          </p:nvPr>
        </p:nvSpPr>
        <p:spPr>
          <a:xfrm>
            <a:off x="3415125" y="5326252"/>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9" name="Picture Placeholder 7">
            <a:extLst>
              <a:ext uri="{FF2B5EF4-FFF2-40B4-BE49-F238E27FC236}">
                <a16:creationId xmlns:a16="http://schemas.microsoft.com/office/drawing/2014/main" id="{AFB351F8-5DEF-4FB0-91E3-BB967FE97CD5}"/>
              </a:ext>
            </a:extLst>
          </p:cNvPr>
          <p:cNvSpPr>
            <a:spLocks noGrp="1"/>
          </p:cNvSpPr>
          <p:nvPr>
            <p:ph type="pic" sz="quarter" idx="13" hasCustomPrompt="1"/>
          </p:nvPr>
        </p:nvSpPr>
        <p:spPr>
          <a:xfrm>
            <a:off x="576000" y="3499200"/>
            <a:ext cx="1260000" cy="1260000"/>
          </a:xfrm>
          <a:prstGeom prst="ellipse">
            <a:avLst/>
          </a:prstGeom>
          <a:noFill/>
        </p:spPr>
        <p:txBody>
          <a:bodyPr lIns="0" tIns="0"/>
          <a:lstStyle>
            <a:lvl1pPr marL="0" indent="0" algn="l">
              <a:buNone/>
              <a:defRPr sz="1100">
                <a:solidFill>
                  <a:schemeClr val="tx1"/>
                </a:solidFill>
              </a:defRPr>
            </a:lvl1pPr>
          </a:lstStyle>
          <a:p>
            <a:r>
              <a:rPr lang="en-US" dirty="0"/>
              <a:t>Click icon to add picture or click on frame and insert picture from Templafy Images</a:t>
            </a:r>
            <a:endParaRPr lang="en-US"/>
          </a:p>
        </p:txBody>
      </p:sp>
      <p:sp>
        <p:nvSpPr>
          <p:cNvPr id="20" name="Picture Placeholder 7">
            <a:extLst>
              <a:ext uri="{FF2B5EF4-FFF2-40B4-BE49-F238E27FC236}">
                <a16:creationId xmlns:a16="http://schemas.microsoft.com/office/drawing/2014/main" id="{366E0C37-1F3D-413C-AECF-51423DC25192}"/>
              </a:ext>
            </a:extLst>
          </p:cNvPr>
          <p:cNvSpPr>
            <a:spLocks noGrp="1"/>
          </p:cNvSpPr>
          <p:nvPr>
            <p:ph type="pic" sz="quarter" idx="18" hasCustomPrompt="1"/>
          </p:nvPr>
        </p:nvSpPr>
        <p:spPr>
          <a:xfrm>
            <a:off x="3415125" y="3499200"/>
            <a:ext cx="1260000" cy="1260000"/>
          </a:xfrm>
          <a:prstGeom prst="ellipse">
            <a:avLst/>
          </a:prstGeom>
          <a:noFill/>
        </p:spPr>
        <p:txBody>
          <a:bodyPr lIns="0" tIns="0"/>
          <a:lstStyle>
            <a:lvl1pPr marL="0" indent="0" algn="l">
              <a:buNone/>
              <a:defRPr sz="1100">
                <a:solidFill>
                  <a:schemeClr val="tx1"/>
                </a:solidFill>
              </a:defRPr>
            </a:lvl1pPr>
          </a:lstStyle>
          <a:p>
            <a:r>
              <a:rPr lang="en-US" dirty="0"/>
              <a:t>Click icon to add picture or click on frame and insert picture from Templafy Images</a:t>
            </a:r>
            <a:endParaRPr lang="en-US"/>
          </a:p>
        </p:txBody>
      </p:sp>
      <p:sp>
        <p:nvSpPr>
          <p:cNvPr id="17" name="Date Placeholder 6">
            <a:extLst>
              <a:ext uri="{FF2B5EF4-FFF2-40B4-BE49-F238E27FC236}">
                <a16:creationId xmlns:a16="http://schemas.microsoft.com/office/drawing/2014/main" id="{7214886E-C0C7-49AB-B49B-363D49960386}"/>
              </a:ext>
            </a:extLst>
          </p:cNvPr>
          <p:cNvSpPr>
            <a:spLocks noGrp="1"/>
          </p:cNvSpPr>
          <p:nvPr>
            <p:ph type="dt" sz="half" idx="10"/>
          </p:nvPr>
        </p:nvSpPr>
        <p:spPr>
          <a:xfrm>
            <a:off x="576000" y="6086106"/>
            <a:ext cx="3775338" cy="324000"/>
          </a:xfrm>
        </p:spPr>
        <p:txBody>
          <a:bodyPr/>
          <a:lstStyle>
            <a:lvl1pPr>
              <a:defRPr sz="1600">
                <a:solidFill>
                  <a:schemeClr val="tx1"/>
                </a:solidFill>
              </a:defRPr>
            </a:lvl1pPr>
          </a:lstStyle>
          <a:p>
            <a:endParaRPr lang="en-US" dirty="0"/>
          </a:p>
        </p:txBody>
      </p:sp>
    </p:spTree>
    <p:extLst>
      <p:ext uri="{BB962C8B-B14F-4D97-AF65-F5344CB8AC3E}">
        <p14:creationId xmlns:p14="http://schemas.microsoft.com/office/powerpoint/2010/main" val="2155621444"/>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ombstones">
    <p:spTree>
      <p:nvGrpSpPr>
        <p:cNvPr id="1" name=""/>
        <p:cNvGrpSpPr/>
        <p:nvPr/>
      </p:nvGrpSpPr>
      <p:grpSpPr>
        <a:xfrm>
          <a:off x="0" y="0"/>
          <a:ext cx="0" cy="0"/>
          <a:chOff x="0" y="0"/>
          <a:chExt cx="0" cy="0"/>
        </a:xfrm>
      </p:grpSpPr>
      <p:sp>
        <p:nvSpPr>
          <p:cNvPr id="118" name="Rectangle: Rounded Corners 117">
            <a:extLst>
              <a:ext uri="{FF2B5EF4-FFF2-40B4-BE49-F238E27FC236}">
                <a16:creationId xmlns:a16="http://schemas.microsoft.com/office/drawing/2014/main" id="{B2F1989F-8586-49D7-A4E8-B72A888E6A5A}"/>
              </a:ext>
            </a:extLst>
          </p:cNvPr>
          <p:cNvSpPr/>
          <p:nvPr userDrawn="1"/>
        </p:nvSpPr>
        <p:spPr>
          <a:xfrm>
            <a:off x="2835078"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Rounded Corners 120">
            <a:extLst>
              <a:ext uri="{FF2B5EF4-FFF2-40B4-BE49-F238E27FC236}">
                <a16:creationId xmlns:a16="http://schemas.microsoft.com/office/drawing/2014/main" id="{BC22C900-9E3D-4D19-9195-BDD7CFA67068}"/>
              </a:ext>
            </a:extLst>
          </p:cNvPr>
          <p:cNvSpPr/>
          <p:nvPr userDrawn="1"/>
        </p:nvSpPr>
        <p:spPr>
          <a:xfrm>
            <a:off x="5112905"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Rounded Corners 126">
            <a:extLst>
              <a:ext uri="{FF2B5EF4-FFF2-40B4-BE49-F238E27FC236}">
                <a16:creationId xmlns:a16="http://schemas.microsoft.com/office/drawing/2014/main" id="{DDF14694-5A90-4939-AE56-B78A6DE435A0}"/>
              </a:ext>
            </a:extLst>
          </p:cNvPr>
          <p:cNvSpPr/>
          <p:nvPr userDrawn="1"/>
        </p:nvSpPr>
        <p:spPr>
          <a:xfrm>
            <a:off x="7381261"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Rounded Corners 129">
            <a:extLst>
              <a:ext uri="{FF2B5EF4-FFF2-40B4-BE49-F238E27FC236}">
                <a16:creationId xmlns:a16="http://schemas.microsoft.com/office/drawing/2014/main" id="{4C205805-EFC8-4811-B82D-F27E34762837}"/>
              </a:ext>
            </a:extLst>
          </p:cNvPr>
          <p:cNvSpPr/>
          <p:nvPr userDrawn="1"/>
        </p:nvSpPr>
        <p:spPr>
          <a:xfrm>
            <a:off x="7381261"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Rounded Corners 132">
            <a:extLst>
              <a:ext uri="{FF2B5EF4-FFF2-40B4-BE49-F238E27FC236}">
                <a16:creationId xmlns:a16="http://schemas.microsoft.com/office/drawing/2014/main" id="{4F0AC683-D42D-413F-BA28-CCB4AD3133E8}"/>
              </a:ext>
            </a:extLst>
          </p:cNvPr>
          <p:cNvSpPr/>
          <p:nvPr userDrawn="1"/>
        </p:nvSpPr>
        <p:spPr>
          <a:xfrm>
            <a:off x="9646716"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Rounded Corners 135">
            <a:extLst>
              <a:ext uri="{FF2B5EF4-FFF2-40B4-BE49-F238E27FC236}">
                <a16:creationId xmlns:a16="http://schemas.microsoft.com/office/drawing/2014/main" id="{D6AE0762-596F-477B-8BFA-3F1C181FD485}"/>
              </a:ext>
            </a:extLst>
          </p:cNvPr>
          <p:cNvSpPr/>
          <p:nvPr userDrawn="1"/>
        </p:nvSpPr>
        <p:spPr>
          <a:xfrm>
            <a:off x="9646716"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Rounded Corners 24">
            <a:extLst>
              <a:ext uri="{FF2B5EF4-FFF2-40B4-BE49-F238E27FC236}">
                <a16:creationId xmlns:a16="http://schemas.microsoft.com/office/drawing/2014/main" id="{0BCAAC33-1A06-4BCB-93B5-5EADAA334877}"/>
              </a:ext>
            </a:extLst>
          </p:cNvPr>
          <p:cNvSpPr/>
          <p:nvPr/>
        </p:nvSpPr>
        <p:spPr>
          <a:xfrm>
            <a:off x="575121"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Rounded Corners 52">
            <a:extLst>
              <a:ext uri="{FF2B5EF4-FFF2-40B4-BE49-F238E27FC236}">
                <a16:creationId xmlns:a16="http://schemas.microsoft.com/office/drawing/2014/main" id="{BF2EB7C2-ACAC-403A-8A8C-4FBCD91F4424}"/>
              </a:ext>
            </a:extLst>
          </p:cNvPr>
          <p:cNvSpPr/>
          <p:nvPr userDrawn="1"/>
        </p:nvSpPr>
        <p:spPr>
          <a:xfrm>
            <a:off x="5112905"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Rounded Corners 111">
            <a:extLst>
              <a:ext uri="{FF2B5EF4-FFF2-40B4-BE49-F238E27FC236}">
                <a16:creationId xmlns:a16="http://schemas.microsoft.com/office/drawing/2014/main" id="{09FCBC1C-4687-4C34-8125-36422B87ECF6}"/>
              </a:ext>
            </a:extLst>
          </p:cNvPr>
          <p:cNvSpPr/>
          <p:nvPr userDrawn="1"/>
        </p:nvSpPr>
        <p:spPr>
          <a:xfrm>
            <a:off x="575121"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Rounded Corners 114">
            <a:extLst>
              <a:ext uri="{FF2B5EF4-FFF2-40B4-BE49-F238E27FC236}">
                <a16:creationId xmlns:a16="http://schemas.microsoft.com/office/drawing/2014/main" id="{996D9E4C-035D-41B9-B361-AEBFEED7405C}"/>
              </a:ext>
            </a:extLst>
          </p:cNvPr>
          <p:cNvSpPr/>
          <p:nvPr userDrawn="1"/>
        </p:nvSpPr>
        <p:spPr>
          <a:xfrm>
            <a:off x="2835078"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p:txBody>
          <a:bodyPr/>
          <a:lstStyle/>
          <a:p>
            <a:r>
              <a:rPr lang="en-US" dirty="0"/>
              <a:t>Click to add title</a:t>
            </a:r>
            <a:endParaRPr lang="en-US"/>
          </a:p>
        </p:txBody>
      </p:sp>
      <p:sp>
        <p:nvSpPr>
          <p:cNvPr id="40" name="Subtitle">
            <a:extLst>
              <a:ext uri="{FF2B5EF4-FFF2-40B4-BE49-F238E27FC236}">
                <a16:creationId xmlns:a16="http://schemas.microsoft.com/office/drawing/2014/main" id="{EFACB859-53DD-4280-BA6F-5E8F46E61276}"/>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720000" y="18792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13" name="Text Placeholder 4">
            <a:extLst>
              <a:ext uri="{FF2B5EF4-FFF2-40B4-BE49-F238E27FC236}">
                <a16:creationId xmlns:a16="http://schemas.microsoft.com/office/drawing/2014/main" id="{97AB10C8-124B-4190-8226-A8D274175C4C}"/>
              </a:ext>
            </a:extLst>
          </p:cNvPr>
          <p:cNvSpPr>
            <a:spLocks noGrp="1"/>
          </p:cNvSpPr>
          <p:nvPr>
            <p:ph type="body" sz="quarter" idx="73" hasCustomPrompt="1"/>
          </p:nvPr>
        </p:nvSpPr>
        <p:spPr>
          <a:xfrm>
            <a:off x="720000" y="40176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16" name="Text Placeholder 4">
            <a:extLst>
              <a:ext uri="{FF2B5EF4-FFF2-40B4-BE49-F238E27FC236}">
                <a16:creationId xmlns:a16="http://schemas.microsoft.com/office/drawing/2014/main" id="{588A9AEA-3050-4620-8668-3DC05E7F46FC}"/>
              </a:ext>
            </a:extLst>
          </p:cNvPr>
          <p:cNvSpPr>
            <a:spLocks noGrp="1"/>
          </p:cNvSpPr>
          <p:nvPr>
            <p:ph type="body" sz="quarter" idx="75" hasCustomPrompt="1"/>
          </p:nvPr>
        </p:nvSpPr>
        <p:spPr>
          <a:xfrm>
            <a:off x="2988000" y="18792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19" name="Text Placeholder 4">
            <a:extLst>
              <a:ext uri="{FF2B5EF4-FFF2-40B4-BE49-F238E27FC236}">
                <a16:creationId xmlns:a16="http://schemas.microsoft.com/office/drawing/2014/main" id="{D727E795-2BCB-41FC-8F7A-73BF8A93C3B8}"/>
              </a:ext>
            </a:extLst>
          </p:cNvPr>
          <p:cNvSpPr>
            <a:spLocks noGrp="1"/>
          </p:cNvSpPr>
          <p:nvPr>
            <p:ph type="body" sz="quarter" idx="77" hasCustomPrompt="1"/>
          </p:nvPr>
        </p:nvSpPr>
        <p:spPr>
          <a:xfrm>
            <a:off x="2988000" y="40176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22" name="Text Placeholder 4">
            <a:extLst>
              <a:ext uri="{FF2B5EF4-FFF2-40B4-BE49-F238E27FC236}">
                <a16:creationId xmlns:a16="http://schemas.microsoft.com/office/drawing/2014/main" id="{A26D718F-8E2B-4499-8DDD-38FBA5DCD554}"/>
              </a:ext>
            </a:extLst>
          </p:cNvPr>
          <p:cNvSpPr>
            <a:spLocks noGrp="1"/>
          </p:cNvSpPr>
          <p:nvPr>
            <p:ph type="body" sz="quarter" idx="79" hasCustomPrompt="1"/>
          </p:nvPr>
        </p:nvSpPr>
        <p:spPr>
          <a:xfrm>
            <a:off x="5256000" y="18792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25" name="Text Placeholder 4">
            <a:extLst>
              <a:ext uri="{FF2B5EF4-FFF2-40B4-BE49-F238E27FC236}">
                <a16:creationId xmlns:a16="http://schemas.microsoft.com/office/drawing/2014/main" id="{F3E4CDB3-BA5D-4850-A94A-C2EB22D2EBA4}"/>
              </a:ext>
            </a:extLst>
          </p:cNvPr>
          <p:cNvSpPr>
            <a:spLocks noGrp="1"/>
          </p:cNvSpPr>
          <p:nvPr>
            <p:ph type="body" sz="quarter" idx="81" hasCustomPrompt="1"/>
          </p:nvPr>
        </p:nvSpPr>
        <p:spPr>
          <a:xfrm>
            <a:off x="5256000" y="40176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28" name="Text Placeholder 4">
            <a:extLst>
              <a:ext uri="{FF2B5EF4-FFF2-40B4-BE49-F238E27FC236}">
                <a16:creationId xmlns:a16="http://schemas.microsoft.com/office/drawing/2014/main" id="{3D0FC05F-66A2-4E8F-A6A9-76203A674120}"/>
              </a:ext>
            </a:extLst>
          </p:cNvPr>
          <p:cNvSpPr>
            <a:spLocks noGrp="1"/>
          </p:cNvSpPr>
          <p:nvPr>
            <p:ph type="body" sz="quarter" idx="83" hasCustomPrompt="1"/>
          </p:nvPr>
        </p:nvSpPr>
        <p:spPr>
          <a:xfrm>
            <a:off x="7524000" y="18792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31" name="Text Placeholder 4">
            <a:extLst>
              <a:ext uri="{FF2B5EF4-FFF2-40B4-BE49-F238E27FC236}">
                <a16:creationId xmlns:a16="http://schemas.microsoft.com/office/drawing/2014/main" id="{762E128A-EB89-406E-B52A-ADD2CBD358D0}"/>
              </a:ext>
            </a:extLst>
          </p:cNvPr>
          <p:cNvSpPr>
            <a:spLocks noGrp="1"/>
          </p:cNvSpPr>
          <p:nvPr>
            <p:ph type="body" sz="quarter" idx="85" hasCustomPrompt="1"/>
          </p:nvPr>
        </p:nvSpPr>
        <p:spPr>
          <a:xfrm>
            <a:off x="7524000" y="40176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34" name="Text Placeholder 4">
            <a:extLst>
              <a:ext uri="{FF2B5EF4-FFF2-40B4-BE49-F238E27FC236}">
                <a16:creationId xmlns:a16="http://schemas.microsoft.com/office/drawing/2014/main" id="{5C79BD97-DFE9-45DE-9534-B0075EA8AF71}"/>
              </a:ext>
            </a:extLst>
          </p:cNvPr>
          <p:cNvSpPr>
            <a:spLocks noGrp="1"/>
          </p:cNvSpPr>
          <p:nvPr>
            <p:ph type="body" sz="quarter" idx="87" hasCustomPrompt="1"/>
          </p:nvPr>
        </p:nvSpPr>
        <p:spPr>
          <a:xfrm>
            <a:off x="9792000" y="18792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37" name="Text Placeholder 4">
            <a:extLst>
              <a:ext uri="{FF2B5EF4-FFF2-40B4-BE49-F238E27FC236}">
                <a16:creationId xmlns:a16="http://schemas.microsoft.com/office/drawing/2014/main" id="{C733F646-CB2C-4766-8A1F-BABC42A21E4A}"/>
              </a:ext>
            </a:extLst>
          </p:cNvPr>
          <p:cNvSpPr>
            <a:spLocks noGrp="1"/>
          </p:cNvSpPr>
          <p:nvPr>
            <p:ph type="body" sz="quarter" idx="89" hasCustomPrompt="1"/>
          </p:nvPr>
        </p:nvSpPr>
        <p:spPr>
          <a:xfrm>
            <a:off x="9792000" y="40176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4" name="Content Placeholder 3">
            <a:extLst>
              <a:ext uri="{FF2B5EF4-FFF2-40B4-BE49-F238E27FC236}">
                <a16:creationId xmlns:a16="http://schemas.microsoft.com/office/drawing/2014/main" id="{EB2AC7E8-A328-41BB-9543-3876F8313A51}"/>
              </a:ext>
            </a:extLst>
          </p:cNvPr>
          <p:cNvSpPr>
            <a:spLocks noGrp="1"/>
          </p:cNvSpPr>
          <p:nvPr>
            <p:ph sz="quarter" idx="72" hasCustomPrompt="1"/>
          </p:nvPr>
        </p:nvSpPr>
        <p:spPr>
          <a:xfrm>
            <a:off x="720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US" dirty="0"/>
              <a:t>Zoom and click picture icon to insert logo</a:t>
            </a:r>
            <a:endParaRPr lang="en-US"/>
          </a:p>
        </p:txBody>
      </p:sp>
      <p:sp>
        <p:nvSpPr>
          <p:cNvPr id="114" name="Content Placeholder 3">
            <a:extLst>
              <a:ext uri="{FF2B5EF4-FFF2-40B4-BE49-F238E27FC236}">
                <a16:creationId xmlns:a16="http://schemas.microsoft.com/office/drawing/2014/main" id="{5858A9E8-7C39-4B10-8FBB-DAC901839C3D}"/>
              </a:ext>
            </a:extLst>
          </p:cNvPr>
          <p:cNvSpPr>
            <a:spLocks noGrp="1"/>
          </p:cNvSpPr>
          <p:nvPr>
            <p:ph sz="quarter" idx="74" hasCustomPrompt="1"/>
          </p:nvPr>
        </p:nvSpPr>
        <p:spPr>
          <a:xfrm>
            <a:off x="720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US" dirty="0"/>
              <a:t>Zoom and click picture icon to insert logo</a:t>
            </a:r>
            <a:endParaRPr lang="en-US"/>
          </a:p>
        </p:txBody>
      </p:sp>
      <p:sp>
        <p:nvSpPr>
          <p:cNvPr id="117" name="Content Placeholder 3">
            <a:extLst>
              <a:ext uri="{FF2B5EF4-FFF2-40B4-BE49-F238E27FC236}">
                <a16:creationId xmlns:a16="http://schemas.microsoft.com/office/drawing/2014/main" id="{CAAFCE05-8F97-4E0D-A31D-496BB3B4B4FD}"/>
              </a:ext>
            </a:extLst>
          </p:cNvPr>
          <p:cNvSpPr>
            <a:spLocks noGrp="1"/>
          </p:cNvSpPr>
          <p:nvPr>
            <p:ph sz="quarter" idx="76" hasCustomPrompt="1"/>
          </p:nvPr>
        </p:nvSpPr>
        <p:spPr>
          <a:xfrm>
            <a:off x="2988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US" dirty="0"/>
              <a:t>Zoom and click picture icon to insert logo</a:t>
            </a:r>
            <a:endParaRPr lang="en-US"/>
          </a:p>
        </p:txBody>
      </p:sp>
      <p:sp>
        <p:nvSpPr>
          <p:cNvPr id="120" name="Content Placeholder 3">
            <a:extLst>
              <a:ext uri="{FF2B5EF4-FFF2-40B4-BE49-F238E27FC236}">
                <a16:creationId xmlns:a16="http://schemas.microsoft.com/office/drawing/2014/main" id="{340A22AB-213A-42E0-B7E7-C72B2BB68E9F}"/>
              </a:ext>
            </a:extLst>
          </p:cNvPr>
          <p:cNvSpPr>
            <a:spLocks noGrp="1"/>
          </p:cNvSpPr>
          <p:nvPr>
            <p:ph sz="quarter" idx="78" hasCustomPrompt="1"/>
          </p:nvPr>
        </p:nvSpPr>
        <p:spPr>
          <a:xfrm>
            <a:off x="2988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US" dirty="0"/>
              <a:t>Zoom and click picture icon to insert logo</a:t>
            </a:r>
            <a:endParaRPr lang="en-US"/>
          </a:p>
        </p:txBody>
      </p:sp>
      <p:sp>
        <p:nvSpPr>
          <p:cNvPr id="123" name="Content Placeholder 3">
            <a:extLst>
              <a:ext uri="{FF2B5EF4-FFF2-40B4-BE49-F238E27FC236}">
                <a16:creationId xmlns:a16="http://schemas.microsoft.com/office/drawing/2014/main" id="{8223CE9D-FBF0-4F4A-A2D9-2AD67DF5F29D}"/>
              </a:ext>
            </a:extLst>
          </p:cNvPr>
          <p:cNvSpPr>
            <a:spLocks noGrp="1"/>
          </p:cNvSpPr>
          <p:nvPr>
            <p:ph sz="quarter" idx="80" hasCustomPrompt="1"/>
          </p:nvPr>
        </p:nvSpPr>
        <p:spPr>
          <a:xfrm>
            <a:off x="5256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US" dirty="0"/>
              <a:t>Zoom and click picture icon to insert logo</a:t>
            </a:r>
            <a:endParaRPr lang="en-US"/>
          </a:p>
        </p:txBody>
      </p:sp>
      <p:sp>
        <p:nvSpPr>
          <p:cNvPr id="126" name="Content Placeholder 3">
            <a:extLst>
              <a:ext uri="{FF2B5EF4-FFF2-40B4-BE49-F238E27FC236}">
                <a16:creationId xmlns:a16="http://schemas.microsoft.com/office/drawing/2014/main" id="{08A1CF3B-F4E5-4283-99B0-930D2F9F9B7F}"/>
              </a:ext>
            </a:extLst>
          </p:cNvPr>
          <p:cNvSpPr>
            <a:spLocks noGrp="1"/>
          </p:cNvSpPr>
          <p:nvPr>
            <p:ph sz="quarter" idx="82" hasCustomPrompt="1"/>
          </p:nvPr>
        </p:nvSpPr>
        <p:spPr>
          <a:xfrm>
            <a:off x="5256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US" dirty="0"/>
              <a:t>Zoom and click picture icon to insert logo</a:t>
            </a:r>
            <a:endParaRPr lang="en-US"/>
          </a:p>
        </p:txBody>
      </p:sp>
      <p:sp>
        <p:nvSpPr>
          <p:cNvPr id="129" name="Content Placeholder 3">
            <a:extLst>
              <a:ext uri="{FF2B5EF4-FFF2-40B4-BE49-F238E27FC236}">
                <a16:creationId xmlns:a16="http://schemas.microsoft.com/office/drawing/2014/main" id="{110B8D61-C288-44C5-A505-281FAC5F13B9}"/>
              </a:ext>
            </a:extLst>
          </p:cNvPr>
          <p:cNvSpPr>
            <a:spLocks noGrp="1"/>
          </p:cNvSpPr>
          <p:nvPr>
            <p:ph sz="quarter" idx="84" hasCustomPrompt="1"/>
          </p:nvPr>
        </p:nvSpPr>
        <p:spPr>
          <a:xfrm>
            <a:off x="7524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US" dirty="0"/>
              <a:t>Zoom and click picture icon to insert logo</a:t>
            </a:r>
            <a:endParaRPr lang="en-US"/>
          </a:p>
        </p:txBody>
      </p:sp>
      <p:sp>
        <p:nvSpPr>
          <p:cNvPr id="132" name="Content Placeholder 3">
            <a:extLst>
              <a:ext uri="{FF2B5EF4-FFF2-40B4-BE49-F238E27FC236}">
                <a16:creationId xmlns:a16="http://schemas.microsoft.com/office/drawing/2014/main" id="{B7C2C1A5-71BF-4B9D-A1A6-9BF032DA423F}"/>
              </a:ext>
            </a:extLst>
          </p:cNvPr>
          <p:cNvSpPr>
            <a:spLocks noGrp="1"/>
          </p:cNvSpPr>
          <p:nvPr>
            <p:ph sz="quarter" idx="86" hasCustomPrompt="1"/>
          </p:nvPr>
        </p:nvSpPr>
        <p:spPr>
          <a:xfrm>
            <a:off x="7524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US" dirty="0"/>
              <a:t>Zoom and click picture icon to insert logo</a:t>
            </a:r>
            <a:endParaRPr lang="en-US"/>
          </a:p>
        </p:txBody>
      </p:sp>
      <p:sp>
        <p:nvSpPr>
          <p:cNvPr id="135" name="Content Placeholder 3">
            <a:extLst>
              <a:ext uri="{FF2B5EF4-FFF2-40B4-BE49-F238E27FC236}">
                <a16:creationId xmlns:a16="http://schemas.microsoft.com/office/drawing/2014/main" id="{1225193C-3443-4E21-85C0-980B77B73F0D}"/>
              </a:ext>
            </a:extLst>
          </p:cNvPr>
          <p:cNvSpPr>
            <a:spLocks noGrp="1"/>
          </p:cNvSpPr>
          <p:nvPr>
            <p:ph sz="quarter" idx="88" hasCustomPrompt="1"/>
          </p:nvPr>
        </p:nvSpPr>
        <p:spPr>
          <a:xfrm>
            <a:off x="9792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US" dirty="0"/>
              <a:t>Zoom and click picture icon to insert logo</a:t>
            </a:r>
            <a:endParaRPr lang="en-US"/>
          </a:p>
        </p:txBody>
      </p:sp>
      <p:sp>
        <p:nvSpPr>
          <p:cNvPr id="138" name="Content Placeholder 3">
            <a:extLst>
              <a:ext uri="{FF2B5EF4-FFF2-40B4-BE49-F238E27FC236}">
                <a16:creationId xmlns:a16="http://schemas.microsoft.com/office/drawing/2014/main" id="{79ACB951-53AB-4A9D-BDF8-C1F80B8FC264}"/>
              </a:ext>
            </a:extLst>
          </p:cNvPr>
          <p:cNvSpPr>
            <a:spLocks noGrp="1"/>
          </p:cNvSpPr>
          <p:nvPr>
            <p:ph sz="quarter" idx="90" hasCustomPrompt="1"/>
          </p:nvPr>
        </p:nvSpPr>
        <p:spPr>
          <a:xfrm>
            <a:off x="9792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US" dirty="0"/>
              <a:t>Zoom and click picture icon to insert logo</a:t>
            </a:r>
            <a:endParaRPr lang="en-US"/>
          </a:p>
        </p:txBody>
      </p:sp>
      <p:sp>
        <p:nvSpPr>
          <p:cNvPr id="41" name="Text Placeholder note">
            <a:extLst>
              <a:ext uri="{FF2B5EF4-FFF2-40B4-BE49-F238E27FC236}">
                <a16:creationId xmlns:a16="http://schemas.microsoft.com/office/drawing/2014/main" id="{B1A4912D-7CF6-4F1C-8838-D8946B142FFD}"/>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3" name="Date Placeholder 2">
            <a:extLst>
              <a:ext uri="{FF2B5EF4-FFF2-40B4-BE49-F238E27FC236}">
                <a16:creationId xmlns:a16="http://schemas.microsoft.com/office/drawing/2014/main" id="{7AD065AE-5467-4B6A-8619-9375C4E31644}"/>
              </a:ext>
            </a:extLst>
          </p:cNvPr>
          <p:cNvSpPr>
            <a:spLocks noGrp="1"/>
          </p:cNvSpPr>
          <p:nvPr>
            <p:ph type="dt" sz="half" idx="220"/>
          </p:nvPr>
        </p:nvSpPr>
        <p:spPr/>
        <p:txBody>
          <a:bodyPr/>
          <a:lstStyle/>
          <a:p>
            <a:endParaRPr lang="en-US" dirty="0"/>
          </a:p>
        </p:txBody>
      </p:sp>
      <p:sp>
        <p:nvSpPr>
          <p:cNvPr id="5" name="Footer Placeholder 4">
            <a:extLst>
              <a:ext uri="{FF2B5EF4-FFF2-40B4-BE49-F238E27FC236}">
                <a16:creationId xmlns:a16="http://schemas.microsoft.com/office/drawing/2014/main" id="{C5070849-3049-43B2-910F-28E867C0BFA1}"/>
              </a:ext>
            </a:extLst>
          </p:cNvPr>
          <p:cNvSpPr>
            <a:spLocks noGrp="1"/>
          </p:cNvSpPr>
          <p:nvPr>
            <p:ph type="ftr" sz="quarter" idx="221"/>
          </p:nvPr>
        </p:nvSpPr>
        <p:spPr/>
        <p:txBody>
          <a:bodyPr/>
          <a:lstStyle/>
          <a:p>
            <a:endParaRPr lang="en-US" dirty="0"/>
          </a:p>
        </p:txBody>
      </p:sp>
      <p:sp>
        <p:nvSpPr>
          <p:cNvPr id="8" name="Slide Number Placeholder 7">
            <a:extLst>
              <a:ext uri="{FF2B5EF4-FFF2-40B4-BE49-F238E27FC236}">
                <a16:creationId xmlns:a16="http://schemas.microsoft.com/office/drawing/2014/main" id="{D880D053-FF9D-43C8-94A9-0351A6D8E7CD}"/>
              </a:ext>
            </a:extLst>
          </p:cNvPr>
          <p:cNvSpPr>
            <a:spLocks noGrp="1"/>
          </p:cNvSpPr>
          <p:nvPr>
            <p:ph type="sldNum" sz="quarter" idx="22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3410660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ombstones 15">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D96A203C-4BAF-4877-A51B-684BF96F9CED}"/>
              </a:ext>
            </a:extLst>
          </p:cNvPr>
          <p:cNvSpPr/>
          <p:nvPr userDrawn="1"/>
        </p:nvSpPr>
        <p:spPr>
          <a:xfrm>
            <a:off x="7369683" y="3154392"/>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Rounded Corners 50">
            <a:extLst>
              <a:ext uri="{FF2B5EF4-FFF2-40B4-BE49-F238E27FC236}">
                <a16:creationId xmlns:a16="http://schemas.microsoft.com/office/drawing/2014/main" id="{A4714D2E-BFE8-4D7B-907B-6F81D3E04112}"/>
              </a:ext>
            </a:extLst>
          </p:cNvPr>
          <p:cNvSpPr/>
          <p:nvPr userDrawn="1"/>
        </p:nvSpPr>
        <p:spPr>
          <a:xfrm>
            <a:off x="7369683" y="4572116"/>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Rounded Corners 36">
            <a:extLst>
              <a:ext uri="{FF2B5EF4-FFF2-40B4-BE49-F238E27FC236}">
                <a16:creationId xmlns:a16="http://schemas.microsoft.com/office/drawing/2014/main" id="{B3896B6F-FCA5-4B6D-92E1-77E384063B44}"/>
              </a:ext>
            </a:extLst>
          </p:cNvPr>
          <p:cNvSpPr/>
          <p:nvPr userDrawn="1"/>
        </p:nvSpPr>
        <p:spPr>
          <a:xfrm>
            <a:off x="575121" y="1736667"/>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Rounded Corners 37">
            <a:extLst>
              <a:ext uri="{FF2B5EF4-FFF2-40B4-BE49-F238E27FC236}">
                <a16:creationId xmlns:a16="http://schemas.microsoft.com/office/drawing/2014/main" id="{AAB90A47-473C-481C-89E4-B55FDADFBC68}"/>
              </a:ext>
            </a:extLst>
          </p:cNvPr>
          <p:cNvSpPr/>
          <p:nvPr userDrawn="1"/>
        </p:nvSpPr>
        <p:spPr>
          <a:xfrm>
            <a:off x="2839975" y="1736667"/>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Rounded Corners 38">
            <a:extLst>
              <a:ext uri="{FF2B5EF4-FFF2-40B4-BE49-F238E27FC236}">
                <a16:creationId xmlns:a16="http://schemas.microsoft.com/office/drawing/2014/main" id="{A64E9A21-F352-4435-9B7A-E67AFE39098A}"/>
              </a:ext>
            </a:extLst>
          </p:cNvPr>
          <p:cNvSpPr/>
          <p:nvPr userDrawn="1"/>
        </p:nvSpPr>
        <p:spPr>
          <a:xfrm>
            <a:off x="5104829" y="1736667"/>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Rounded Corners 39">
            <a:extLst>
              <a:ext uri="{FF2B5EF4-FFF2-40B4-BE49-F238E27FC236}">
                <a16:creationId xmlns:a16="http://schemas.microsoft.com/office/drawing/2014/main" id="{9EEA213D-B7AB-4DAB-8F28-CBC4817ACFC0}"/>
              </a:ext>
            </a:extLst>
          </p:cNvPr>
          <p:cNvSpPr/>
          <p:nvPr userDrawn="1"/>
        </p:nvSpPr>
        <p:spPr>
          <a:xfrm>
            <a:off x="7369683" y="1736667"/>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Rounded Corners 40">
            <a:extLst>
              <a:ext uri="{FF2B5EF4-FFF2-40B4-BE49-F238E27FC236}">
                <a16:creationId xmlns:a16="http://schemas.microsoft.com/office/drawing/2014/main" id="{6EC62FCA-1564-42C6-86A2-AE6BBB8DE30F}"/>
              </a:ext>
            </a:extLst>
          </p:cNvPr>
          <p:cNvSpPr/>
          <p:nvPr userDrawn="1"/>
        </p:nvSpPr>
        <p:spPr>
          <a:xfrm>
            <a:off x="9634538" y="1736667"/>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Rounded Corners 41">
            <a:extLst>
              <a:ext uri="{FF2B5EF4-FFF2-40B4-BE49-F238E27FC236}">
                <a16:creationId xmlns:a16="http://schemas.microsoft.com/office/drawing/2014/main" id="{325FD23B-9F29-4B7C-B34E-897F756E9896}"/>
              </a:ext>
            </a:extLst>
          </p:cNvPr>
          <p:cNvSpPr/>
          <p:nvPr userDrawn="1"/>
        </p:nvSpPr>
        <p:spPr>
          <a:xfrm>
            <a:off x="575121" y="3154392"/>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Rounded Corners 42">
            <a:extLst>
              <a:ext uri="{FF2B5EF4-FFF2-40B4-BE49-F238E27FC236}">
                <a16:creationId xmlns:a16="http://schemas.microsoft.com/office/drawing/2014/main" id="{FD6FEDBE-A448-4163-B0E1-78949A314DE6}"/>
              </a:ext>
            </a:extLst>
          </p:cNvPr>
          <p:cNvSpPr/>
          <p:nvPr userDrawn="1"/>
        </p:nvSpPr>
        <p:spPr>
          <a:xfrm>
            <a:off x="2839975" y="3154392"/>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Rounded Corners 43">
            <a:extLst>
              <a:ext uri="{FF2B5EF4-FFF2-40B4-BE49-F238E27FC236}">
                <a16:creationId xmlns:a16="http://schemas.microsoft.com/office/drawing/2014/main" id="{13C62003-E36E-4EC1-8065-4ACB3D7356EB}"/>
              </a:ext>
            </a:extLst>
          </p:cNvPr>
          <p:cNvSpPr/>
          <p:nvPr userDrawn="1"/>
        </p:nvSpPr>
        <p:spPr>
          <a:xfrm>
            <a:off x="5104829" y="3154392"/>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Rounded Corners 44">
            <a:extLst>
              <a:ext uri="{FF2B5EF4-FFF2-40B4-BE49-F238E27FC236}">
                <a16:creationId xmlns:a16="http://schemas.microsoft.com/office/drawing/2014/main" id="{C6151087-834C-42AA-B4CE-C88AF13552A0}"/>
              </a:ext>
            </a:extLst>
          </p:cNvPr>
          <p:cNvSpPr/>
          <p:nvPr userDrawn="1"/>
        </p:nvSpPr>
        <p:spPr>
          <a:xfrm>
            <a:off x="9634538" y="3154392"/>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Rounded Corners 45">
            <a:extLst>
              <a:ext uri="{FF2B5EF4-FFF2-40B4-BE49-F238E27FC236}">
                <a16:creationId xmlns:a16="http://schemas.microsoft.com/office/drawing/2014/main" id="{ECF901DB-A08A-4635-B9CF-FD2ECDFB75D5}"/>
              </a:ext>
            </a:extLst>
          </p:cNvPr>
          <p:cNvSpPr/>
          <p:nvPr userDrawn="1"/>
        </p:nvSpPr>
        <p:spPr>
          <a:xfrm>
            <a:off x="575121" y="4572116"/>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Rounded Corners 46">
            <a:extLst>
              <a:ext uri="{FF2B5EF4-FFF2-40B4-BE49-F238E27FC236}">
                <a16:creationId xmlns:a16="http://schemas.microsoft.com/office/drawing/2014/main" id="{6C0575D3-EA40-44A1-93A3-3E82602583E7}"/>
              </a:ext>
            </a:extLst>
          </p:cNvPr>
          <p:cNvSpPr/>
          <p:nvPr userDrawn="1"/>
        </p:nvSpPr>
        <p:spPr>
          <a:xfrm>
            <a:off x="2839975" y="4572116"/>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Rounded Corners 47">
            <a:extLst>
              <a:ext uri="{FF2B5EF4-FFF2-40B4-BE49-F238E27FC236}">
                <a16:creationId xmlns:a16="http://schemas.microsoft.com/office/drawing/2014/main" id="{2FDA715F-298A-4529-9B1B-39C5B88A8660}"/>
              </a:ext>
            </a:extLst>
          </p:cNvPr>
          <p:cNvSpPr/>
          <p:nvPr userDrawn="1"/>
        </p:nvSpPr>
        <p:spPr>
          <a:xfrm>
            <a:off x="5104829" y="4572116"/>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Rounded Corners 48">
            <a:extLst>
              <a:ext uri="{FF2B5EF4-FFF2-40B4-BE49-F238E27FC236}">
                <a16:creationId xmlns:a16="http://schemas.microsoft.com/office/drawing/2014/main" id="{AC95AC8A-E776-4AF5-B198-F30B96FE2B09}"/>
              </a:ext>
            </a:extLst>
          </p:cNvPr>
          <p:cNvSpPr/>
          <p:nvPr userDrawn="1"/>
        </p:nvSpPr>
        <p:spPr>
          <a:xfrm>
            <a:off x="9634538" y="4572116"/>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a:xfrm>
            <a:off x="576000" y="576000"/>
            <a:ext cx="11041200" cy="460800"/>
          </a:xfrm>
        </p:spPr>
        <p:txBody>
          <a:bodyPr/>
          <a:lstStyle/>
          <a:p>
            <a:r>
              <a:rPr lang="en-US" dirty="0"/>
              <a:t>Click to add title</a:t>
            </a:r>
            <a:endParaRPr lang="en-US"/>
          </a:p>
        </p:txBody>
      </p:sp>
      <p:sp>
        <p:nvSpPr>
          <p:cNvPr id="68" name="Subtitle">
            <a:extLst>
              <a:ext uri="{FF2B5EF4-FFF2-40B4-BE49-F238E27FC236}">
                <a16:creationId xmlns:a16="http://schemas.microsoft.com/office/drawing/2014/main" id="{7EF85E48-D4DD-4F92-97E4-693432ABFF22}"/>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720000" y="18792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endParaRPr lang="en-US" dirty="0"/>
          </a:p>
        </p:txBody>
      </p:sp>
      <p:sp>
        <p:nvSpPr>
          <p:cNvPr id="52" name="Text Placeholder 4">
            <a:extLst>
              <a:ext uri="{FF2B5EF4-FFF2-40B4-BE49-F238E27FC236}">
                <a16:creationId xmlns:a16="http://schemas.microsoft.com/office/drawing/2014/main" id="{08DD4C1F-C9F2-4040-910E-945F163AF5D6}"/>
              </a:ext>
            </a:extLst>
          </p:cNvPr>
          <p:cNvSpPr>
            <a:spLocks noGrp="1"/>
          </p:cNvSpPr>
          <p:nvPr>
            <p:ph type="body" sz="quarter" idx="72" hasCustomPrompt="1"/>
          </p:nvPr>
        </p:nvSpPr>
        <p:spPr>
          <a:xfrm>
            <a:off x="720000" y="32976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endParaRPr lang="en-US" dirty="0"/>
          </a:p>
        </p:txBody>
      </p:sp>
      <p:sp>
        <p:nvSpPr>
          <p:cNvPr id="54" name="Text Placeholder 4">
            <a:extLst>
              <a:ext uri="{FF2B5EF4-FFF2-40B4-BE49-F238E27FC236}">
                <a16:creationId xmlns:a16="http://schemas.microsoft.com/office/drawing/2014/main" id="{883012AC-146D-486B-A1F4-DE209A048000}"/>
              </a:ext>
            </a:extLst>
          </p:cNvPr>
          <p:cNvSpPr>
            <a:spLocks noGrp="1"/>
          </p:cNvSpPr>
          <p:nvPr>
            <p:ph type="body" sz="quarter" idx="73" hasCustomPrompt="1"/>
          </p:nvPr>
        </p:nvSpPr>
        <p:spPr>
          <a:xfrm>
            <a:off x="720000" y="47160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endParaRPr lang="en-US" dirty="0"/>
          </a:p>
        </p:txBody>
      </p:sp>
      <p:sp>
        <p:nvSpPr>
          <p:cNvPr id="55" name="Text Placeholder 4">
            <a:extLst>
              <a:ext uri="{FF2B5EF4-FFF2-40B4-BE49-F238E27FC236}">
                <a16:creationId xmlns:a16="http://schemas.microsoft.com/office/drawing/2014/main" id="{F505C01A-0975-4315-8310-E612BB1F30FB}"/>
              </a:ext>
            </a:extLst>
          </p:cNvPr>
          <p:cNvSpPr>
            <a:spLocks noGrp="1"/>
          </p:cNvSpPr>
          <p:nvPr>
            <p:ph type="body" sz="quarter" idx="74" hasCustomPrompt="1"/>
          </p:nvPr>
        </p:nvSpPr>
        <p:spPr>
          <a:xfrm>
            <a:off x="2984400" y="18792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endParaRPr lang="en-US" dirty="0"/>
          </a:p>
        </p:txBody>
      </p:sp>
      <p:sp>
        <p:nvSpPr>
          <p:cNvPr id="56" name="Text Placeholder 4">
            <a:extLst>
              <a:ext uri="{FF2B5EF4-FFF2-40B4-BE49-F238E27FC236}">
                <a16:creationId xmlns:a16="http://schemas.microsoft.com/office/drawing/2014/main" id="{CAED6F11-3E13-46A0-B2E1-40B954F78148}"/>
              </a:ext>
            </a:extLst>
          </p:cNvPr>
          <p:cNvSpPr>
            <a:spLocks noGrp="1"/>
          </p:cNvSpPr>
          <p:nvPr>
            <p:ph type="body" sz="quarter" idx="75" hasCustomPrompt="1"/>
          </p:nvPr>
        </p:nvSpPr>
        <p:spPr>
          <a:xfrm>
            <a:off x="2984400" y="32976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endParaRPr lang="en-US" dirty="0"/>
          </a:p>
        </p:txBody>
      </p:sp>
      <p:sp>
        <p:nvSpPr>
          <p:cNvPr id="57" name="Text Placeholder 4">
            <a:extLst>
              <a:ext uri="{FF2B5EF4-FFF2-40B4-BE49-F238E27FC236}">
                <a16:creationId xmlns:a16="http://schemas.microsoft.com/office/drawing/2014/main" id="{959E2D92-418E-4A8F-8CBC-58F2A012579C}"/>
              </a:ext>
            </a:extLst>
          </p:cNvPr>
          <p:cNvSpPr>
            <a:spLocks noGrp="1"/>
          </p:cNvSpPr>
          <p:nvPr>
            <p:ph type="body" sz="quarter" idx="76" hasCustomPrompt="1"/>
          </p:nvPr>
        </p:nvSpPr>
        <p:spPr>
          <a:xfrm>
            <a:off x="2984400" y="47160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endParaRPr lang="en-US" dirty="0"/>
          </a:p>
        </p:txBody>
      </p:sp>
      <p:sp>
        <p:nvSpPr>
          <p:cNvPr id="58" name="Text Placeholder 4">
            <a:extLst>
              <a:ext uri="{FF2B5EF4-FFF2-40B4-BE49-F238E27FC236}">
                <a16:creationId xmlns:a16="http://schemas.microsoft.com/office/drawing/2014/main" id="{4ACF9434-FBB5-43EA-B649-1AC690B31541}"/>
              </a:ext>
            </a:extLst>
          </p:cNvPr>
          <p:cNvSpPr>
            <a:spLocks noGrp="1"/>
          </p:cNvSpPr>
          <p:nvPr>
            <p:ph type="body" sz="quarter" idx="77" hasCustomPrompt="1"/>
          </p:nvPr>
        </p:nvSpPr>
        <p:spPr>
          <a:xfrm>
            <a:off x="5248800" y="18792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endParaRPr lang="en-US" dirty="0"/>
          </a:p>
        </p:txBody>
      </p:sp>
      <p:sp>
        <p:nvSpPr>
          <p:cNvPr id="59" name="Text Placeholder 4">
            <a:extLst>
              <a:ext uri="{FF2B5EF4-FFF2-40B4-BE49-F238E27FC236}">
                <a16:creationId xmlns:a16="http://schemas.microsoft.com/office/drawing/2014/main" id="{05DAD9D3-9763-45DE-9EDA-2B2873243757}"/>
              </a:ext>
            </a:extLst>
          </p:cNvPr>
          <p:cNvSpPr>
            <a:spLocks noGrp="1"/>
          </p:cNvSpPr>
          <p:nvPr>
            <p:ph type="body" sz="quarter" idx="78" hasCustomPrompt="1"/>
          </p:nvPr>
        </p:nvSpPr>
        <p:spPr>
          <a:xfrm>
            <a:off x="5248800" y="32976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endParaRPr lang="en-US" dirty="0"/>
          </a:p>
        </p:txBody>
      </p:sp>
      <p:sp>
        <p:nvSpPr>
          <p:cNvPr id="60" name="Text Placeholder 4">
            <a:extLst>
              <a:ext uri="{FF2B5EF4-FFF2-40B4-BE49-F238E27FC236}">
                <a16:creationId xmlns:a16="http://schemas.microsoft.com/office/drawing/2014/main" id="{398F698D-B7C7-4E35-9D0E-93405C8EE5E8}"/>
              </a:ext>
            </a:extLst>
          </p:cNvPr>
          <p:cNvSpPr>
            <a:spLocks noGrp="1"/>
          </p:cNvSpPr>
          <p:nvPr>
            <p:ph type="body" sz="quarter" idx="79" hasCustomPrompt="1"/>
          </p:nvPr>
        </p:nvSpPr>
        <p:spPr>
          <a:xfrm>
            <a:off x="5248800" y="47160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endParaRPr lang="en-US" dirty="0"/>
          </a:p>
        </p:txBody>
      </p:sp>
      <p:sp>
        <p:nvSpPr>
          <p:cNvPr id="61" name="Text Placeholder 4">
            <a:extLst>
              <a:ext uri="{FF2B5EF4-FFF2-40B4-BE49-F238E27FC236}">
                <a16:creationId xmlns:a16="http://schemas.microsoft.com/office/drawing/2014/main" id="{46F64CC8-36F7-462D-AC43-BC8A76A9E241}"/>
              </a:ext>
            </a:extLst>
          </p:cNvPr>
          <p:cNvSpPr>
            <a:spLocks noGrp="1"/>
          </p:cNvSpPr>
          <p:nvPr>
            <p:ph type="body" sz="quarter" idx="80" hasCustomPrompt="1"/>
          </p:nvPr>
        </p:nvSpPr>
        <p:spPr>
          <a:xfrm>
            <a:off x="7513200" y="18792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endParaRPr lang="en-US" dirty="0"/>
          </a:p>
        </p:txBody>
      </p:sp>
      <p:sp>
        <p:nvSpPr>
          <p:cNvPr id="62" name="Text Placeholder 4">
            <a:extLst>
              <a:ext uri="{FF2B5EF4-FFF2-40B4-BE49-F238E27FC236}">
                <a16:creationId xmlns:a16="http://schemas.microsoft.com/office/drawing/2014/main" id="{DD9080FA-A3EC-4E19-972D-93FE7DE92E0C}"/>
              </a:ext>
            </a:extLst>
          </p:cNvPr>
          <p:cNvSpPr>
            <a:spLocks noGrp="1"/>
          </p:cNvSpPr>
          <p:nvPr>
            <p:ph type="body" sz="quarter" idx="81" hasCustomPrompt="1"/>
          </p:nvPr>
        </p:nvSpPr>
        <p:spPr>
          <a:xfrm>
            <a:off x="7513200" y="32976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endParaRPr lang="en-US" dirty="0"/>
          </a:p>
        </p:txBody>
      </p:sp>
      <p:sp>
        <p:nvSpPr>
          <p:cNvPr id="63" name="Text Placeholder 4">
            <a:extLst>
              <a:ext uri="{FF2B5EF4-FFF2-40B4-BE49-F238E27FC236}">
                <a16:creationId xmlns:a16="http://schemas.microsoft.com/office/drawing/2014/main" id="{767EDC62-2425-45EE-972F-0274E22BF0D3}"/>
              </a:ext>
            </a:extLst>
          </p:cNvPr>
          <p:cNvSpPr>
            <a:spLocks noGrp="1"/>
          </p:cNvSpPr>
          <p:nvPr>
            <p:ph type="body" sz="quarter" idx="82" hasCustomPrompt="1"/>
          </p:nvPr>
        </p:nvSpPr>
        <p:spPr>
          <a:xfrm>
            <a:off x="7513200" y="47160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endParaRPr lang="en-US" dirty="0"/>
          </a:p>
        </p:txBody>
      </p:sp>
      <p:sp>
        <p:nvSpPr>
          <p:cNvPr id="64" name="Text Placeholder 4">
            <a:extLst>
              <a:ext uri="{FF2B5EF4-FFF2-40B4-BE49-F238E27FC236}">
                <a16:creationId xmlns:a16="http://schemas.microsoft.com/office/drawing/2014/main" id="{3174B7C9-1CFE-407B-8F5C-86AC3DB2E71B}"/>
              </a:ext>
            </a:extLst>
          </p:cNvPr>
          <p:cNvSpPr>
            <a:spLocks noGrp="1"/>
          </p:cNvSpPr>
          <p:nvPr>
            <p:ph type="body" sz="quarter" idx="83" hasCustomPrompt="1"/>
          </p:nvPr>
        </p:nvSpPr>
        <p:spPr>
          <a:xfrm>
            <a:off x="9781200" y="18792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endParaRPr lang="en-US" dirty="0"/>
          </a:p>
        </p:txBody>
      </p:sp>
      <p:sp>
        <p:nvSpPr>
          <p:cNvPr id="65" name="Text Placeholder 4">
            <a:extLst>
              <a:ext uri="{FF2B5EF4-FFF2-40B4-BE49-F238E27FC236}">
                <a16:creationId xmlns:a16="http://schemas.microsoft.com/office/drawing/2014/main" id="{D5ED233C-7B2C-4BA4-AC5C-B9EBCD8DCF3F}"/>
              </a:ext>
            </a:extLst>
          </p:cNvPr>
          <p:cNvSpPr>
            <a:spLocks noGrp="1"/>
          </p:cNvSpPr>
          <p:nvPr>
            <p:ph type="body" sz="quarter" idx="84" hasCustomPrompt="1"/>
          </p:nvPr>
        </p:nvSpPr>
        <p:spPr>
          <a:xfrm>
            <a:off x="9781200" y="32976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endParaRPr lang="en-US" dirty="0"/>
          </a:p>
        </p:txBody>
      </p:sp>
      <p:sp>
        <p:nvSpPr>
          <p:cNvPr id="66" name="Text Placeholder 4">
            <a:extLst>
              <a:ext uri="{FF2B5EF4-FFF2-40B4-BE49-F238E27FC236}">
                <a16:creationId xmlns:a16="http://schemas.microsoft.com/office/drawing/2014/main" id="{197F3C28-C967-49AB-9223-39EE41D9E86A}"/>
              </a:ext>
            </a:extLst>
          </p:cNvPr>
          <p:cNvSpPr>
            <a:spLocks noGrp="1"/>
          </p:cNvSpPr>
          <p:nvPr>
            <p:ph type="body" sz="quarter" idx="85" hasCustomPrompt="1"/>
          </p:nvPr>
        </p:nvSpPr>
        <p:spPr>
          <a:xfrm>
            <a:off x="9781200" y="47160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endParaRPr lang="en-US" dirty="0"/>
          </a:p>
        </p:txBody>
      </p:sp>
      <p:sp>
        <p:nvSpPr>
          <p:cNvPr id="69" name="Text Placeholder note">
            <a:extLst>
              <a:ext uri="{FF2B5EF4-FFF2-40B4-BE49-F238E27FC236}">
                <a16:creationId xmlns:a16="http://schemas.microsoft.com/office/drawing/2014/main" id="{5A85FA5D-FD54-48AB-BDA3-69292015C81E}"/>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3" name="Date Placeholder 2">
            <a:extLst>
              <a:ext uri="{FF2B5EF4-FFF2-40B4-BE49-F238E27FC236}">
                <a16:creationId xmlns:a16="http://schemas.microsoft.com/office/drawing/2014/main" id="{C2D2C2C9-5AB3-4071-89F1-AA5D33D3738E}"/>
              </a:ext>
            </a:extLst>
          </p:cNvPr>
          <p:cNvSpPr>
            <a:spLocks noGrp="1"/>
          </p:cNvSpPr>
          <p:nvPr>
            <p:ph type="dt" sz="half" idx="220"/>
          </p:nvPr>
        </p:nvSpPr>
        <p:spPr/>
        <p:txBody>
          <a:bodyPr/>
          <a:lstStyle/>
          <a:p>
            <a:endParaRPr lang="en-US" dirty="0"/>
          </a:p>
        </p:txBody>
      </p:sp>
      <p:sp>
        <p:nvSpPr>
          <p:cNvPr id="4" name="Footer Placeholder 3">
            <a:extLst>
              <a:ext uri="{FF2B5EF4-FFF2-40B4-BE49-F238E27FC236}">
                <a16:creationId xmlns:a16="http://schemas.microsoft.com/office/drawing/2014/main" id="{8C11D99F-A878-44EE-A59A-3E793590041A}"/>
              </a:ext>
            </a:extLst>
          </p:cNvPr>
          <p:cNvSpPr>
            <a:spLocks noGrp="1"/>
          </p:cNvSpPr>
          <p:nvPr>
            <p:ph type="ftr" sz="quarter" idx="221"/>
          </p:nvPr>
        </p:nvSpPr>
        <p:spPr/>
        <p:txBody>
          <a:bodyPr/>
          <a:lstStyle/>
          <a:p>
            <a:endParaRPr lang="en-US" dirty="0"/>
          </a:p>
        </p:txBody>
      </p:sp>
      <p:sp>
        <p:nvSpPr>
          <p:cNvPr id="5" name="Slide Number Placeholder 4">
            <a:extLst>
              <a:ext uri="{FF2B5EF4-FFF2-40B4-BE49-F238E27FC236}">
                <a16:creationId xmlns:a16="http://schemas.microsoft.com/office/drawing/2014/main" id="{0F80C26E-D322-4DC1-ADF7-BEF3ACD61A6D}"/>
              </a:ext>
            </a:extLst>
          </p:cNvPr>
          <p:cNvSpPr>
            <a:spLocks noGrp="1"/>
          </p:cNvSpPr>
          <p:nvPr>
            <p:ph type="sldNum" sz="quarter" idx="22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665450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ombstones + image 3">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E1F0D999-B881-4265-B9B7-F3E5083B0C13}"/>
              </a:ext>
            </a:extLst>
          </p:cNvPr>
          <p:cNvSpPr>
            <a:spLocks noGrp="1"/>
          </p:cNvSpPr>
          <p:nvPr>
            <p:ph type="pic" sz="quarter" idx="222" hasCustomPrompt="1"/>
          </p:nvPr>
        </p:nvSpPr>
        <p:spPr>
          <a:xfrm>
            <a:off x="4352263" y="2051824"/>
            <a:ext cx="3488400" cy="10116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US" dirty="0"/>
              <a:t>Click icon to add picture or click on frame and insert picture from Templafy Images</a:t>
            </a:r>
            <a:endParaRPr lang="en-US"/>
          </a:p>
        </p:txBody>
      </p:sp>
      <p:sp>
        <p:nvSpPr>
          <p:cNvPr id="24" name="Picture Placeholder 7">
            <a:extLst>
              <a:ext uri="{FF2B5EF4-FFF2-40B4-BE49-F238E27FC236}">
                <a16:creationId xmlns:a16="http://schemas.microsoft.com/office/drawing/2014/main" id="{8E14E794-B542-45D4-B45E-2FEC7E05483B}"/>
              </a:ext>
            </a:extLst>
          </p:cNvPr>
          <p:cNvSpPr>
            <a:spLocks noGrp="1"/>
          </p:cNvSpPr>
          <p:nvPr>
            <p:ph type="pic" sz="quarter" idx="225" hasCustomPrompt="1"/>
          </p:nvPr>
        </p:nvSpPr>
        <p:spPr>
          <a:xfrm>
            <a:off x="8128800" y="2051824"/>
            <a:ext cx="3488400" cy="10116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US" dirty="0"/>
              <a:t>Click icon to add picture or click on frame and insert picture from Templafy Images</a:t>
            </a:r>
            <a:endParaRPr lang="en-US"/>
          </a:p>
        </p:txBody>
      </p:sp>
      <p:sp>
        <p:nvSpPr>
          <p:cNvPr id="12" name="Picture Placeholder 7">
            <a:extLst>
              <a:ext uri="{FF2B5EF4-FFF2-40B4-BE49-F238E27FC236}">
                <a16:creationId xmlns:a16="http://schemas.microsoft.com/office/drawing/2014/main" id="{9C4460D6-70DF-48BE-8E18-9D62976099DC}"/>
              </a:ext>
            </a:extLst>
          </p:cNvPr>
          <p:cNvSpPr>
            <a:spLocks noGrp="1"/>
          </p:cNvSpPr>
          <p:nvPr>
            <p:ph type="pic" sz="quarter" idx="13" hasCustomPrompt="1"/>
          </p:nvPr>
        </p:nvSpPr>
        <p:spPr>
          <a:xfrm>
            <a:off x="574672" y="2051824"/>
            <a:ext cx="3488400" cy="10116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US" dirty="0"/>
              <a:t>Click icon to add picture or click on frame and insert picture from Templafy Images</a:t>
            </a:r>
            <a:endParaRPr lang="en-US"/>
          </a:p>
        </p:txBody>
      </p:sp>
      <p:sp>
        <p:nvSpPr>
          <p:cNvPr id="2" name="Title 1">
            <a:extLst>
              <a:ext uri="{FF2B5EF4-FFF2-40B4-BE49-F238E27FC236}">
                <a16:creationId xmlns:a16="http://schemas.microsoft.com/office/drawing/2014/main" id="{6E5AA68B-9376-4B33-B28B-4BCD6FCA6B16}"/>
              </a:ext>
            </a:extLst>
          </p:cNvPr>
          <p:cNvSpPr>
            <a:spLocks noGrp="1"/>
          </p:cNvSpPr>
          <p:nvPr>
            <p:ph type="title" hasCustomPrompt="1"/>
          </p:nvPr>
        </p:nvSpPr>
        <p:spPr>
          <a:xfrm>
            <a:off x="576000" y="576000"/>
            <a:ext cx="11041200" cy="439200"/>
          </a:xfrm>
        </p:spPr>
        <p:txBody>
          <a:bodyPr/>
          <a:lstStyle/>
          <a:p>
            <a:r>
              <a:rPr lang="en-US" dirty="0"/>
              <a:t>Click to add title</a:t>
            </a:r>
            <a:endParaRPr lang="en-US"/>
          </a:p>
        </p:txBody>
      </p:sp>
      <p:sp>
        <p:nvSpPr>
          <p:cNvPr id="17" name="Subtitle">
            <a:extLst>
              <a:ext uri="{FF2B5EF4-FFF2-40B4-BE49-F238E27FC236}">
                <a16:creationId xmlns:a16="http://schemas.microsoft.com/office/drawing/2014/main" id="{3F63A0D4-40F7-469A-9608-E778535B7819}"/>
              </a:ext>
            </a:extLst>
          </p:cNvPr>
          <p:cNvSpPr>
            <a:spLocks noGrp="1"/>
          </p:cNvSpPr>
          <p:nvPr>
            <p:ph type="subTitle" idx="231"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9" name="Text Placeholder 8">
            <a:extLst>
              <a:ext uri="{FF2B5EF4-FFF2-40B4-BE49-F238E27FC236}">
                <a16:creationId xmlns:a16="http://schemas.microsoft.com/office/drawing/2014/main" id="{CD39A032-CC51-4C27-B9A0-8EEE94407AF4}"/>
              </a:ext>
            </a:extLst>
          </p:cNvPr>
          <p:cNvSpPr>
            <a:spLocks noGrp="1"/>
          </p:cNvSpPr>
          <p:nvPr>
            <p:ph type="body" sz="quarter" idx="220" hasCustomPrompt="1"/>
          </p:nvPr>
        </p:nvSpPr>
        <p:spPr>
          <a:xfrm>
            <a:off x="574672" y="3060634"/>
            <a:ext cx="3489328" cy="2565401"/>
          </a:xfrm>
          <a:prstGeom prst="round2SameRect">
            <a:avLst>
              <a:gd name="adj1" fmla="val 0"/>
              <a:gd name="adj2" fmla="val 6302"/>
            </a:avLst>
          </a:prstGeom>
          <a:solidFill>
            <a:schemeClr val="bg2">
              <a:lumMod val="40000"/>
              <a:lumOff val="60000"/>
            </a:schemeClr>
          </a:solidFill>
        </p:spPr>
        <p:txBody>
          <a:bodyPr lIns="180000" tIns="432000" rIns="180000" bIns="432000"/>
          <a:lstStyle>
            <a:lvl1pPr marL="0" indent="0">
              <a:spcAft>
                <a:spcPts val="1400"/>
              </a:spcAft>
              <a:buFont typeface="Arial" panose="020B0604020202020204" pitchFamily="34" charset="0"/>
              <a:buChar char="​"/>
              <a:defRPr sz="1800" b="1">
                <a:solidFill>
                  <a:schemeClr val="accent1"/>
                </a:solidFill>
              </a:defRPr>
            </a:lvl1pPr>
            <a:lvl2pPr marL="0" indent="0">
              <a:buFont typeface="Arial" panose="020B0604020202020204" pitchFamily="34" charset="0"/>
              <a:buChar char="​"/>
              <a:defRPr sz="1200"/>
            </a:lvl2pPr>
            <a:lvl3pPr marL="144000" indent="-144000">
              <a:defRPr sz="1200"/>
            </a:lvl3pPr>
            <a:lvl4pPr>
              <a:defRPr sz="1200"/>
            </a:lvl4pPr>
            <a:lvl5pPr>
              <a:defRPr sz="1200"/>
            </a:lvl5pPr>
          </a:lstStyle>
          <a:p>
            <a:pPr lvl="0"/>
            <a:r>
              <a:rPr lang="en-US" dirty="0"/>
              <a:t>Click to add text           Enter &amp; TAB for next text level                                  SHIFT+TAB to go back in levels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20" name="Text Placeholder 19">
            <a:extLst>
              <a:ext uri="{FF2B5EF4-FFF2-40B4-BE49-F238E27FC236}">
                <a16:creationId xmlns:a16="http://schemas.microsoft.com/office/drawing/2014/main" id="{13A18A77-81D6-454C-B733-017A1837CF58}"/>
              </a:ext>
            </a:extLst>
          </p:cNvPr>
          <p:cNvSpPr>
            <a:spLocks noGrp="1"/>
          </p:cNvSpPr>
          <p:nvPr>
            <p:ph type="body" sz="quarter" idx="221" hasCustomPrompt="1"/>
          </p:nvPr>
        </p:nvSpPr>
        <p:spPr>
          <a:xfrm>
            <a:off x="574672" y="3315600"/>
            <a:ext cx="3488400" cy="190500"/>
          </a:xfrm>
        </p:spPr>
        <p:txBody>
          <a:bodyPr lIns="180000" rIns="180000"/>
          <a:lstStyle>
            <a:lvl1pPr marL="0" indent="0">
              <a:buNone/>
              <a:defRPr sz="1000"/>
            </a:lvl1pPr>
          </a:lstStyle>
          <a:p>
            <a:pPr lvl="0"/>
            <a:r>
              <a:rPr lang="en-US" dirty="0"/>
              <a:t>Click to add eyebrow</a:t>
            </a:r>
            <a:endParaRPr lang="en-US"/>
          </a:p>
        </p:txBody>
      </p:sp>
      <p:sp>
        <p:nvSpPr>
          <p:cNvPr id="22" name="Text Placeholder 8">
            <a:extLst>
              <a:ext uri="{FF2B5EF4-FFF2-40B4-BE49-F238E27FC236}">
                <a16:creationId xmlns:a16="http://schemas.microsoft.com/office/drawing/2014/main" id="{A39C43DA-70D9-487D-BD41-4A0673C0654E}"/>
              </a:ext>
            </a:extLst>
          </p:cNvPr>
          <p:cNvSpPr>
            <a:spLocks noGrp="1"/>
          </p:cNvSpPr>
          <p:nvPr>
            <p:ph type="body" sz="quarter" idx="223" hasCustomPrompt="1"/>
          </p:nvPr>
        </p:nvSpPr>
        <p:spPr>
          <a:xfrm>
            <a:off x="4352263" y="3060634"/>
            <a:ext cx="3489328" cy="2565401"/>
          </a:xfrm>
          <a:prstGeom prst="round2SameRect">
            <a:avLst>
              <a:gd name="adj1" fmla="val 0"/>
              <a:gd name="adj2" fmla="val 6302"/>
            </a:avLst>
          </a:prstGeom>
          <a:solidFill>
            <a:schemeClr val="bg2">
              <a:lumMod val="40000"/>
              <a:lumOff val="60000"/>
            </a:schemeClr>
          </a:solidFill>
        </p:spPr>
        <p:txBody>
          <a:bodyPr lIns="180000" tIns="432000" rIns="180000" bIns="432000"/>
          <a:lstStyle>
            <a:lvl1pPr marL="0" indent="0">
              <a:spcAft>
                <a:spcPts val="1400"/>
              </a:spcAft>
              <a:buFont typeface="Arial" panose="020B0604020202020204" pitchFamily="34" charset="0"/>
              <a:buChar char="​"/>
              <a:defRPr sz="1800" b="1">
                <a:solidFill>
                  <a:schemeClr val="accent1"/>
                </a:solidFill>
              </a:defRPr>
            </a:lvl1pPr>
            <a:lvl2pPr marL="0" indent="0">
              <a:buFont typeface="Arial" panose="020B0604020202020204" pitchFamily="34" charset="0"/>
              <a:buChar char="​"/>
              <a:defRPr sz="1200"/>
            </a:lvl2pPr>
            <a:lvl3pPr marL="144000" indent="-144000">
              <a:defRPr sz="1200"/>
            </a:lvl3pPr>
            <a:lvl4pPr>
              <a:defRPr sz="1200"/>
            </a:lvl4pPr>
            <a:lvl5pPr>
              <a:defRPr sz="1200"/>
            </a:lvl5pPr>
          </a:lstStyle>
          <a:p>
            <a:pPr lvl="0"/>
            <a:r>
              <a:rPr lang="en-US" dirty="0"/>
              <a:t>Click to add text           Enter &amp; TAB for next text level                                  SHIFT+TAB to go back in levels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23" name="Text Placeholder 19">
            <a:extLst>
              <a:ext uri="{FF2B5EF4-FFF2-40B4-BE49-F238E27FC236}">
                <a16:creationId xmlns:a16="http://schemas.microsoft.com/office/drawing/2014/main" id="{4F829E74-627D-4C87-87A6-F114EA88D9DC}"/>
              </a:ext>
            </a:extLst>
          </p:cNvPr>
          <p:cNvSpPr>
            <a:spLocks noGrp="1"/>
          </p:cNvSpPr>
          <p:nvPr>
            <p:ph type="body" sz="quarter" idx="224" hasCustomPrompt="1"/>
          </p:nvPr>
        </p:nvSpPr>
        <p:spPr>
          <a:xfrm>
            <a:off x="4352263" y="3315600"/>
            <a:ext cx="3488400" cy="190500"/>
          </a:xfrm>
        </p:spPr>
        <p:txBody>
          <a:bodyPr lIns="180000" rIns="180000"/>
          <a:lstStyle>
            <a:lvl1pPr marL="0" indent="0">
              <a:buNone/>
              <a:defRPr sz="1000"/>
            </a:lvl1pPr>
          </a:lstStyle>
          <a:p>
            <a:pPr lvl="0"/>
            <a:r>
              <a:rPr lang="en-US" dirty="0"/>
              <a:t>Click to add eyebrow</a:t>
            </a:r>
            <a:endParaRPr lang="en-US"/>
          </a:p>
        </p:txBody>
      </p:sp>
      <p:sp>
        <p:nvSpPr>
          <p:cNvPr id="25" name="Text Placeholder 8">
            <a:extLst>
              <a:ext uri="{FF2B5EF4-FFF2-40B4-BE49-F238E27FC236}">
                <a16:creationId xmlns:a16="http://schemas.microsoft.com/office/drawing/2014/main" id="{CCE548B8-C829-4163-8C36-ED96CD7AA4FE}"/>
              </a:ext>
            </a:extLst>
          </p:cNvPr>
          <p:cNvSpPr>
            <a:spLocks noGrp="1"/>
          </p:cNvSpPr>
          <p:nvPr>
            <p:ph type="body" sz="quarter" idx="226" hasCustomPrompt="1"/>
          </p:nvPr>
        </p:nvSpPr>
        <p:spPr>
          <a:xfrm>
            <a:off x="8128800" y="3060634"/>
            <a:ext cx="3489328" cy="2565401"/>
          </a:xfrm>
          <a:prstGeom prst="round2SameRect">
            <a:avLst>
              <a:gd name="adj1" fmla="val 0"/>
              <a:gd name="adj2" fmla="val 6302"/>
            </a:avLst>
          </a:prstGeom>
          <a:solidFill>
            <a:schemeClr val="bg2">
              <a:lumMod val="40000"/>
              <a:lumOff val="60000"/>
            </a:schemeClr>
          </a:solidFill>
        </p:spPr>
        <p:txBody>
          <a:bodyPr lIns="180000" tIns="432000" rIns="180000" bIns="432000"/>
          <a:lstStyle>
            <a:lvl1pPr marL="0" indent="0">
              <a:spcAft>
                <a:spcPts val="1400"/>
              </a:spcAft>
              <a:buFont typeface="Arial" panose="020B0604020202020204" pitchFamily="34" charset="0"/>
              <a:buChar char="​"/>
              <a:defRPr sz="1800" b="1">
                <a:solidFill>
                  <a:schemeClr val="accent1"/>
                </a:solidFill>
              </a:defRPr>
            </a:lvl1pPr>
            <a:lvl2pPr marL="0" indent="0">
              <a:buFont typeface="Arial" panose="020B0604020202020204" pitchFamily="34" charset="0"/>
              <a:buChar char="​"/>
              <a:defRPr sz="1200"/>
            </a:lvl2pPr>
            <a:lvl3pPr marL="144000" indent="-144000">
              <a:defRPr sz="1200"/>
            </a:lvl3pPr>
            <a:lvl4pPr>
              <a:defRPr sz="1200"/>
            </a:lvl4pPr>
            <a:lvl5pPr>
              <a:defRPr sz="1200"/>
            </a:lvl5pPr>
          </a:lstStyle>
          <a:p>
            <a:pPr lvl="0"/>
            <a:r>
              <a:rPr lang="en-US" dirty="0"/>
              <a:t>Click to add text           Enter &amp; TAB for next text level                                  SHIFT+TAB to go back in levels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26" name="Text Placeholder 19">
            <a:extLst>
              <a:ext uri="{FF2B5EF4-FFF2-40B4-BE49-F238E27FC236}">
                <a16:creationId xmlns:a16="http://schemas.microsoft.com/office/drawing/2014/main" id="{F4D79688-8CCA-4793-9FDD-CDEE72B6E23B}"/>
              </a:ext>
            </a:extLst>
          </p:cNvPr>
          <p:cNvSpPr>
            <a:spLocks noGrp="1"/>
          </p:cNvSpPr>
          <p:nvPr>
            <p:ph type="body" sz="quarter" idx="227" hasCustomPrompt="1"/>
          </p:nvPr>
        </p:nvSpPr>
        <p:spPr>
          <a:xfrm>
            <a:off x="8128800" y="3315600"/>
            <a:ext cx="3488400" cy="190500"/>
          </a:xfrm>
        </p:spPr>
        <p:txBody>
          <a:bodyPr lIns="180000" rIns="180000"/>
          <a:lstStyle>
            <a:lvl1pPr marL="0" indent="0">
              <a:buNone/>
              <a:defRPr sz="1000"/>
            </a:lvl1pPr>
          </a:lstStyle>
          <a:p>
            <a:pPr lvl="0"/>
            <a:r>
              <a:rPr lang="en-US" dirty="0"/>
              <a:t>Click to add eyebrow</a:t>
            </a:r>
            <a:endParaRPr lang="en-US"/>
          </a:p>
        </p:txBody>
      </p:sp>
      <p:sp>
        <p:nvSpPr>
          <p:cNvPr id="18" name="Text Placeholder note">
            <a:extLst>
              <a:ext uri="{FF2B5EF4-FFF2-40B4-BE49-F238E27FC236}">
                <a16:creationId xmlns:a16="http://schemas.microsoft.com/office/drawing/2014/main" id="{848AA251-AE57-4689-8B51-C2F5872224BE}"/>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30" name="Date Placeholder 29">
            <a:extLst>
              <a:ext uri="{FF2B5EF4-FFF2-40B4-BE49-F238E27FC236}">
                <a16:creationId xmlns:a16="http://schemas.microsoft.com/office/drawing/2014/main" id="{09301D80-5696-489F-89D4-58D4D52B082A}"/>
              </a:ext>
            </a:extLst>
          </p:cNvPr>
          <p:cNvSpPr>
            <a:spLocks noGrp="1"/>
          </p:cNvSpPr>
          <p:nvPr>
            <p:ph type="dt" sz="half" idx="228"/>
          </p:nvPr>
        </p:nvSpPr>
        <p:spPr/>
        <p:txBody>
          <a:bodyPr/>
          <a:lstStyle/>
          <a:p>
            <a:endParaRPr lang="en-US" dirty="0"/>
          </a:p>
        </p:txBody>
      </p:sp>
      <p:sp>
        <p:nvSpPr>
          <p:cNvPr id="31" name="Footer Placeholder 30">
            <a:extLst>
              <a:ext uri="{FF2B5EF4-FFF2-40B4-BE49-F238E27FC236}">
                <a16:creationId xmlns:a16="http://schemas.microsoft.com/office/drawing/2014/main" id="{1E553415-68F4-4FFD-8A7F-002152A64B37}"/>
              </a:ext>
            </a:extLst>
          </p:cNvPr>
          <p:cNvSpPr>
            <a:spLocks noGrp="1"/>
          </p:cNvSpPr>
          <p:nvPr>
            <p:ph type="ftr" sz="quarter" idx="229"/>
          </p:nvPr>
        </p:nvSpPr>
        <p:spPr/>
        <p:txBody>
          <a:bodyPr/>
          <a:lstStyle/>
          <a:p>
            <a:endParaRPr lang="en-US" dirty="0"/>
          </a:p>
        </p:txBody>
      </p:sp>
      <p:sp>
        <p:nvSpPr>
          <p:cNvPr id="32" name="Slide Number Placeholder 31">
            <a:extLst>
              <a:ext uri="{FF2B5EF4-FFF2-40B4-BE49-F238E27FC236}">
                <a16:creationId xmlns:a16="http://schemas.microsoft.com/office/drawing/2014/main" id="{7EFB209A-F76C-4969-A27F-D0C8DCC5AC83}"/>
              </a:ext>
            </a:extLst>
          </p:cNvPr>
          <p:cNvSpPr>
            <a:spLocks noGrp="1"/>
          </p:cNvSpPr>
          <p:nvPr>
            <p:ph type="sldNum" sz="quarter" idx="230"/>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870699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ombstones + image 8">
    <p:spTree>
      <p:nvGrpSpPr>
        <p:cNvPr id="1" name=""/>
        <p:cNvGrpSpPr/>
        <p:nvPr/>
      </p:nvGrpSpPr>
      <p:grpSpPr>
        <a:xfrm>
          <a:off x="0" y="0"/>
          <a:ext cx="0" cy="0"/>
          <a:chOff x="0" y="0"/>
          <a:chExt cx="0" cy="0"/>
        </a:xfrm>
      </p:grpSpPr>
      <p:sp>
        <p:nvSpPr>
          <p:cNvPr id="41" name="Picture Placeholder 7">
            <a:extLst>
              <a:ext uri="{FF2B5EF4-FFF2-40B4-BE49-F238E27FC236}">
                <a16:creationId xmlns:a16="http://schemas.microsoft.com/office/drawing/2014/main" id="{A0CFFCB3-C846-42E1-A469-E70EDA27A43A}"/>
              </a:ext>
            </a:extLst>
          </p:cNvPr>
          <p:cNvSpPr>
            <a:spLocks noGrp="1"/>
          </p:cNvSpPr>
          <p:nvPr>
            <p:ph type="pic" sz="quarter" idx="240" hasCustomPrompt="1"/>
          </p:nvPr>
        </p:nvSpPr>
        <p:spPr>
          <a:xfrm>
            <a:off x="574675" y="3280663"/>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US" dirty="0"/>
              <a:t>Click icon to add picture or click on frame and insert picture from Templafy Images</a:t>
            </a:r>
            <a:endParaRPr lang="en-US"/>
          </a:p>
        </p:txBody>
      </p:sp>
      <p:sp>
        <p:nvSpPr>
          <p:cNvPr id="44" name="Picture Placeholder 7">
            <a:extLst>
              <a:ext uri="{FF2B5EF4-FFF2-40B4-BE49-F238E27FC236}">
                <a16:creationId xmlns:a16="http://schemas.microsoft.com/office/drawing/2014/main" id="{30414505-4B7A-489A-B077-5167CFB824C5}"/>
              </a:ext>
            </a:extLst>
          </p:cNvPr>
          <p:cNvSpPr>
            <a:spLocks noGrp="1"/>
          </p:cNvSpPr>
          <p:nvPr>
            <p:ph type="pic" sz="quarter" idx="243" hasCustomPrompt="1"/>
          </p:nvPr>
        </p:nvSpPr>
        <p:spPr>
          <a:xfrm>
            <a:off x="3406341" y="3280663"/>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US" dirty="0"/>
              <a:t>Click icon to add picture or click on frame and insert picture from Templafy Images</a:t>
            </a:r>
            <a:endParaRPr lang="en-US"/>
          </a:p>
        </p:txBody>
      </p:sp>
      <p:sp>
        <p:nvSpPr>
          <p:cNvPr id="47" name="Picture Placeholder 7">
            <a:extLst>
              <a:ext uri="{FF2B5EF4-FFF2-40B4-BE49-F238E27FC236}">
                <a16:creationId xmlns:a16="http://schemas.microsoft.com/office/drawing/2014/main" id="{9EACCDAA-B434-4E5E-AC1B-2718F146286F}"/>
              </a:ext>
            </a:extLst>
          </p:cNvPr>
          <p:cNvSpPr>
            <a:spLocks noGrp="1"/>
          </p:cNvSpPr>
          <p:nvPr>
            <p:ph type="pic" sz="quarter" idx="246" hasCustomPrompt="1"/>
          </p:nvPr>
        </p:nvSpPr>
        <p:spPr>
          <a:xfrm>
            <a:off x="6240466" y="3280663"/>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US" dirty="0"/>
              <a:t>Click icon to add picture or click on frame and insert picture from Templafy Images</a:t>
            </a:r>
            <a:endParaRPr lang="en-US"/>
          </a:p>
        </p:txBody>
      </p:sp>
      <p:sp>
        <p:nvSpPr>
          <p:cNvPr id="50" name="Picture Placeholder 7">
            <a:extLst>
              <a:ext uri="{FF2B5EF4-FFF2-40B4-BE49-F238E27FC236}">
                <a16:creationId xmlns:a16="http://schemas.microsoft.com/office/drawing/2014/main" id="{0D829F9A-6DB2-4FEA-8702-780F8A7208EB}"/>
              </a:ext>
            </a:extLst>
          </p:cNvPr>
          <p:cNvSpPr>
            <a:spLocks noGrp="1"/>
          </p:cNvSpPr>
          <p:nvPr>
            <p:ph type="pic" sz="quarter" idx="249" hasCustomPrompt="1"/>
          </p:nvPr>
        </p:nvSpPr>
        <p:spPr>
          <a:xfrm>
            <a:off x="9070541" y="3280663"/>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US" dirty="0"/>
              <a:t>Click icon to add picture or click on frame and insert picture from Templafy Images</a:t>
            </a:r>
            <a:endParaRPr lang="en-US"/>
          </a:p>
        </p:txBody>
      </p:sp>
      <p:sp>
        <p:nvSpPr>
          <p:cNvPr id="12" name="Picture Placeholder 7">
            <a:extLst>
              <a:ext uri="{FF2B5EF4-FFF2-40B4-BE49-F238E27FC236}">
                <a16:creationId xmlns:a16="http://schemas.microsoft.com/office/drawing/2014/main" id="{9C4460D6-70DF-48BE-8E18-9D62976099DC}"/>
              </a:ext>
            </a:extLst>
          </p:cNvPr>
          <p:cNvSpPr>
            <a:spLocks noGrp="1"/>
          </p:cNvSpPr>
          <p:nvPr>
            <p:ph type="pic" sz="quarter" idx="13" hasCustomPrompt="1"/>
          </p:nvPr>
        </p:nvSpPr>
        <p:spPr>
          <a:xfrm>
            <a:off x="574672" y="575010"/>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US" dirty="0"/>
              <a:t>Click icon to add picture or click on frame and insert picture from Templafy Images</a:t>
            </a:r>
            <a:endParaRPr lang="en-US"/>
          </a:p>
        </p:txBody>
      </p:sp>
      <p:sp>
        <p:nvSpPr>
          <p:cNvPr id="32" name="Picture Placeholder 7">
            <a:extLst>
              <a:ext uri="{FF2B5EF4-FFF2-40B4-BE49-F238E27FC236}">
                <a16:creationId xmlns:a16="http://schemas.microsoft.com/office/drawing/2014/main" id="{8E42C406-35CE-4F6F-BF2C-B67F314FCF37}"/>
              </a:ext>
            </a:extLst>
          </p:cNvPr>
          <p:cNvSpPr>
            <a:spLocks noGrp="1"/>
          </p:cNvSpPr>
          <p:nvPr>
            <p:ph type="pic" sz="quarter" idx="231" hasCustomPrompt="1"/>
          </p:nvPr>
        </p:nvSpPr>
        <p:spPr>
          <a:xfrm>
            <a:off x="3406338" y="575010"/>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US" dirty="0"/>
              <a:t>Click icon to add picture or click on frame and insert picture from Templafy Images</a:t>
            </a:r>
            <a:endParaRPr lang="en-US"/>
          </a:p>
        </p:txBody>
      </p:sp>
      <p:sp>
        <p:nvSpPr>
          <p:cNvPr id="35" name="Picture Placeholder 7">
            <a:extLst>
              <a:ext uri="{FF2B5EF4-FFF2-40B4-BE49-F238E27FC236}">
                <a16:creationId xmlns:a16="http://schemas.microsoft.com/office/drawing/2014/main" id="{A73FC4D5-D3F4-4ADC-A43E-64E5293AA217}"/>
              </a:ext>
            </a:extLst>
          </p:cNvPr>
          <p:cNvSpPr>
            <a:spLocks noGrp="1"/>
          </p:cNvSpPr>
          <p:nvPr>
            <p:ph type="pic" sz="quarter" idx="234" hasCustomPrompt="1"/>
          </p:nvPr>
        </p:nvSpPr>
        <p:spPr>
          <a:xfrm>
            <a:off x="6240463" y="575010"/>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US" dirty="0"/>
              <a:t>Click icon to add picture or click on frame and insert picture from Templafy Images</a:t>
            </a:r>
            <a:endParaRPr lang="en-US"/>
          </a:p>
        </p:txBody>
      </p:sp>
      <p:sp>
        <p:nvSpPr>
          <p:cNvPr id="38" name="Picture Placeholder 7">
            <a:extLst>
              <a:ext uri="{FF2B5EF4-FFF2-40B4-BE49-F238E27FC236}">
                <a16:creationId xmlns:a16="http://schemas.microsoft.com/office/drawing/2014/main" id="{583340AE-C2B3-4432-9333-0A3AA5A7A8E6}"/>
              </a:ext>
            </a:extLst>
          </p:cNvPr>
          <p:cNvSpPr>
            <a:spLocks noGrp="1"/>
          </p:cNvSpPr>
          <p:nvPr>
            <p:ph type="pic" sz="quarter" idx="237" hasCustomPrompt="1"/>
          </p:nvPr>
        </p:nvSpPr>
        <p:spPr>
          <a:xfrm>
            <a:off x="9070538" y="575010"/>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US" dirty="0"/>
              <a:t>Click icon to add picture or click on frame and insert picture from Templafy Images</a:t>
            </a:r>
            <a:endParaRPr lang="en-US"/>
          </a:p>
        </p:txBody>
      </p:sp>
      <p:sp>
        <p:nvSpPr>
          <p:cNvPr id="9" name="Text Placeholder 8">
            <a:extLst>
              <a:ext uri="{FF2B5EF4-FFF2-40B4-BE49-F238E27FC236}">
                <a16:creationId xmlns:a16="http://schemas.microsoft.com/office/drawing/2014/main" id="{CD39A032-CC51-4C27-B9A0-8EEE94407AF4}"/>
              </a:ext>
            </a:extLst>
          </p:cNvPr>
          <p:cNvSpPr>
            <a:spLocks noGrp="1"/>
          </p:cNvSpPr>
          <p:nvPr>
            <p:ph type="body" sz="quarter" idx="220" hasCustomPrompt="1"/>
          </p:nvPr>
        </p:nvSpPr>
        <p:spPr>
          <a:xfrm>
            <a:off x="574672" y="1311829"/>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US" dirty="0"/>
              <a:t>Click to add text Enter &amp; TAB for next text level                         SHIFT+TAB to go back in levels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20" name="Text Placeholder 19">
            <a:extLst>
              <a:ext uri="{FF2B5EF4-FFF2-40B4-BE49-F238E27FC236}">
                <a16:creationId xmlns:a16="http://schemas.microsoft.com/office/drawing/2014/main" id="{13A18A77-81D6-454C-B733-017A1837CF58}"/>
              </a:ext>
            </a:extLst>
          </p:cNvPr>
          <p:cNvSpPr>
            <a:spLocks noGrp="1"/>
          </p:cNvSpPr>
          <p:nvPr>
            <p:ph type="body" sz="quarter" idx="221" hasCustomPrompt="1"/>
          </p:nvPr>
        </p:nvSpPr>
        <p:spPr>
          <a:xfrm>
            <a:off x="574672" y="1484598"/>
            <a:ext cx="2545200" cy="190500"/>
          </a:xfrm>
        </p:spPr>
        <p:txBody>
          <a:bodyPr lIns="180000" rIns="180000"/>
          <a:lstStyle>
            <a:lvl1pPr marL="0" indent="0">
              <a:buNone/>
              <a:defRPr sz="1000"/>
            </a:lvl1pPr>
          </a:lstStyle>
          <a:p>
            <a:pPr lvl="0"/>
            <a:r>
              <a:rPr lang="en-US" dirty="0"/>
              <a:t>Click to add eyebrow</a:t>
            </a:r>
            <a:endParaRPr lang="en-US"/>
          </a:p>
        </p:txBody>
      </p:sp>
      <p:sp>
        <p:nvSpPr>
          <p:cNvPr id="33" name="Text Placeholder 8">
            <a:extLst>
              <a:ext uri="{FF2B5EF4-FFF2-40B4-BE49-F238E27FC236}">
                <a16:creationId xmlns:a16="http://schemas.microsoft.com/office/drawing/2014/main" id="{73F70498-8A99-4B13-AA1D-FD0C22EE33FE}"/>
              </a:ext>
            </a:extLst>
          </p:cNvPr>
          <p:cNvSpPr>
            <a:spLocks noGrp="1"/>
          </p:cNvSpPr>
          <p:nvPr>
            <p:ph type="body" sz="quarter" idx="232" hasCustomPrompt="1"/>
          </p:nvPr>
        </p:nvSpPr>
        <p:spPr>
          <a:xfrm>
            <a:off x="3406338" y="1311829"/>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US" dirty="0"/>
              <a:t>Click to add text Enter &amp; TAB for next text level                         SHIFT+TAB to go back in levels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34" name="Text Placeholder 19">
            <a:extLst>
              <a:ext uri="{FF2B5EF4-FFF2-40B4-BE49-F238E27FC236}">
                <a16:creationId xmlns:a16="http://schemas.microsoft.com/office/drawing/2014/main" id="{FFA0AA38-9ECC-4AD5-B7AF-EE3F63F23993}"/>
              </a:ext>
            </a:extLst>
          </p:cNvPr>
          <p:cNvSpPr>
            <a:spLocks noGrp="1"/>
          </p:cNvSpPr>
          <p:nvPr>
            <p:ph type="body" sz="quarter" idx="233" hasCustomPrompt="1"/>
          </p:nvPr>
        </p:nvSpPr>
        <p:spPr>
          <a:xfrm>
            <a:off x="3406338" y="1484598"/>
            <a:ext cx="2545200" cy="190500"/>
          </a:xfrm>
        </p:spPr>
        <p:txBody>
          <a:bodyPr lIns="180000" rIns="180000"/>
          <a:lstStyle>
            <a:lvl1pPr marL="0" indent="0">
              <a:buNone/>
              <a:defRPr sz="1000"/>
            </a:lvl1pPr>
          </a:lstStyle>
          <a:p>
            <a:pPr lvl="0"/>
            <a:r>
              <a:rPr lang="en-US" dirty="0"/>
              <a:t>Click to add eyebrow</a:t>
            </a:r>
            <a:endParaRPr lang="en-US"/>
          </a:p>
        </p:txBody>
      </p:sp>
      <p:sp>
        <p:nvSpPr>
          <p:cNvPr id="36" name="Text Placeholder 8">
            <a:extLst>
              <a:ext uri="{FF2B5EF4-FFF2-40B4-BE49-F238E27FC236}">
                <a16:creationId xmlns:a16="http://schemas.microsoft.com/office/drawing/2014/main" id="{03F4BA5E-DDED-42C9-823F-C7E4A03226F2}"/>
              </a:ext>
            </a:extLst>
          </p:cNvPr>
          <p:cNvSpPr>
            <a:spLocks noGrp="1"/>
          </p:cNvSpPr>
          <p:nvPr>
            <p:ph type="body" sz="quarter" idx="235" hasCustomPrompt="1"/>
          </p:nvPr>
        </p:nvSpPr>
        <p:spPr>
          <a:xfrm>
            <a:off x="6240463" y="1311829"/>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US" dirty="0"/>
              <a:t>Click to add text Enter &amp; TAB for next text level                         SHIFT+TAB to go back in levels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37" name="Text Placeholder 19">
            <a:extLst>
              <a:ext uri="{FF2B5EF4-FFF2-40B4-BE49-F238E27FC236}">
                <a16:creationId xmlns:a16="http://schemas.microsoft.com/office/drawing/2014/main" id="{822A0378-5C2B-411B-9C5E-D9E2E2E42B27}"/>
              </a:ext>
            </a:extLst>
          </p:cNvPr>
          <p:cNvSpPr>
            <a:spLocks noGrp="1"/>
          </p:cNvSpPr>
          <p:nvPr>
            <p:ph type="body" sz="quarter" idx="236" hasCustomPrompt="1"/>
          </p:nvPr>
        </p:nvSpPr>
        <p:spPr>
          <a:xfrm>
            <a:off x="6240463" y="1484598"/>
            <a:ext cx="2545200" cy="190500"/>
          </a:xfrm>
        </p:spPr>
        <p:txBody>
          <a:bodyPr lIns="180000" rIns="180000"/>
          <a:lstStyle>
            <a:lvl1pPr marL="0" indent="0">
              <a:buNone/>
              <a:defRPr sz="1000"/>
            </a:lvl1pPr>
          </a:lstStyle>
          <a:p>
            <a:pPr lvl="0"/>
            <a:r>
              <a:rPr lang="en-US" dirty="0"/>
              <a:t>Click to add eyebrow</a:t>
            </a:r>
            <a:endParaRPr lang="en-US"/>
          </a:p>
        </p:txBody>
      </p:sp>
      <p:sp>
        <p:nvSpPr>
          <p:cNvPr id="39" name="Text Placeholder 8">
            <a:extLst>
              <a:ext uri="{FF2B5EF4-FFF2-40B4-BE49-F238E27FC236}">
                <a16:creationId xmlns:a16="http://schemas.microsoft.com/office/drawing/2014/main" id="{5A48ACF6-8F85-47FA-9D26-84B5101FD20C}"/>
              </a:ext>
            </a:extLst>
          </p:cNvPr>
          <p:cNvSpPr>
            <a:spLocks noGrp="1"/>
          </p:cNvSpPr>
          <p:nvPr>
            <p:ph type="body" sz="quarter" idx="238" hasCustomPrompt="1"/>
          </p:nvPr>
        </p:nvSpPr>
        <p:spPr>
          <a:xfrm>
            <a:off x="9070538" y="1311829"/>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US" dirty="0"/>
              <a:t>Click to add text Enter &amp; TAB for next text level                         SHIFT+TAB to go back in levels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40" name="Text Placeholder 19">
            <a:extLst>
              <a:ext uri="{FF2B5EF4-FFF2-40B4-BE49-F238E27FC236}">
                <a16:creationId xmlns:a16="http://schemas.microsoft.com/office/drawing/2014/main" id="{4A6F6126-6743-4EE4-97AE-6D19E42E5E5E}"/>
              </a:ext>
            </a:extLst>
          </p:cNvPr>
          <p:cNvSpPr>
            <a:spLocks noGrp="1"/>
          </p:cNvSpPr>
          <p:nvPr>
            <p:ph type="body" sz="quarter" idx="239" hasCustomPrompt="1"/>
          </p:nvPr>
        </p:nvSpPr>
        <p:spPr>
          <a:xfrm>
            <a:off x="9070538" y="1484598"/>
            <a:ext cx="2545200" cy="190500"/>
          </a:xfrm>
        </p:spPr>
        <p:txBody>
          <a:bodyPr lIns="180000" rIns="180000"/>
          <a:lstStyle>
            <a:lvl1pPr marL="0" indent="0">
              <a:buNone/>
              <a:defRPr sz="1000"/>
            </a:lvl1pPr>
          </a:lstStyle>
          <a:p>
            <a:pPr lvl="0"/>
            <a:r>
              <a:rPr lang="en-US" dirty="0"/>
              <a:t>Click to add eyebrow</a:t>
            </a:r>
            <a:endParaRPr lang="en-US"/>
          </a:p>
        </p:txBody>
      </p:sp>
      <p:sp>
        <p:nvSpPr>
          <p:cNvPr id="42" name="Text Placeholder 8">
            <a:extLst>
              <a:ext uri="{FF2B5EF4-FFF2-40B4-BE49-F238E27FC236}">
                <a16:creationId xmlns:a16="http://schemas.microsoft.com/office/drawing/2014/main" id="{AB34E4E2-D251-40A6-B579-11B7EEC1DE94}"/>
              </a:ext>
            </a:extLst>
          </p:cNvPr>
          <p:cNvSpPr>
            <a:spLocks noGrp="1"/>
          </p:cNvSpPr>
          <p:nvPr>
            <p:ph type="body" sz="quarter" idx="241" hasCustomPrompt="1"/>
          </p:nvPr>
        </p:nvSpPr>
        <p:spPr>
          <a:xfrm>
            <a:off x="574675" y="4017482"/>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US" dirty="0"/>
              <a:t>Click to add text Enter &amp; TAB for next text level                         SHIFT+TAB to go back in levels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43" name="Text Placeholder 19">
            <a:extLst>
              <a:ext uri="{FF2B5EF4-FFF2-40B4-BE49-F238E27FC236}">
                <a16:creationId xmlns:a16="http://schemas.microsoft.com/office/drawing/2014/main" id="{0A28A3F8-D5BC-4A27-A255-F835FF968277}"/>
              </a:ext>
            </a:extLst>
          </p:cNvPr>
          <p:cNvSpPr>
            <a:spLocks noGrp="1"/>
          </p:cNvSpPr>
          <p:nvPr>
            <p:ph type="body" sz="quarter" idx="242" hasCustomPrompt="1"/>
          </p:nvPr>
        </p:nvSpPr>
        <p:spPr>
          <a:xfrm>
            <a:off x="574675" y="4190251"/>
            <a:ext cx="2545200" cy="190500"/>
          </a:xfrm>
        </p:spPr>
        <p:txBody>
          <a:bodyPr lIns="180000" rIns="180000"/>
          <a:lstStyle>
            <a:lvl1pPr marL="0" indent="0">
              <a:buNone/>
              <a:defRPr sz="1000"/>
            </a:lvl1pPr>
          </a:lstStyle>
          <a:p>
            <a:pPr lvl="0"/>
            <a:r>
              <a:rPr lang="en-US" dirty="0"/>
              <a:t>Click to add eyebrow</a:t>
            </a:r>
            <a:endParaRPr lang="en-US"/>
          </a:p>
        </p:txBody>
      </p:sp>
      <p:sp>
        <p:nvSpPr>
          <p:cNvPr id="45" name="Text Placeholder 8">
            <a:extLst>
              <a:ext uri="{FF2B5EF4-FFF2-40B4-BE49-F238E27FC236}">
                <a16:creationId xmlns:a16="http://schemas.microsoft.com/office/drawing/2014/main" id="{85922FEA-10B4-4050-818A-B705CE7D949B}"/>
              </a:ext>
            </a:extLst>
          </p:cNvPr>
          <p:cNvSpPr>
            <a:spLocks noGrp="1"/>
          </p:cNvSpPr>
          <p:nvPr>
            <p:ph type="body" sz="quarter" idx="244" hasCustomPrompt="1"/>
          </p:nvPr>
        </p:nvSpPr>
        <p:spPr>
          <a:xfrm>
            <a:off x="3406341" y="4017482"/>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US" dirty="0"/>
              <a:t>Click to add text Enter &amp; TAB for next text level                         SHIFT+TAB to go back in levels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46" name="Text Placeholder 19">
            <a:extLst>
              <a:ext uri="{FF2B5EF4-FFF2-40B4-BE49-F238E27FC236}">
                <a16:creationId xmlns:a16="http://schemas.microsoft.com/office/drawing/2014/main" id="{9F16E667-C7C7-4153-BA2C-9DEF7EC7FF10}"/>
              </a:ext>
            </a:extLst>
          </p:cNvPr>
          <p:cNvSpPr>
            <a:spLocks noGrp="1"/>
          </p:cNvSpPr>
          <p:nvPr>
            <p:ph type="body" sz="quarter" idx="245" hasCustomPrompt="1"/>
          </p:nvPr>
        </p:nvSpPr>
        <p:spPr>
          <a:xfrm>
            <a:off x="3406341" y="4190251"/>
            <a:ext cx="2545200" cy="190500"/>
          </a:xfrm>
        </p:spPr>
        <p:txBody>
          <a:bodyPr lIns="180000" rIns="180000"/>
          <a:lstStyle>
            <a:lvl1pPr marL="0" indent="0">
              <a:buNone/>
              <a:defRPr sz="1000"/>
            </a:lvl1pPr>
          </a:lstStyle>
          <a:p>
            <a:pPr lvl="0"/>
            <a:r>
              <a:rPr lang="en-US" dirty="0"/>
              <a:t>Click to add eyebrow</a:t>
            </a:r>
            <a:endParaRPr lang="en-US"/>
          </a:p>
        </p:txBody>
      </p:sp>
      <p:sp>
        <p:nvSpPr>
          <p:cNvPr id="48" name="Text Placeholder 8">
            <a:extLst>
              <a:ext uri="{FF2B5EF4-FFF2-40B4-BE49-F238E27FC236}">
                <a16:creationId xmlns:a16="http://schemas.microsoft.com/office/drawing/2014/main" id="{AA9CD2F8-D21A-4EDA-8748-BBA5789EBCE3}"/>
              </a:ext>
            </a:extLst>
          </p:cNvPr>
          <p:cNvSpPr>
            <a:spLocks noGrp="1"/>
          </p:cNvSpPr>
          <p:nvPr>
            <p:ph type="body" sz="quarter" idx="247" hasCustomPrompt="1"/>
          </p:nvPr>
        </p:nvSpPr>
        <p:spPr>
          <a:xfrm>
            <a:off x="6240466" y="4017482"/>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US" dirty="0"/>
              <a:t>Click to add text Enter &amp; TAB for next text level                         SHIFT+TAB to go back in levels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49" name="Text Placeholder 19">
            <a:extLst>
              <a:ext uri="{FF2B5EF4-FFF2-40B4-BE49-F238E27FC236}">
                <a16:creationId xmlns:a16="http://schemas.microsoft.com/office/drawing/2014/main" id="{E96D404D-DFA5-4F47-96E8-0194009056A4}"/>
              </a:ext>
            </a:extLst>
          </p:cNvPr>
          <p:cNvSpPr>
            <a:spLocks noGrp="1"/>
          </p:cNvSpPr>
          <p:nvPr>
            <p:ph type="body" sz="quarter" idx="248" hasCustomPrompt="1"/>
          </p:nvPr>
        </p:nvSpPr>
        <p:spPr>
          <a:xfrm>
            <a:off x="6240466" y="4190251"/>
            <a:ext cx="2545200" cy="190500"/>
          </a:xfrm>
        </p:spPr>
        <p:txBody>
          <a:bodyPr lIns="180000" rIns="180000"/>
          <a:lstStyle>
            <a:lvl1pPr marL="0" indent="0">
              <a:buNone/>
              <a:defRPr sz="1000"/>
            </a:lvl1pPr>
          </a:lstStyle>
          <a:p>
            <a:pPr lvl="0"/>
            <a:r>
              <a:rPr lang="en-US" dirty="0"/>
              <a:t>Click to add eyebrow</a:t>
            </a:r>
            <a:endParaRPr lang="en-US"/>
          </a:p>
        </p:txBody>
      </p:sp>
      <p:sp>
        <p:nvSpPr>
          <p:cNvPr id="51" name="Text Placeholder 8">
            <a:extLst>
              <a:ext uri="{FF2B5EF4-FFF2-40B4-BE49-F238E27FC236}">
                <a16:creationId xmlns:a16="http://schemas.microsoft.com/office/drawing/2014/main" id="{FC9017A7-FB73-47D9-B438-DC297A970F0F}"/>
              </a:ext>
            </a:extLst>
          </p:cNvPr>
          <p:cNvSpPr>
            <a:spLocks noGrp="1"/>
          </p:cNvSpPr>
          <p:nvPr>
            <p:ph type="body" sz="quarter" idx="250" hasCustomPrompt="1"/>
          </p:nvPr>
        </p:nvSpPr>
        <p:spPr>
          <a:xfrm>
            <a:off x="9070541" y="4017482"/>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US" dirty="0"/>
              <a:t>Click to add text Enter &amp; TAB for next text level                         SHIFT+TAB to go back in levels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52" name="Text Placeholder 19">
            <a:extLst>
              <a:ext uri="{FF2B5EF4-FFF2-40B4-BE49-F238E27FC236}">
                <a16:creationId xmlns:a16="http://schemas.microsoft.com/office/drawing/2014/main" id="{24A91D53-1C09-4DC8-A4B5-CD2A69EA81FC}"/>
              </a:ext>
            </a:extLst>
          </p:cNvPr>
          <p:cNvSpPr>
            <a:spLocks noGrp="1"/>
          </p:cNvSpPr>
          <p:nvPr>
            <p:ph type="body" sz="quarter" idx="251" hasCustomPrompt="1"/>
          </p:nvPr>
        </p:nvSpPr>
        <p:spPr>
          <a:xfrm>
            <a:off x="9070541" y="4190251"/>
            <a:ext cx="2545200" cy="190500"/>
          </a:xfrm>
        </p:spPr>
        <p:txBody>
          <a:bodyPr lIns="180000" rIns="180000"/>
          <a:lstStyle>
            <a:lvl1pPr marL="0" indent="0">
              <a:buNone/>
              <a:defRPr sz="1000"/>
            </a:lvl1pPr>
          </a:lstStyle>
          <a:p>
            <a:pPr lvl="0"/>
            <a:r>
              <a:rPr lang="en-US" dirty="0"/>
              <a:t>Click to add eyebrow</a:t>
            </a:r>
            <a:endParaRPr lang="en-US"/>
          </a:p>
        </p:txBody>
      </p:sp>
      <p:sp>
        <p:nvSpPr>
          <p:cNvPr id="31" name="Text Placeholder note">
            <a:extLst>
              <a:ext uri="{FF2B5EF4-FFF2-40B4-BE49-F238E27FC236}">
                <a16:creationId xmlns:a16="http://schemas.microsoft.com/office/drawing/2014/main" id="{F14EF1B0-24C9-44E2-B25E-F88333ECD627}"/>
              </a:ext>
            </a:extLst>
          </p:cNvPr>
          <p:cNvSpPr>
            <a:spLocks noGrp="1"/>
          </p:cNvSpPr>
          <p:nvPr>
            <p:ph type="body" sz="quarter" idx="256"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3" name="Date Placeholder 2">
            <a:extLst>
              <a:ext uri="{FF2B5EF4-FFF2-40B4-BE49-F238E27FC236}">
                <a16:creationId xmlns:a16="http://schemas.microsoft.com/office/drawing/2014/main" id="{E7528026-C819-4CCB-8309-AA98DBCA8FF3}"/>
              </a:ext>
            </a:extLst>
          </p:cNvPr>
          <p:cNvSpPr>
            <a:spLocks noGrp="1"/>
          </p:cNvSpPr>
          <p:nvPr>
            <p:ph type="dt" sz="half" idx="252"/>
          </p:nvPr>
        </p:nvSpPr>
        <p:spPr/>
        <p:txBody>
          <a:bodyPr/>
          <a:lstStyle/>
          <a:p>
            <a:endParaRPr lang="en-US" dirty="0"/>
          </a:p>
        </p:txBody>
      </p:sp>
      <p:sp>
        <p:nvSpPr>
          <p:cNvPr id="4" name="Footer Placeholder 3">
            <a:extLst>
              <a:ext uri="{FF2B5EF4-FFF2-40B4-BE49-F238E27FC236}">
                <a16:creationId xmlns:a16="http://schemas.microsoft.com/office/drawing/2014/main" id="{3D65CECA-7E59-4D37-A6A6-088A117396C7}"/>
              </a:ext>
            </a:extLst>
          </p:cNvPr>
          <p:cNvSpPr>
            <a:spLocks noGrp="1"/>
          </p:cNvSpPr>
          <p:nvPr>
            <p:ph type="ftr" sz="quarter" idx="253"/>
          </p:nvPr>
        </p:nvSpPr>
        <p:spPr/>
        <p:txBody>
          <a:bodyPr/>
          <a:lstStyle/>
          <a:p>
            <a:endParaRPr lang="en-US" dirty="0"/>
          </a:p>
        </p:txBody>
      </p:sp>
      <p:sp>
        <p:nvSpPr>
          <p:cNvPr id="5" name="Slide Number Placeholder 4">
            <a:extLst>
              <a:ext uri="{FF2B5EF4-FFF2-40B4-BE49-F238E27FC236}">
                <a16:creationId xmlns:a16="http://schemas.microsoft.com/office/drawing/2014/main" id="{FE4CF40C-7706-4E9F-A38E-B58D86103D49}"/>
              </a:ext>
            </a:extLst>
          </p:cNvPr>
          <p:cNvSpPr>
            <a:spLocks noGrp="1"/>
          </p:cNvSpPr>
          <p:nvPr>
            <p:ph type="sldNum" sz="quarter" idx="254"/>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3581560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Report: Title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11041200" cy="460800"/>
          </a:xfrm>
        </p:spPr>
        <p:txBody>
          <a:bodyPr/>
          <a:lstStyle/>
          <a:p>
            <a:r>
              <a:rPr lang="en-US" dirty="0"/>
              <a:t>Click to add title</a:t>
            </a:r>
            <a:endParaRPr lang="en-US"/>
          </a:p>
        </p:txBody>
      </p:sp>
      <p:sp>
        <p:nvSpPr>
          <p:cNvPr id="11" name="Subtitle">
            <a:extLst>
              <a:ext uri="{FF2B5EF4-FFF2-40B4-BE49-F238E27FC236}">
                <a16:creationId xmlns:a16="http://schemas.microsoft.com/office/drawing/2014/main" id="{71801985-B653-4AB2-ACC1-184612446554}"/>
              </a:ext>
            </a:extLst>
          </p:cNvPr>
          <p:cNvSpPr>
            <a:spLocks noGrp="1"/>
          </p:cNvSpPr>
          <p:nvPr>
            <p:ph type="subTitle" idx="22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576000" y="1728000"/>
            <a:ext cx="53748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2" name="Content Placeholder 6">
            <a:extLst>
              <a:ext uri="{FF2B5EF4-FFF2-40B4-BE49-F238E27FC236}">
                <a16:creationId xmlns:a16="http://schemas.microsoft.com/office/drawing/2014/main" id="{5E935795-93AE-416A-A002-B16E63D2FBA0}"/>
              </a:ext>
            </a:extLst>
          </p:cNvPr>
          <p:cNvSpPr>
            <a:spLocks noGrp="1"/>
          </p:cNvSpPr>
          <p:nvPr>
            <p:ph sz="quarter" idx="14" hasCustomPrompt="1"/>
          </p:nvPr>
        </p:nvSpPr>
        <p:spPr>
          <a:xfrm>
            <a:off x="6242400" y="1728000"/>
            <a:ext cx="53748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3" name="Text Placeholder note">
            <a:extLst>
              <a:ext uri="{FF2B5EF4-FFF2-40B4-BE49-F238E27FC236}">
                <a16:creationId xmlns:a16="http://schemas.microsoft.com/office/drawing/2014/main" id="{8433E5DD-2764-408A-8BF5-9E0011C5C087}"/>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6" name="Date Placeholder 5">
            <a:extLst>
              <a:ext uri="{FF2B5EF4-FFF2-40B4-BE49-F238E27FC236}">
                <a16:creationId xmlns:a16="http://schemas.microsoft.com/office/drawing/2014/main" id="{C8D3A32A-DC78-424F-A5F9-6672EEAE3C28}"/>
              </a:ext>
            </a:extLst>
          </p:cNvPr>
          <p:cNvSpPr>
            <a:spLocks noGrp="1"/>
          </p:cNvSpPr>
          <p:nvPr>
            <p:ph type="dt" sz="half" idx="220"/>
          </p:nvPr>
        </p:nvSpPr>
        <p:spPr/>
        <p:txBody>
          <a:bodyPr/>
          <a:lstStyle/>
          <a:p>
            <a:endParaRPr lang="en-US" dirty="0"/>
          </a:p>
        </p:txBody>
      </p:sp>
      <p:sp>
        <p:nvSpPr>
          <p:cNvPr id="9" name="Footer Placeholder 8">
            <a:extLst>
              <a:ext uri="{FF2B5EF4-FFF2-40B4-BE49-F238E27FC236}">
                <a16:creationId xmlns:a16="http://schemas.microsoft.com/office/drawing/2014/main" id="{1C8ED045-8984-4E4F-B319-19DA000B0DF1}"/>
              </a:ext>
            </a:extLst>
          </p:cNvPr>
          <p:cNvSpPr>
            <a:spLocks noGrp="1"/>
          </p:cNvSpPr>
          <p:nvPr>
            <p:ph type="ftr" sz="quarter" idx="221"/>
          </p:nvPr>
        </p:nvSpPr>
        <p:spPr/>
        <p:txBody>
          <a:bodyPr/>
          <a:lstStyle/>
          <a:p>
            <a:endParaRPr lang="en-US" dirty="0"/>
          </a:p>
        </p:txBody>
      </p:sp>
      <p:sp>
        <p:nvSpPr>
          <p:cNvPr id="10" name="Slide Number Placeholder 9">
            <a:extLst>
              <a:ext uri="{FF2B5EF4-FFF2-40B4-BE49-F238E27FC236}">
                <a16:creationId xmlns:a16="http://schemas.microsoft.com/office/drawing/2014/main" id="{A2EBBEA2-FEF0-46EC-A1B6-8C333EF3618B}"/>
              </a:ext>
            </a:extLst>
          </p:cNvPr>
          <p:cNvSpPr>
            <a:spLocks noGrp="1"/>
          </p:cNvSpPr>
          <p:nvPr>
            <p:ph type="sldNum" sz="quarter" idx="22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8994008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Report: Title + 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11041200" cy="460800"/>
          </a:xfrm>
        </p:spPr>
        <p:txBody>
          <a:bodyPr/>
          <a:lstStyle/>
          <a:p>
            <a:r>
              <a:rPr lang="en-US" dirty="0"/>
              <a:t>Click to add title</a:t>
            </a:r>
            <a:endParaRPr lang="en-US"/>
          </a:p>
        </p:txBody>
      </p:sp>
      <p:sp>
        <p:nvSpPr>
          <p:cNvPr id="13" name="Subtitle">
            <a:extLst>
              <a:ext uri="{FF2B5EF4-FFF2-40B4-BE49-F238E27FC236}">
                <a16:creationId xmlns:a16="http://schemas.microsoft.com/office/drawing/2014/main" id="{3C0AA0A5-1F98-4D70-BFC9-267D32059A67}"/>
              </a:ext>
            </a:extLst>
          </p:cNvPr>
          <p:cNvSpPr>
            <a:spLocks noGrp="1"/>
          </p:cNvSpPr>
          <p:nvPr>
            <p:ph type="subTitle" idx="22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576000" y="1728000"/>
            <a:ext cx="34880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2" name="Content Placeholder 6">
            <a:extLst>
              <a:ext uri="{FF2B5EF4-FFF2-40B4-BE49-F238E27FC236}">
                <a16:creationId xmlns:a16="http://schemas.microsoft.com/office/drawing/2014/main" id="{5E935795-93AE-416A-A002-B16E63D2FBA0}"/>
              </a:ext>
            </a:extLst>
          </p:cNvPr>
          <p:cNvSpPr>
            <a:spLocks noGrp="1"/>
          </p:cNvSpPr>
          <p:nvPr>
            <p:ph sz="quarter" idx="14" hasCustomPrompt="1"/>
          </p:nvPr>
        </p:nvSpPr>
        <p:spPr>
          <a:xfrm>
            <a:off x="4353400" y="1728000"/>
            <a:ext cx="3487263"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9" name="Content Placeholder 6">
            <a:extLst>
              <a:ext uri="{FF2B5EF4-FFF2-40B4-BE49-F238E27FC236}">
                <a16:creationId xmlns:a16="http://schemas.microsoft.com/office/drawing/2014/main" id="{B473FACA-8940-412A-9B74-907CCFA6BC95}"/>
              </a:ext>
            </a:extLst>
          </p:cNvPr>
          <p:cNvSpPr>
            <a:spLocks noGrp="1"/>
          </p:cNvSpPr>
          <p:nvPr>
            <p:ph sz="quarter" idx="15" hasCustomPrompt="1"/>
          </p:nvPr>
        </p:nvSpPr>
        <p:spPr>
          <a:xfrm>
            <a:off x="8129937" y="1728000"/>
            <a:ext cx="3487263"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4" name="Text Placeholder note">
            <a:extLst>
              <a:ext uri="{FF2B5EF4-FFF2-40B4-BE49-F238E27FC236}">
                <a16:creationId xmlns:a16="http://schemas.microsoft.com/office/drawing/2014/main" id="{228CDA2F-7D5D-463C-AAB4-8E963FE3DA67}"/>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6" name="Date Placeholder 5">
            <a:extLst>
              <a:ext uri="{FF2B5EF4-FFF2-40B4-BE49-F238E27FC236}">
                <a16:creationId xmlns:a16="http://schemas.microsoft.com/office/drawing/2014/main" id="{0B66C67D-6D5F-4981-B3C2-C43FB18290E3}"/>
              </a:ext>
            </a:extLst>
          </p:cNvPr>
          <p:cNvSpPr>
            <a:spLocks noGrp="1"/>
          </p:cNvSpPr>
          <p:nvPr>
            <p:ph type="dt" sz="half" idx="220"/>
          </p:nvPr>
        </p:nvSpPr>
        <p:spPr/>
        <p:txBody>
          <a:bodyPr/>
          <a:lstStyle/>
          <a:p>
            <a:endParaRPr lang="en-US" dirty="0"/>
          </a:p>
        </p:txBody>
      </p:sp>
      <p:sp>
        <p:nvSpPr>
          <p:cNvPr id="8" name="Footer Placeholder 7">
            <a:extLst>
              <a:ext uri="{FF2B5EF4-FFF2-40B4-BE49-F238E27FC236}">
                <a16:creationId xmlns:a16="http://schemas.microsoft.com/office/drawing/2014/main" id="{C456746D-0392-4289-95D5-216CC52B2A82}"/>
              </a:ext>
            </a:extLst>
          </p:cNvPr>
          <p:cNvSpPr>
            <a:spLocks noGrp="1"/>
          </p:cNvSpPr>
          <p:nvPr>
            <p:ph type="ftr" sz="quarter" idx="221"/>
          </p:nvPr>
        </p:nvSpPr>
        <p:spPr/>
        <p:txBody>
          <a:bodyPr/>
          <a:lstStyle/>
          <a:p>
            <a:endParaRPr lang="en-US" dirty="0"/>
          </a:p>
        </p:txBody>
      </p:sp>
      <p:sp>
        <p:nvSpPr>
          <p:cNvPr id="11" name="Slide Number Placeholder 10">
            <a:extLst>
              <a:ext uri="{FF2B5EF4-FFF2-40B4-BE49-F238E27FC236}">
                <a16:creationId xmlns:a16="http://schemas.microsoft.com/office/drawing/2014/main" id="{D8D38259-C5D3-40E3-AA1A-2F0F7E706138}"/>
              </a:ext>
            </a:extLst>
          </p:cNvPr>
          <p:cNvSpPr>
            <a:spLocks noGrp="1"/>
          </p:cNvSpPr>
          <p:nvPr>
            <p:ph type="sldNum" sz="quarter" idx="22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1461074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Report: Title + Quote + 2 column content">
    <p:spTree>
      <p:nvGrpSpPr>
        <p:cNvPr id="1" name=""/>
        <p:cNvGrpSpPr/>
        <p:nvPr/>
      </p:nvGrpSpPr>
      <p:grpSpPr>
        <a:xfrm>
          <a:off x="0" y="0"/>
          <a:ext cx="0" cy="0"/>
          <a:chOff x="0" y="0"/>
          <a:chExt cx="0" cy="0"/>
        </a:xfrm>
      </p:grpSpPr>
      <p:grpSp>
        <p:nvGrpSpPr>
          <p:cNvPr id="11" name="Graphic 20">
            <a:extLst>
              <a:ext uri="{FF2B5EF4-FFF2-40B4-BE49-F238E27FC236}">
                <a16:creationId xmlns:a16="http://schemas.microsoft.com/office/drawing/2014/main" id="{C57C102F-58E6-4B79-B225-9AB3E35F3141}"/>
              </a:ext>
            </a:extLst>
          </p:cNvPr>
          <p:cNvGrpSpPr/>
          <p:nvPr userDrawn="1"/>
        </p:nvGrpSpPr>
        <p:grpSpPr>
          <a:xfrm>
            <a:off x="1907746" y="2065833"/>
            <a:ext cx="802971" cy="802971"/>
            <a:chOff x="464908" y="576000"/>
            <a:chExt cx="1426881" cy="1426881"/>
          </a:xfrm>
          <a:solidFill>
            <a:srgbClr val="C7C9C7"/>
          </a:solidFill>
        </p:grpSpPr>
        <p:sp>
          <p:nvSpPr>
            <p:cNvPr id="13" name="Freeform 18">
              <a:extLst>
                <a:ext uri="{FF2B5EF4-FFF2-40B4-BE49-F238E27FC236}">
                  <a16:creationId xmlns:a16="http://schemas.microsoft.com/office/drawing/2014/main" id="{F6029570-6994-4A9F-A1E0-F8B5E6005DB6}"/>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4" name="Freeform 19">
              <a:extLst>
                <a:ext uri="{FF2B5EF4-FFF2-40B4-BE49-F238E27FC236}">
                  <a16:creationId xmlns:a16="http://schemas.microsoft.com/office/drawing/2014/main" id="{84C4A2F5-B871-4BBE-8082-ACA73F6976DB}"/>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7" name="Freeform 20">
              <a:extLst>
                <a:ext uri="{FF2B5EF4-FFF2-40B4-BE49-F238E27FC236}">
                  <a16:creationId xmlns:a16="http://schemas.microsoft.com/office/drawing/2014/main" id="{EA52AFEA-EA95-4DB3-B6A6-3406B079897E}"/>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11041200" cy="459612"/>
          </a:xfrm>
        </p:spPr>
        <p:txBody>
          <a:bodyPr/>
          <a:lstStyle/>
          <a:p>
            <a:r>
              <a:rPr lang="en-US" dirty="0"/>
              <a:t>Click to add title</a:t>
            </a:r>
            <a:endParaRPr lang="en-US"/>
          </a:p>
        </p:txBody>
      </p:sp>
      <p:sp>
        <p:nvSpPr>
          <p:cNvPr id="15" name="Subtitle">
            <a:extLst>
              <a:ext uri="{FF2B5EF4-FFF2-40B4-BE49-F238E27FC236}">
                <a16:creationId xmlns:a16="http://schemas.microsoft.com/office/drawing/2014/main" id="{978CE488-5204-4398-BF57-1E6342CA33CF}"/>
              </a:ext>
            </a:extLst>
          </p:cNvPr>
          <p:cNvSpPr>
            <a:spLocks noGrp="1"/>
          </p:cNvSpPr>
          <p:nvPr>
            <p:ph type="subTitle" idx="22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4352663" y="1728000"/>
            <a:ext cx="34880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2" name="Content Placeholder 6">
            <a:extLst>
              <a:ext uri="{FF2B5EF4-FFF2-40B4-BE49-F238E27FC236}">
                <a16:creationId xmlns:a16="http://schemas.microsoft.com/office/drawing/2014/main" id="{5E935795-93AE-416A-A002-B16E63D2FBA0}"/>
              </a:ext>
            </a:extLst>
          </p:cNvPr>
          <p:cNvSpPr>
            <a:spLocks noGrp="1"/>
          </p:cNvSpPr>
          <p:nvPr>
            <p:ph sz="quarter" idx="14" hasCustomPrompt="1"/>
          </p:nvPr>
        </p:nvSpPr>
        <p:spPr>
          <a:xfrm>
            <a:off x="8129937" y="1728000"/>
            <a:ext cx="3487263"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6" name="Text Placeholder 8">
            <a:extLst>
              <a:ext uri="{FF2B5EF4-FFF2-40B4-BE49-F238E27FC236}">
                <a16:creationId xmlns:a16="http://schemas.microsoft.com/office/drawing/2014/main" id="{C306F752-0225-4BEE-88B5-A6082B69D10B}"/>
              </a:ext>
            </a:extLst>
          </p:cNvPr>
          <p:cNvSpPr>
            <a:spLocks noGrp="1"/>
          </p:cNvSpPr>
          <p:nvPr>
            <p:ph type="body" sz="quarter" idx="15" hasCustomPrompt="1"/>
          </p:nvPr>
        </p:nvSpPr>
        <p:spPr>
          <a:xfrm>
            <a:off x="576000" y="2934119"/>
            <a:ext cx="3488000" cy="3058693"/>
          </a:xfrm>
        </p:spPr>
        <p:txBody>
          <a:bodyPr/>
          <a:lstStyle>
            <a:lvl1pPr marL="0" indent="0" algn="ctr">
              <a:lnSpc>
                <a:spcPct val="100000"/>
              </a:lnSpc>
              <a:spcAft>
                <a:spcPts val="600"/>
              </a:spcAft>
              <a:buFont typeface="Arial" panose="020B0604020202020204" pitchFamily="34" charset="0"/>
              <a:buChar char="​"/>
              <a:defRPr sz="1600" b="0">
                <a:solidFill>
                  <a:schemeClr val="accent1"/>
                </a:solidFill>
                <a:latin typeface="+mj-lt"/>
              </a:defRPr>
            </a:lvl1pPr>
            <a:lvl2pPr marL="180000" indent="-180000" algn="ctr">
              <a:spcBef>
                <a:spcPts val="0"/>
              </a:spcBef>
              <a:spcAft>
                <a:spcPts val="600"/>
              </a:spcAft>
              <a:buFont typeface="Arial" panose="020B0604020202020204" pitchFamily="34" charset="0"/>
              <a:buChar char="—"/>
              <a:defRPr sz="1000" b="0" i="1">
                <a:solidFill>
                  <a:schemeClr val="accent1"/>
                </a:solidFill>
                <a:latin typeface="+mn-lt"/>
              </a:defRPr>
            </a:lvl2pPr>
            <a:lvl3pPr marL="0" indent="0" algn="ctr">
              <a:buFont typeface="Arial" panose="020B0604020202020204" pitchFamily="34" charset="0"/>
              <a:buChar char="​"/>
              <a:defRPr sz="1400" b="0">
                <a:solidFill>
                  <a:schemeClr val="accent1"/>
                </a:solidFill>
                <a:latin typeface="+mn-lt"/>
              </a:defRPr>
            </a:lvl3pPr>
            <a:lvl4pPr algn="ctr">
              <a:lnSpc>
                <a:spcPct val="100000"/>
              </a:lnSpc>
              <a:defRPr sz="1400" b="0">
                <a:solidFill>
                  <a:schemeClr val="accent1"/>
                </a:solidFill>
                <a:latin typeface="+mn-lt"/>
              </a:defRPr>
            </a:lvl4pPr>
            <a:lvl5pPr algn="ctr">
              <a:lnSpc>
                <a:spcPct val="100000"/>
              </a:lnSpc>
              <a:defRPr sz="1400" b="0">
                <a:solidFill>
                  <a:schemeClr val="accent1"/>
                </a:solidFill>
                <a:latin typeface="+mn-lt"/>
              </a:defRPr>
            </a:lvl5pPr>
            <a:lvl6pPr marL="0" indent="0" algn="ctr">
              <a:lnSpc>
                <a:spcPct val="100000"/>
              </a:lnSpc>
              <a:buFont typeface="Arial" panose="020B0604020202020204" pitchFamily="34" charset="0"/>
              <a:buChar char="​"/>
              <a:defRPr sz="1400" b="0">
                <a:solidFill>
                  <a:schemeClr val="accent1"/>
                </a:solidFill>
                <a:latin typeface="+mn-lt"/>
              </a:defRPr>
            </a:lvl6pPr>
            <a:lvl7pPr algn="ctr">
              <a:lnSpc>
                <a:spcPct val="100000"/>
              </a:lnSpc>
              <a:defRPr sz="1400" b="0">
                <a:solidFill>
                  <a:schemeClr val="accent1"/>
                </a:solidFill>
                <a:latin typeface="+mn-lt"/>
              </a:defRPr>
            </a:lvl7pPr>
            <a:lvl8pPr algn="ctr">
              <a:lnSpc>
                <a:spcPct val="100000"/>
              </a:lnSpc>
              <a:spcAft>
                <a:spcPts val="600"/>
              </a:spcAft>
              <a:defRPr sz="1400" b="0">
                <a:solidFill>
                  <a:schemeClr val="accent1"/>
                </a:solidFill>
                <a:latin typeface="+mn-lt"/>
              </a:defRPr>
            </a:lvl8pPr>
            <a:lvl9pPr algn="ctr">
              <a:lnSpc>
                <a:spcPct val="100000"/>
              </a:lnSpc>
              <a:spcAft>
                <a:spcPts val="600"/>
              </a:spcAft>
              <a:defRPr sz="1400" b="0">
                <a:solidFill>
                  <a:schemeClr val="accent1"/>
                </a:solidFill>
                <a:latin typeface="+mn-lt"/>
              </a:defRPr>
            </a:lvl9pPr>
          </a:lstStyle>
          <a:p>
            <a:pPr lvl="0"/>
            <a:r>
              <a:rPr lang="en-US" dirty="0"/>
              <a:t>Click to add quote </a:t>
            </a:r>
            <a:br>
              <a:rPr lang="en-GB" dirty="0"/>
            </a:br>
            <a:r>
              <a:rPr lang="en-US" dirty="0"/>
              <a:t>Enter &amp; Tab for name text level</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 level</a:t>
            </a:r>
            <a:endParaRPr lang="en-US"/>
          </a:p>
          <a:p>
            <a:pPr lvl="6"/>
            <a:r>
              <a:rPr lang="en-US" dirty="0"/>
              <a:t>7</a:t>
            </a:r>
            <a:endParaRPr lang="en-US"/>
          </a:p>
          <a:p>
            <a:pPr lvl="7"/>
            <a:r>
              <a:rPr lang="en-US" dirty="0"/>
              <a:t>8</a:t>
            </a:r>
            <a:endParaRPr lang="en-US"/>
          </a:p>
          <a:p>
            <a:pPr lvl="8"/>
            <a:r>
              <a:rPr lang="en-US" dirty="0"/>
              <a:t>9</a:t>
            </a:r>
            <a:endParaRPr lang="en-US"/>
          </a:p>
        </p:txBody>
      </p:sp>
      <p:sp>
        <p:nvSpPr>
          <p:cNvPr id="18" name="Text Placeholder note">
            <a:extLst>
              <a:ext uri="{FF2B5EF4-FFF2-40B4-BE49-F238E27FC236}">
                <a16:creationId xmlns:a16="http://schemas.microsoft.com/office/drawing/2014/main" id="{123F0704-15A2-4391-8120-10480138877D}"/>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6" name="Date Placeholder 5">
            <a:extLst>
              <a:ext uri="{FF2B5EF4-FFF2-40B4-BE49-F238E27FC236}">
                <a16:creationId xmlns:a16="http://schemas.microsoft.com/office/drawing/2014/main" id="{B4D1643D-16CF-4F18-ACA8-3F6B8E7DA98E}"/>
              </a:ext>
            </a:extLst>
          </p:cNvPr>
          <p:cNvSpPr>
            <a:spLocks noGrp="1"/>
          </p:cNvSpPr>
          <p:nvPr>
            <p:ph type="dt" sz="half" idx="220"/>
          </p:nvPr>
        </p:nvSpPr>
        <p:spPr/>
        <p:txBody>
          <a:bodyPr/>
          <a:lstStyle/>
          <a:p>
            <a:endParaRPr lang="en-US" dirty="0"/>
          </a:p>
        </p:txBody>
      </p:sp>
      <p:sp>
        <p:nvSpPr>
          <p:cNvPr id="8" name="Footer Placeholder 7">
            <a:extLst>
              <a:ext uri="{FF2B5EF4-FFF2-40B4-BE49-F238E27FC236}">
                <a16:creationId xmlns:a16="http://schemas.microsoft.com/office/drawing/2014/main" id="{D8B174CB-83E3-4655-8E4E-F465B2E8A63D}"/>
              </a:ext>
            </a:extLst>
          </p:cNvPr>
          <p:cNvSpPr>
            <a:spLocks noGrp="1"/>
          </p:cNvSpPr>
          <p:nvPr>
            <p:ph type="ftr" sz="quarter" idx="221"/>
          </p:nvPr>
        </p:nvSpPr>
        <p:spPr/>
        <p:txBody>
          <a:bodyPr/>
          <a:lstStyle/>
          <a:p>
            <a:endParaRPr lang="en-US" dirty="0"/>
          </a:p>
        </p:txBody>
      </p:sp>
      <p:sp>
        <p:nvSpPr>
          <p:cNvPr id="9" name="Slide Number Placeholder 8">
            <a:extLst>
              <a:ext uri="{FF2B5EF4-FFF2-40B4-BE49-F238E27FC236}">
                <a16:creationId xmlns:a16="http://schemas.microsoft.com/office/drawing/2014/main" id="{FB58B741-692C-4232-A8EE-5B925B7554F2}"/>
              </a:ext>
            </a:extLst>
          </p:cNvPr>
          <p:cNvSpPr>
            <a:spLocks noGrp="1"/>
          </p:cNvSpPr>
          <p:nvPr>
            <p:ph type="sldNum" sz="quarter" idx="22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6253486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eport: Title + 1 column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7264663" cy="439200"/>
          </a:xfrm>
        </p:spPr>
        <p:txBody>
          <a:bodyPr/>
          <a:lstStyle/>
          <a:p>
            <a:r>
              <a:rPr lang="en-US" dirty="0"/>
              <a:t>Click to add title</a:t>
            </a:r>
            <a:endParaRPr lang="en-US"/>
          </a:p>
        </p:txBody>
      </p:sp>
      <p:sp>
        <p:nvSpPr>
          <p:cNvPr id="12" name="Subtitle">
            <a:extLst>
              <a:ext uri="{FF2B5EF4-FFF2-40B4-BE49-F238E27FC236}">
                <a16:creationId xmlns:a16="http://schemas.microsoft.com/office/drawing/2014/main" id="{F5DFFA87-B195-4402-A4EF-40F83ACE7F6D}"/>
              </a:ext>
            </a:extLst>
          </p:cNvPr>
          <p:cNvSpPr>
            <a:spLocks noGrp="1"/>
          </p:cNvSpPr>
          <p:nvPr>
            <p:ph type="subTitle" idx="223" hasCustomPrompt="1"/>
          </p:nvPr>
        </p:nvSpPr>
        <p:spPr>
          <a:xfrm>
            <a:off x="576000" y="1036800"/>
            <a:ext cx="7264663"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576000" y="1728000"/>
            <a:ext cx="7264662"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0" name="Picture Placeholder 3">
            <a:extLst>
              <a:ext uri="{FF2B5EF4-FFF2-40B4-BE49-F238E27FC236}">
                <a16:creationId xmlns:a16="http://schemas.microsoft.com/office/drawing/2014/main" id="{F293F45F-D40B-4EC4-BDA6-621506ADF47B}"/>
              </a:ext>
            </a:extLst>
          </p:cNvPr>
          <p:cNvSpPr>
            <a:spLocks noGrp="1"/>
          </p:cNvSpPr>
          <p:nvPr>
            <p:ph type="pic" sz="quarter" idx="14" hasCustomPrompt="1"/>
          </p:nvPr>
        </p:nvSpPr>
        <p:spPr>
          <a:xfrm>
            <a:off x="8128000" y="0"/>
            <a:ext cx="4063999" cy="6856248"/>
          </a:xfrm>
          <a:solidFill>
            <a:schemeClr val="accent6"/>
          </a:solidFill>
        </p:spPr>
        <p:txBody>
          <a:bodyPr tIns="1152000" anchor="ctr" anchorCtr="0"/>
          <a:lstStyle>
            <a:lvl1pPr marL="0" indent="0" algn="ctr">
              <a:spcAft>
                <a:spcPts val="0"/>
              </a:spcAft>
              <a:buNone/>
              <a:defRPr sz="1600"/>
            </a:lvl1pPr>
          </a:lstStyle>
          <a:p>
            <a:r>
              <a:rPr lang="en-US" noProof="0" dirty="0"/>
              <a:t>Click icon to add picture or click on </a:t>
            </a:r>
            <a:br>
              <a:rPr lang="en-GB" noProof="0" dirty="0"/>
            </a:br>
            <a:r>
              <a:rPr lang="en-US" noProof="0" dirty="0"/>
              <a:t>frame and insert picture from Templafy Images</a:t>
            </a:r>
            <a:endParaRPr lang="en-US"/>
          </a:p>
        </p:txBody>
      </p:sp>
      <p:sp>
        <p:nvSpPr>
          <p:cNvPr id="16" name="Text Placeholder note">
            <a:extLst>
              <a:ext uri="{FF2B5EF4-FFF2-40B4-BE49-F238E27FC236}">
                <a16:creationId xmlns:a16="http://schemas.microsoft.com/office/drawing/2014/main" id="{E3F9ADC4-A5A7-4CB6-926C-232018B48284}"/>
              </a:ext>
            </a:extLst>
          </p:cNvPr>
          <p:cNvSpPr>
            <a:spLocks noGrp="1"/>
          </p:cNvSpPr>
          <p:nvPr>
            <p:ph type="body" sz="quarter" idx="233" hasCustomPrompt="1"/>
          </p:nvPr>
        </p:nvSpPr>
        <p:spPr>
          <a:xfrm>
            <a:off x="576000" y="5994000"/>
            <a:ext cx="7264663"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13" name="Date Placeholder 12">
            <a:extLst>
              <a:ext uri="{FF2B5EF4-FFF2-40B4-BE49-F238E27FC236}">
                <a16:creationId xmlns:a16="http://schemas.microsoft.com/office/drawing/2014/main" id="{3968337D-D8F0-4097-8108-392F67379D62}"/>
              </a:ext>
            </a:extLst>
          </p:cNvPr>
          <p:cNvSpPr>
            <a:spLocks noGrp="1"/>
          </p:cNvSpPr>
          <p:nvPr>
            <p:ph type="dt" sz="half" idx="220"/>
          </p:nvPr>
        </p:nvSpPr>
        <p:spPr/>
        <p:txBody>
          <a:bodyPr/>
          <a:lstStyle/>
          <a:p>
            <a:endParaRPr lang="en-US" dirty="0"/>
          </a:p>
        </p:txBody>
      </p:sp>
      <p:sp>
        <p:nvSpPr>
          <p:cNvPr id="14" name="Footer Placeholder 13">
            <a:extLst>
              <a:ext uri="{FF2B5EF4-FFF2-40B4-BE49-F238E27FC236}">
                <a16:creationId xmlns:a16="http://schemas.microsoft.com/office/drawing/2014/main" id="{E3B56147-3132-4113-BC2A-EA1BA8CA568D}"/>
              </a:ext>
            </a:extLst>
          </p:cNvPr>
          <p:cNvSpPr>
            <a:spLocks noGrp="1"/>
          </p:cNvSpPr>
          <p:nvPr>
            <p:ph type="ftr" sz="quarter" idx="221"/>
          </p:nvPr>
        </p:nvSpPr>
        <p:spPr/>
        <p:txBody>
          <a:bodyPr/>
          <a:lstStyle/>
          <a:p>
            <a:endParaRPr lang="en-US" dirty="0"/>
          </a:p>
        </p:txBody>
      </p:sp>
      <p:sp>
        <p:nvSpPr>
          <p:cNvPr id="15" name="Slide Number Placeholder 14">
            <a:extLst>
              <a:ext uri="{FF2B5EF4-FFF2-40B4-BE49-F238E27FC236}">
                <a16:creationId xmlns:a16="http://schemas.microsoft.com/office/drawing/2014/main" id="{707A3327-BE9A-49A1-902F-434B222E4C94}"/>
              </a:ext>
            </a:extLst>
          </p:cNvPr>
          <p:cNvSpPr>
            <a:spLocks noGrp="1"/>
          </p:cNvSpPr>
          <p:nvPr>
            <p:ph type="sldNum" sz="quarter" idx="22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8586843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eport: Title + 2 column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7264663" cy="439200"/>
          </a:xfrm>
        </p:spPr>
        <p:txBody>
          <a:bodyPr/>
          <a:lstStyle/>
          <a:p>
            <a:r>
              <a:rPr lang="en-US" dirty="0"/>
              <a:t>Click to add title</a:t>
            </a:r>
            <a:endParaRPr lang="en-US"/>
          </a:p>
        </p:txBody>
      </p:sp>
      <p:sp>
        <p:nvSpPr>
          <p:cNvPr id="12" name="Subtitle">
            <a:extLst>
              <a:ext uri="{FF2B5EF4-FFF2-40B4-BE49-F238E27FC236}">
                <a16:creationId xmlns:a16="http://schemas.microsoft.com/office/drawing/2014/main" id="{F5DFFA87-B195-4402-A4EF-40F83ACE7F6D}"/>
              </a:ext>
            </a:extLst>
          </p:cNvPr>
          <p:cNvSpPr>
            <a:spLocks noGrp="1"/>
          </p:cNvSpPr>
          <p:nvPr>
            <p:ph type="subTitle" idx="223" hasCustomPrompt="1"/>
          </p:nvPr>
        </p:nvSpPr>
        <p:spPr>
          <a:xfrm>
            <a:off x="576000" y="1036800"/>
            <a:ext cx="7264663"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576000" y="1728000"/>
            <a:ext cx="34880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9" name="Content Placeholder 6">
            <a:extLst>
              <a:ext uri="{FF2B5EF4-FFF2-40B4-BE49-F238E27FC236}">
                <a16:creationId xmlns:a16="http://schemas.microsoft.com/office/drawing/2014/main" id="{19E4DA27-0CAD-4D47-9E85-C3F17C29E1C3}"/>
              </a:ext>
            </a:extLst>
          </p:cNvPr>
          <p:cNvSpPr>
            <a:spLocks noGrp="1"/>
          </p:cNvSpPr>
          <p:nvPr>
            <p:ph sz="quarter" idx="15" hasCustomPrompt="1"/>
          </p:nvPr>
        </p:nvSpPr>
        <p:spPr>
          <a:xfrm>
            <a:off x="4352663" y="1728000"/>
            <a:ext cx="34880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0" name="Picture Placeholder 3">
            <a:extLst>
              <a:ext uri="{FF2B5EF4-FFF2-40B4-BE49-F238E27FC236}">
                <a16:creationId xmlns:a16="http://schemas.microsoft.com/office/drawing/2014/main" id="{F293F45F-D40B-4EC4-BDA6-621506ADF47B}"/>
              </a:ext>
            </a:extLst>
          </p:cNvPr>
          <p:cNvSpPr>
            <a:spLocks noGrp="1"/>
          </p:cNvSpPr>
          <p:nvPr>
            <p:ph type="pic" sz="quarter" idx="14" hasCustomPrompt="1"/>
          </p:nvPr>
        </p:nvSpPr>
        <p:spPr>
          <a:xfrm>
            <a:off x="8128000" y="0"/>
            <a:ext cx="4063999" cy="6856248"/>
          </a:xfrm>
          <a:solidFill>
            <a:schemeClr val="accent6"/>
          </a:solidFill>
        </p:spPr>
        <p:txBody>
          <a:bodyPr tIns="1152000" anchor="ctr" anchorCtr="0"/>
          <a:lstStyle>
            <a:lvl1pPr marL="0" indent="0" algn="ctr">
              <a:spcAft>
                <a:spcPts val="0"/>
              </a:spcAft>
              <a:buNone/>
              <a:defRPr sz="1600"/>
            </a:lvl1pPr>
          </a:lstStyle>
          <a:p>
            <a:r>
              <a:rPr lang="en-US" noProof="0" dirty="0"/>
              <a:t>Click icon to add picture or click on </a:t>
            </a:r>
            <a:br>
              <a:rPr lang="en-GB" noProof="0" dirty="0"/>
            </a:br>
            <a:r>
              <a:rPr lang="en-US" noProof="0" dirty="0"/>
              <a:t>frame and insert picture from Templafy Images</a:t>
            </a:r>
            <a:endParaRPr lang="en-US"/>
          </a:p>
        </p:txBody>
      </p:sp>
      <p:sp>
        <p:nvSpPr>
          <p:cNvPr id="16" name="Text Placeholder note">
            <a:extLst>
              <a:ext uri="{FF2B5EF4-FFF2-40B4-BE49-F238E27FC236}">
                <a16:creationId xmlns:a16="http://schemas.microsoft.com/office/drawing/2014/main" id="{E3F9ADC4-A5A7-4CB6-926C-232018B48284}"/>
              </a:ext>
            </a:extLst>
          </p:cNvPr>
          <p:cNvSpPr>
            <a:spLocks noGrp="1"/>
          </p:cNvSpPr>
          <p:nvPr>
            <p:ph type="body" sz="quarter" idx="233" hasCustomPrompt="1"/>
          </p:nvPr>
        </p:nvSpPr>
        <p:spPr>
          <a:xfrm>
            <a:off x="576000" y="5994000"/>
            <a:ext cx="7264663"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13" name="Date Placeholder 12">
            <a:extLst>
              <a:ext uri="{FF2B5EF4-FFF2-40B4-BE49-F238E27FC236}">
                <a16:creationId xmlns:a16="http://schemas.microsoft.com/office/drawing/2014/main" id="{3968337D-D8F0-4097-8108-392F67379D62}"/>
              </a:ext>
            </a:extLst>
          </p:cNvPr>
          <p:cNvSpPr>
            <a:spLocks noGrp="1"/>
          </p:cNvSpPr>
          <p:nvPr>
            <p:ph type="dt" sz="half" idx="220"/>
          </p:nvPr>
        </p:nvSpPr>
        <p:spPr/>
        <p:txBody>
          <a:bodyPr/>
          <a:lstStyle/>
          <a:p>
            <a:endParaRPr lang="en-US" dirty="0"/>
          </a:p>
        </p:txBody>
      </p:sp>
      <p:sp>
        <p:nvSpPr>
          <p:cNvPr id="14" name="Footer Placeholder 13">
            <a:extLst>
              <a:ext uri="{FF2B5EF4-FFF2-40B4-BE49-F238E27FC236}">
                <a16:creationId xmlns:a16="http://schemas.microsoft.com/office/drawing/2014/main" id="{E3B56147-3132-4113-BC2A-EA1BA8CA568D}"/>
              </a:ext>
            </a:extLst>
          </p:cNvPr>
          <p:cNvSpPr>
            <a:spLocks noGrp="1"/>
          </p:cNvSpPr>
          <p:nvPr>
            <p:ph type="ftr" sz="quarter" idx="221"/>
          </p:nvPr>
        </p:nvSpPr>
        <p:spPr/>
        <p:txBody>
          <a:bodyPr/>
          <a:lstStyle/>
          <a:p>
            <a:endParaRPr lang="en-US" dirty="0"/>
          </a:p>
        </p:txBody>
      </p:sp>
      <p:sp>
        <p:nvSpPr>
          <p:cNvPr id="15" name="Slide Number Placeholder 14">
            <a:extLst>
              <a:ext uri="{FF2B5EF4-FFF2-40B4-BE49-F238E27FC236}">
                <a16:creationId xmlns:a16="http://schemas.microsoft.com/office/drawing/2014/main" id="{707A3327-BE9A-49A1-902F-434B222E4C94}"/>
              </a:ext>
            </a:extLst>
          </p:cNvPr>
          <p:cNvSpPr>
            <a:spLocks noGrp="1"/>
          </p:cNvSpPr>
          <p:nvPr>
            <p:ph type="sldNum" sz="quarter" idx="22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1696299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add title</a:t>
            </a:r>
            <a:endParaRPr lang="en-US" dirty="0"/>
          </a:p>
        </p:txBody>
      </p:sp>
      <p:sp>
        <p:nvSpPr>
          <p:cNvPr id="8" name="Text Placeholder note">
            <a:extLst>
              <a:ext uri="{FF2B5EF4-FFF2-40B4-BE49-F238E27FC236}">
                <a16:creationId xmlns:a16="http://schemas.microsoft.com/office/drawing/2014/main" id="{C2EEB9EA-C355-4ABE-92DA-38C8B92EB55C}"/>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3" name="Date Placeholder 2">
            <a:extLst>
              <a:ext uri="{FF2B5EF4-FFF2-40B4-BE49-F238E27FC236}">
                <a16:creationId xmlns:a16="http://schemas.microsoft.com/office/drawing/2014/main" id="{91AE4621-8D7A-4671-BACE-5BF6111EB4CA}"/>
              </a:ext>
            </a:extLst>
          </p:cNvPr>
          <p:cNvSpPr>
            <a:spLocks noGrp="1"/>
          </p:cNvSpPr>
          <p:nvPr>
            <p:ph type="dt" sz="half" idx="14"/>
          </p:nvPr>
        </p:nvSpPr>
        <p:spPr/>
        <p:txBody>
          <a:bodyPr/>
          <a:lstStyle/>
          <a:p>
            <a:endParaRPr lang="en-US" dirty="0"/>
          </a:p>
        </p:txBody>
      </p:sp>
      <p:sp>
        <p:nvSpPr>
          <p:cNvPr id="4" name="Footer Placeholder 3">
            <a:extLst>
              <a:ext uri="{FF2B5EF4-FFF2-40B4-BE49-F238E27FC236}">
                <a16:creationId xmlns:a16="http://schemas.microsoft.com/office/drawing/2014/main" id="{A25D5838-FBFA-467A-8E56-F786B513F2EA}"/>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0ABD57CE-DB07-49DF-BCD6-2DDC1E447F0A}"/>
              </a:ext>
            </a:extLst>
          </p:cNvPr>
          <p:cNvSpPr>
            <a:spLocks noGrp="1"/>
          </p:cNvSpPr>
          <p:nvPr>
            <p:ph type="sldNum" sz="quarter" idx="16"/>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450888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840932BE-DDFC-4972-85A7-C427ACEB26D9}"/>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1" name="Footer Placeholder 8" hidden="1">
            <a:extLst>
              <a:ext uri="{FF2B5EF4-FFF2-40B4-BE49-F238E27FC236}">
                <a16:creationId xmlns:a16="http://schemas.microsoft.com/office/drawing/2014/main" id="{CDE982F8-DB66-4D32-95A2-375163C347BD}"/>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9936A8CC-0D3C-4064-8E29-0B36B3DADA88}"/>
              </a:ext>
            </a:extLst>
          </p:cNvPr>
          <p:cNvSpPr>
            <a:spLocks noGrp="1"/>
          </p:cNvSpPr>
          <p:nvPr>
            <p:ph type="sldNum" sz="quarter" idx="18"/>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9" name="Rectangle 8">
            <a:extLst>
              <a:ext uri="{FF2B5EF4-FFF2-40B4-BE49-F238E27FC236}">
                <a16:creationId xmlns:a16="http://schemas.microsoft.com/office/drawing/2014/main" id="{E45208B8-66B4-4F82-A2D7-96EB109CECE0}"/>
              </a:ext>
            </a:extLst>
          </p:cNvPr>
          <p:cNvSpPr/>
          <p:nvPr userDrawn="1"/>
        </p:nvSpPr>
        <p:spPr bwMode="white">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576000" y="576000"/>
            <a:ext cx="11041200" cy="473700"/>
          </a:xfrm>
        </p:spPr>
        <p:txBody>
          <a:bodyPr/>
          <a:lstStyle>
            <a:lvl1pPr>
              <a:defRPr sz="3000">
                <a:solidFill>
                  <a:schemeClr val="bg1"/>
                </a:solidFill>
              </a:defRPr>
            </a:lvl1pPr>
          </a:lstStyle>
          <a:p>
            <a:r>
              <a:rPr lang="en-US" noProof="0" dirty="0"/>
              <a:t>Click to add Agenda title</a:t>
            </a:r>
            <a:endParaRPr lang="en-US"/>
          </a:p>
        </p:txBody>
      </p:sp>
      <p:sp>
        <p:nvSpPr>
          <p:cNvPr id="13" name="Subtitle 2">
            <a:extLst>
              <a:ext uri="{FF2B5EF4-FFF2-40B4-BE49-F238E27FC236}">
                <a16:creationId xmlns:a16="http://schemas.microsoft.com/office/drawing/2014/main" id="{7CE4FB65-A8EF-403F-9761-3779E10C069F}"/>
              </a:ext>
            </a:extLst>
          </p:cNvPr>
          <p:cNvSpPr>
            <a:spLocks noGrp="1"/>
          </p:cNvSpPr>
          <p:nvPr>
            <p:ph type="subTitle" idx="1" hasCustomPrompt="1"/>
          </p:nvPr>
        </p:nvSpPr>
        <p:spPr>
          <a:xfrm>
            <a:off x="576000" y="1051200"/>
            <a:ext cx="11039738" cy="417600"/>
          </a:xfrm>
        </p:spPr>
        <p:txBody>
          <a:bodyPr/>
          <a:lstStyle>
            <a:lvl1pPr marL="0" indent="0" algn="l">
              <a:lnSpc>
                <a:spcPct val="90000"/>
              </a:lnSpc>
              <a:spcBef>
                <a:spcPts val="0"/>
              </a:spcBef>
              <a:spcAft>
                <a:spcPts val="0"/>
              </a:spcAft>
              <a:buFont typeface="Arial" panose="020B0604020202020204" pitchFamily="34" charset="0"/>
              <a:buChar char="​"/>
              <a:defRPr sz="2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US" dirty="0"/>
              <a:t>Click to add subtitle</a:t>
            </a:r>
            <a:endParaRPr lang="en-US"/>
          </a:p>
        </p:txBody>
      </p:sp>
      <p:sp>
        <p:nvSpPr>
          <p:cNvPr id="7" name="Text Placeholder 2"/>
          <p:cNvSpPr>
            <a:spLocks noGrp="1"/>
          </p:cNvSpPr>
          <p:nvPr>
            <p:ph type="body" sz="quarter" idx="13" hasCustomPrompt="1"/>
          </p:nvPr>
        </p:nvSpPr>
        <p:spPr>
          <a:xfrm>
            <a:off x="2174875" y="1727974"/>
            <a:ext cx="5008563" cy="4264840"/>
          </a:xfrm>
        </p:spPr>
        <p:txBody>
          <a:bodyPr/>
          <a:lstStyle>
            <a:lvl1pPr marL="0" indent="0">
              <a:lnSpc>
                <a:spcPts val="2400"/>
              </a:lnSpc>
              <a:spcAft>
                <a:spcPts val="0"/>
              </a:spcAft>
              <a:buFont typeface="Arial" panose="020B0604020202020204" pitchFamily="34" charset="0"/>
              <a:buChar char="​"/>
              <a:defRPr sz="2000">
                <a:solidFill>
                  <a:schemeClr val="bg1"/>
                </a:solidFill>
              </a:defRPr>
            </a:lvl1pPr>
            <a:lvl2pPr marL="0" indent="0">
              <a:lnSpc>
                <a:spcPts val="2400"/>
              </a:lnSpc>
              <a:spcBef>
                <a:spcPts val="0"/>
              </a:spcBef>
              <a:spcAft>
                <a:spcPts val="0"/>
              </a:spcAft>
              <a:buFont typeface="Arial" panose="020B0604020202020204" pitchFamily="34" charset="0"/>
              <a:buChar char="​"/>
              <a:defRPr sz="2000" b="1">
                <a:solidFill>
                  <a:schemeClr val="bg1"/>
                </a:solidFill>
              </a:defRPr>
            </a:lvl2pPr>
            <a:lvl3pPr marL="0" indent="0">
              <a:lnSpc>
                <a:spcPts val="2400"/>
              </a:lnSpc>
              <a:spcBef>
                <a:spcPts val="0"/>
              </a:spcBef>
              <a:spcAft>
                <a:spcPts val="0"/>
              </a:spcAft>
              <a:buFont typeface="Arial" panose="020B0604020202020204" pitchFamily="34" charset="0"/>
              <a:buChar char="​"/>
              <a:defRPr sz="2000">
                <a:solidFill>
                  <a:schemeClr val="bg1"/>
                </a:solidFill>
              </a:defRPr>
            </a:lvl3pPr>
            <a:lvl4pPr marL="0" indent="0">
              <a:lnSpc>
                <a:spcPts val="2400"/>
              </a:lnSpc>
              <a:spcBef>
                <a:spcPts val="0"/>
              </a:spcBef>
              <a:spcAft>
                <a:spcPts val="0"/>
              </a:spcAft>
              <a:buFont typeface="Arial" panose="020B0604020202020204" pitchFamily="34" charset="0"/>
              <a:buChar char="​"/>
              <a:defRPr sz="2000">
                <a:solidFill>
                  <a:schemeClr val="bg1"/>
                </a:solidFill>
              </a:defRPr>
            </a:lvl4pPr>
            <a:lvl5pPr marL="0" indent="0">
              <a:lnSpc>
                <a:spcPts val="2400"/>
              </a:lnSpc>
              <a:spcBef>
                <a:spcPts val="0"/>
              </a:spcBef>
              <a:spcAft>
                <a:spcPts val="0"/>
              </a:spcAft>
              <a:buFont typeface="Arial" panose="020B0604020202020204" pitchFamily="34" charset="0"/>
              <a:buChar char="​"/>
              <a:defRPr sz="2000">
                <a:solidFill>
                  <a:schemeClr val="bg1"/>
                </a:solidFill>
              </a:defRPr>
            </a:lvl5pPr>
            <a:lvl6pPr marL="0" indent="0">
              <a:lnSpc>
                <a:spcPts val="2400"/>
              </a:lnSpc>
              <a:spcBef>
                <a:spcPts val="0"/>
              </a:spcBef>
              <a:spcAft>
                <a:spcPts val="0"/>
              </a:spcAft>
              <a:buFont typeface="Arial" panose="020B0604020202020204" pitchFamily="34" charset="0"/>
              <a:buChar char="​"/>
              <a:defRPr sz="2000">
                <a:solidFill>
                  <a:schemeClr val="bg1"/>
                </a:solidFill>
              </a:defRPr>
            </a:lvl6pPr>
            <a:lvl7pPr marL="0" indent="0">
              <a:lnSpc>
                <a:spcPts val="2400"/>
              </a:lnSpc>
              <a:spcBef>
                <a:spcPts val="0"/>
              </a:spcBef>
              <a:spcAft>
                <a:spcPts val="0"/>
              </a:spcAft>
              <a:buFont typeface="Arial" panose="020B0604020202020204" pitchFamily="34" charset="0"/>
              <a:buChar char="​"/>
              <a:defRPr sz="2000">
                <a:solidFill>
                  <a:schemeClr val="bg1"/>
                </a:solidFill>
              </a:defRPr>
            </a:lvl7pPr>
            <a:lvl8pPr marL="0" indent="0">
              <a:lnSpc>
                <a:spcPts val="2400"/>
              </a:lnSpc>
              <a:spcBef>
                <a:spcPts val="0"/>
              </a:spcBef>
              <a:spcAft>
                <a:spcPts val="0"/>
              </a:spcAft>
              <a:buFont typeface="Arial" panose="020B0604020202020204" pitchFamily="34" charset="0"/>
              <a:buChar char="​"/>
              <a:defRPr sz="2000" b="1">
                <a:solidFill>
                  <a:schemeClr val="bg1"/>
                </a:solidFill>
              </a:defRPr>
            </a:lvl8pPr>
            <a:lvl9pPr marL="0" indent="0">
              <a:lnSpc>
                <a:spcPts val="2400"/>
              </a:lnSpc>
              <a:spcBef>
                <a:spcPts val="0"/>
              </a:spcBef>
              <a:buFont typeface="Arial" panose="020B0604020202020204" pitchFamily="34" charset="0"/>
              <a:buChar char="​"/>
              <a:defRPr sz="2000">
                <a:solidFill>
                  <a:schemeClr val="bg1"/>
                </a:solidFill>
                <a:latin typeface="+mn-lt"/>
              </a:defRPr>
            </a:lvl9pPr>
          </a:lstStyle>
          <a:p>
            <a:pPr lvl="0"/>
            <a:r>
              <a:rPr lang="en-US" noProof="0" dirty="0"/>
              <a:t>Click to add agenda point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a:xfrm>
            <a:off x="575999" y="1727973"/>
            <a:ext cx="1598875" cy="4266341"/>
          </a:xfrm>
        </p:spPr>
        <p:txBody>
          <a:bodyPr/>
          <a:lstStyle>
            <a:lvl1pPr marL="0" indent="0">
              <a:lnSpc>
                <a:spcPts val="2400"/>
              </a:lnSpc>
              <a:spcAft>
                <a:spcPts val="0"/>
              </a:spcAft>
              <a:buFont typeface="Arial" panose="020B0604020202020204" pitchFamily="34" charset="0"/>
              <a:buChar char="​"/>
              <a:defRPr sz="2000">
                <a:solidFill>
                  <a:schemeClr val="bg1"/>
                </a:solidFill>
              </a:defRPr>
            </a:lvl1pPr>
            <a:lvl2pPr marL="0" indent="0">
              <a:lnSpc>
                <a:spcPts val="2400"/>
              </a:lnSpc>
              <a:spcAft>
                <a:spcPts val="0"/>
              </a:spcAft>
              <a:buFont typeface="Arial" panose="020B0604020202020204" pitchFamily="34" charset="0"/>
              <a:buChar char="​"/>
              <a:defRPr sz="2000" b="1">
                <a:solidFill>
                  <a:schemeClr val="bg1"/>
                </a:solidFill>
              </a:defRPr>
            </a:lvl2pPr>
            <a:lvl3pPr marL="0" indent="0">
              <a:lnSpc>
                <a:spcPts val="2400"/>
              </a:lnSpc>
              <a:spcAft>
                <a:spcPts val="0"/>
              </a:spcAft>
              <a:buFont typeface="Arial" panose="020B0604020202020204" pitchFamily="34" charset="0"/>
              <a:buChar char="​"/>
              <a:defRPr sz="2000">
                <a:solidFill>
                  <a:schemeClr val="bg1"/>
                </a:solidFill>
              </a:defRPr>
            </a:lvl3pPr>
            <a:lvl4pPr>
              <a:lnSpc>
                <a:spcPts val="2400"/>
              </a:lnSpc>
              <a:spcAft>
                <a:spcPts val="0"/>
              </a:spcAft>
              <a:buFont typeface="Arial" panose="020B0604020202020204" pitchFamily="34" charset="0"/>
              <a:buChar char="​"/>
              <a:defRPr sz="2000">
                <a:solidFill>
                  <a:schemeClr val="bg1"/>
                </a:solidFill>
              </a:defRPr>
            </a:lvl4pPr>
            <a:lvl5pPr>
              <a:lnSpc>
                <a:spcPts val="2400"/>
              </a:lnSpc>
              <a:spcAft>
                <a:spcPts val="0"/>
              </a:spcAft>
              <a:buFont typeface="Arial" panose="020B0604020202020204" pitchFamily="34" charset="0"/>
              <a:buChar char="​"/>
              <a:defRPr sz="2000">
                <a:solidFill>
                  <a:schemeClr val="bg1"/>
                </a:solidFill>
              </a:defRPr>
            </a:lvl5pPr>
            <a:lvl6pPr marL="0" indent="0">
              <a:lnSpc>
                <a:spcPts val="2400"/>
              </a:lnSpc>
              <a:spcAft>
                <a:spcPts val="0"/>
              </a:spcAft>
              <a:buFont typeface="Arial" panose="020B0604020202020204" pitchFamily="34" charset="0"/>
              <a:buChar char="​"/>
              <a:defRPr sz="2000" b="1">
                <a:solidFill>
                  <a:schemeClr val="bg1"/>
                </a:solidFill>
              </a:defRPr>
            </a:lvl6pPr>
            <a:lvl7pPr>
              <a:lnSpc>
                <a:spcPts val="2400"/>
              </a:lnSpc>
              <a:spcAft>
                <a:spcPts val="0"/>
              </a:spcAft>
              <a:defRPr sz="2000" b="0">
                <a:solidFill>
                  <a:schemeClr val="bg1"/>
                </a:solidFill>
              </a:defRPr>
            </a:lvl7pPr>
            <a:lvl8pPr>
              <a:lnSpc>
                <a:spcPts val="2400"/>
              </a:lnSpc>
              <a:spcAft>
                <a:spcPts val="0"/>
              </a:spcAft>
              <a:defRPr sz="2000" b="1">
                <a:solidFill>
                  <a:schemeClr val="bg1"/>
                </a:solidFill>
              </a:defRPr>
            </a:lvl8pPr>
            <a:lvl9pPr>
              <a:lnSpc>
                <a:spcPts val="2400"/>
              </a:lnSpc>
              <a:spcAft>
                <a:spcPts val="0"/>
              </a:spcAft>
              <a:defRPr sz="2000">
                <a:solidFill>
                  <a:schemeClr val="bg1"/>
                </a:solidFill>
                <a:latin typeface="+mn-lt"/>
              </a:defRPr>
            </a:lvl9pPr>
          </a:lstStyle>
          <a:p>
            <a:pPr lvl="0"/>
            <a:r>
              <a:rPr lang="en-US" dirty="0"/>
              <a:t>09.00-10.00</a:t>
            </a:r>
            <a:endParaRPr lang="en-US"/>
          </a:p>
          <a:p>
            <a:pPr lvl="1"/>
            <a:r>
              <a:rPr lang="en-US" dirty="0"/>
              <a:t>02</a:t>
            </a:r>
            <a:endParaRPr lang="en-US"/>
          </a:p>
          <a:p>
            <a:pPr lvl="2"/>
            <a:r>
              <a:rPr lang="en-US" dirty="0"/>
              <a:t>03</a:t>
            </a:r>
            <a:endParaRPr lang="en-US"/>
          </a:p>
          <a:p>
            <a:pPr lvl="3"/>
            <a:r>
              <a:rPr lang="en-US" dirty="0"/>
              <a:t>04</a:t>
            </a:r>
            <a:endParaRPr lang="en-US"/>
          </a:p>
          <a:p>
            <a:pPr lvl="4"/>
            <a:r>
              <a:rPr lang="en-US" dirty="0"/>
              <a:t>05</a:t>
            </a:r>
            <a:endParaRPr lang="en-US"/>
          </a:p>
          <a:p>
            <a:pPr lvl="5"/>
            <a:r>
              <a:rPr lang="en-US" dirty="0"/>
              <a:t>06</a:t>
            </a:r>
            <a:endParaRPr lang="en-US"/>
          </a:p>
          <a:p>
            <a:pPr lvl="6"/>
            <a:r>
              <a:rPr lang="en-US" dirty="0"/>
              <a:t>07</a:t>
            </a:r>
            <a:endParaRPr lang="en-US"/>
          </a:p>
          <a:p>
            <a:pPr lvl="7"/>
            <a:r>
              <a:rPr lang="en-US" dirty="0"/>
              <a:t>08</a:t>
            </a:r>
            <a:endParaRPr lang="en-US"/>
          </a:p>
          <a:p>
            <a:pPr lvl="8"/>
            <a:r>
              <a:rPr lang="en-US" dirty="0"/>
              <a:t>09</a:t>
            </a:r>
            <a:endParaRPr lang="en-US"/>
          </a:p>
        </p:txBody>
      </p:sp>
    </p:spTree>
    <p:extLst>
      <p:ext uri="{BB962C8B-B14F-4D97-AF65-F5344CB8AC3E}">
        <p14:creationId xmlns:p14="http://schemas.microsoft.com/office/powerpoint/2010/main" val="33476651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B">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2080BB-E265-4531-8CDF-EED5AE7C2C5E}"/>
              </a:ext>
            </a:extLst>
          </p:cNvPr>
          <p:cNvSpPr txBox="1"/>
          <p:nvPr userDrawn="1"/>
        </p:nvSpPr>
        <p:spPr>
          <a:xfrm>
            <a:off x="0" y="-270387"/>
            <a:ext cx="116172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dirty="0"/>
              <a:t>Right click on picture and choose “</a:t>
            </a:r>
            <a:r>
              <a:rPr lang="en-US" sz="1400" b="0" dirty="0"/>
              <a:t>Send to Back” </a:t>
            </a:r>
            <a:r>
              <a:rPr lang="en-US" sz="1400" dirty="0"/>
              <a:t>to get overlay in front. You have the option to change the color of the overlay.</a:t>
            </a:r>
            <a:endParaRPr lang="en-US" sz="1400" dirty="0">
              <a:solidFill>
                <a:schemeClr val="tx2"/>
              </a:solidFill>
            </a:endParaRPr>
          </a:p>
        </p:txBody>
      </p:sp>
      <p:sp>
        <p:nvSpPr>
          <p:cNvPr id="15" name="Text Placeholder overlay">
            <a:extLst>
              <a:ext uri="{FF2B5EF4-FFF2-40B4-BE49-F238E27FC236}">
                <a16:creationId xmlns:a16="http://schemas.microsoft.com/office/drawing/2014/main" id="{4A8BF276-0692-46D5-82F5-A0C2FF038B3F}"/>
              </a:ext>
            </a:extLst>
          </p:cNvPr>
          <p:cNvSpPr>
            <a:spLocks noGrp="1"/>
          </p:cNvSpPr>
          <p:nvPr>
            <p:ph type="body" sz="quarter" idx="20" hasCustomPrompt="1"/>
          </p:nvPr>
        </p:nvSpPr>
        <p:spPr bwMode="ltGray">
          <a:xfrm>
            <a:off x="840" y="0"/>
            <a:ext cx="12191160" cy="6858000"/>
          </a:xfrm>
          <a:prstGeom prst="rect">
            <a:avLst/>
          </a:prstGeom>
          <a:solidFill>
            <a:schemeClr val="accent1">
              <a:alpha val="85000"/>
            </a:schemeClr>
          </a:solidFill>
          <a:ln w="0">
            <a:noFill/>
          </a:ln>
        </p:spPr>
        <p:txBody>
          <a:bodyPr wrap="square">
            <a:noAutofit/>
          </a:bodyPr>
          <a:lstStyle>
            <a:lvl1pPr marL="0" indent="0">
              <a:buNone/>
              <a:defRPr sz="100">
                <a:noFill/>
              </a:defRPr>
            </a:lvl1pPr>
          </a:lstStyle>
          <a:p>
            <a:pPr lvl="0"/>
            <a:r>
              <a:rPr lang="en-US" dirty="0"/>
              <a:t>.</a:t>
            </a:r>
            <a:endParaRPr lang="en-US"/>
          </a:p>
        </p:txBody>
      </p:sp>
      <p:sp>
        <p:nvSpPr>
          <p:cNvPr id="17" name="Picture Placeholder">
            <a:extLst>
              <a:ext uri="{FF2B5EF4-FFF2-40B4-BE49-F238E27FC236}">
                <a16:creationId xmlns:a16="http://schemas.microsoft.com/office/drawing/2014/main" id="{A9E3EC95-A154-45E4-BAB3-3F77D735811A}"/>
              </a:ext>
            </a:extLst>
          </p:cNvPr>
          <p:cNvSpPr>
            <a:spLocks noGrp="1"/>
          </p:cNvSpPr>
          <p:nvPr>
            <p:ph type="pic" sz="quarter" idx="19" hasCustomPrompt="1"/>
          </p:nvPr>
        </p:nvSpPr>
        <p:spPr bwMode="white">
          <a:xfrm>
            <a:off x="0" y="-1"/>
            <a:ext cx="12193200" cy="6861600"/>
          </a:xfrm>
          <a:noFill/>
        </p:spPr>
        <p:txBody>
          <a:bodyPr lIns="0" tIns="828000" bIns="0" anchor="ctr" anchorCtr="0"/>
          <a:lstStyle>
            <a:lvl1pPr marL="0" indent="0" algn="ctr">
              <a:spcAft>
                <a:spcPts val="0"/>
              </a:spcAft>
              <a:buNone/>
              <a:defRPr sz="1600">
                <a:solidFill>
                  <a:schemeClr val="bg1"/>
                </a:solidFill>
              </a:defRPr>
            </a:lvl1pPr>
          </a:lstStyle>
          <a:p>
            <a:r>
              <a:rPr lang="en-US" dirty="0"/>
              <a:t>Click icon to add picture or click on frame and insert picture from Templafy Images</a:t>
            </a:r>
            <a:endParaRPr lang="en-US"/>
          </a:p>
          <a:p>
            <a:r>
              <a:rPr lang="en-US" dirty="0"/>
              <a:t>Right click on picture and choose Send to Back to get overlay in front</a:t>
            </a:r>
            <a:endParaRPr lang="en-US"/>
          </a:p>
        </p:txBody>
      </p:sp>
      <p:sp>
        <p:nvSpPr>
          <p:cNvPr id="2" name="Title 1"/>
          <p:cNvSpPr>
            <a:spLocks noGrp="1"/>
          </p:cNvSpPr>
          <p:nvPr>
            <p:ph type="title" hasCustomPrompt="1"/>
          </p:nvPr>
        </p:nvSpPr>
        <p:spPr>
          <a:xfrm>
            <a:off x="576000" y="576000"/>
            <a:ext cx="11041200" cy="473700"/>
          </a:xfrm>
        </p:spPr>
        <p:txBody>
          <a:bodyPr/>
          <a:lstStyle>
            <a:lvl1pPr>
              <a:defRPr sz="3200">
                <a:solidFill>
                  <a:schemeClr val="bg1"/>
                </a:solidFill>
              </a:defRPr>
            </a:lvl1pPr>
          </a:lstStyle>
          <a:p>
            <a:r>
              <a:rPr lang="en-US" noProof="0" dirty="0"/>
              <a:t>Click to add title</a:t>
            </a:r>
            <a:endParaRPr lang="en-US"/>
          </a:p>
        </p:txBody>
      </p:sp>
      <p:sp>
        <p:nvSpPr>
          <p:cNvPr id="11" name="Text Placeholder note">
            <a:extLst>
              <a:ext uri="{FF2B5EF4-FFF2-40B4-BE49-F238E27FC236}">
                <a16:creationId xmlns:a16="http://schemas.microsoft.com/office/drawing/2014/main" id="{08231304-DCEF-4032-AAD9-1F1B817D8E0A}"/>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5" name="Date Placeholder 4">
            <a:extLst>
              <a:ext uri="{FF2B5EF4-FFF2-40B4-BE49-F238E27FC236}">
                <a16:creationId xmlns:a16="http://schemas.microsoft.com/office/drawing/2014/main" id="{AE67C167-00C7-4F43-9F18-27BC50326183}"/>
              </a:ext>
            </a:extLst>
          </p:cNvPr>
          <p:cNvSpPr>
            <a:spLocks noGrp="1"/>
          </p:cNvSpPr>
          <p:nvPr>
            <p:ph type="dt" sz="half" idx="21"/>
          </p:nvPr>
        </p:nvSpPr>
        <p:spPr/>
        <p:txBody>
          <a:bodyPr/>
          <a:lstStyle>
            <a:lvl1pPr>
              <a:defRPr>
                <a:solidFill>
                  <a:schemeClr val="bg1"/>
                </a:solidFill>
              </a:defRPr>
            </a:lvl1pPr>
          </a:lstStyle>
          <a:p>
            <a:endParaRPr lang="en-US" dirty="0"/>
          </a:p>
        </p:txBody>
      </p:sp>
      <p:sp>
        <p:nvSpPr>
          <p:cNvPr id="6" name="Footer Placeholder 5">
            <a:extLst>
              <a:ext uri="{FF2B5EF4-FFF2-40B4-BE49-F238E27FC236}">
                <a16:creationId xmlns:a16="http://schemas.microsoft.com/office/drawing/2014/main" id="{7238C1D3-78FD-43A1-97E2-A274A60A029E}"/>
              </a:ext>
            </a:extLst>
          </p:cNvPr>
          <p:cNvSpPr>
            <a:spLocks noGrp="1"/>
          </p:cNvSpPr>
          <p:nvPr>
            <p:ph type="ftr" sz="quarter" idx="22"/>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1B7DC71C-FCE2-4BC5-A506-8043DF841353}"/>
              </a:ext>
            </a:extLst>
          </p:cNvPr>
          <p:cNvSpPr>
            <a:spLocks noGrp="1"/>
          </p:cNvSpPr>
          <p:nvPr>
            <p:ph type="sldNum" sz="quarter" idx="23"/>
          </p:nvPr>
        </p:nvSpPr>
        <p:spPr/>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361165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 sub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576000"/>
            <a:ext cx="11041200" cy="460800"/>
          </a:xfrm>
        </p:spPr>
        <p:txBody>
          <a:bodyPr/>
          <a:lstStyle>
            <a:lvl1pPr>
              <a:defRPr sz="3200"/>
            </a:lvl1pPr>
          </a:lstStyle>
          <a:p>
            <a:r>
              <a:rPr lang="en-US" noProof="0" dirty="0"/>
              <a:t>Click to add title</a:t>
            </a:r>
            <a:endParaRPr lang="en-US" dirty="0"/>
          </a:p>
        </p:txBody>
      </p:sp>
      <p:sp>
        <p:nvSpPr>
          <p:cNvPr id="8" name="Subtitle">
            <a:extLst>
              <a:ext uri="{FF2B5EF4-FFF2-40B4-BE49-F238E27FC236}">
                <a16:creationId xmlns:a16="http://schemas.microsoft.com/office/drawing/2014/main" id="{7393096F-4E59-416F-AF3C-2DC19388DED4}"/>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11" name="Text Placeholder note">
            <a:extLst>
              <a:ext uri="{FF2B5EF4-FFF2-40B4-BE49-F238E27FC236}">
                <a16:creationId xmlns:a16="http://schemas.microsoft.com/office/drawing/2014/main" id="{02A03667-2B4F-4D0F-B414-8BD38DAF5E62}"/>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3" name="Date Placeholder 2">
            <a:extLst>
              <a:ext uri="{FF2B5EF4-FFF2-40B4-BE49-F238E27FC236}">
                <a16:creationId xmlns:a16="http://schemas.microsoft.com/office/drawing/2014/main" id="{B89AEB2F-B5C9-4F0B-B9F1-55A4EEC5AE2F}"/>
              </a:ext>
            </a:extLst>
          </p:cNvPr>
          <p:cNvSpPr>
            <a:spLocks noGrp="1"/>
          </p:cNvSpPr>
          <p:nvPr>
            <p:ph type="dt" sz="half" idx="220"/>
          </p:nvPr>
        </p:nvSpPr>
        <p:spPr/>
        <p:txBody>
          <a:bodyPr/>
          <a:lstStyle/>
          <a:p>
            <a:endParaRPr lang="en-US" dirty="0"/>
          </a:p>
        </p:txBody>
      </p:sp>
      <p:sp>
        <p:nvSpPr>
          <p:cNvPr id="4" name="Footer Placeholder 3">
            <a:extLst>
              <a:ext uri="{FF2B5EF4-FFF2-40B4-BE49-F238E27FC236}">
                <a16:creationId xmlns:a16="http://schemas.microsoft.com/office/drawing/2014/main" id="{23FABAB8-DB40-4E2B-A7B2-792E81E8EE07}"/>
              </a:ext>
            </a:extLst>
          </p:cNvPr>
          <p:cNvSpPr>
            <a:spLocks noGrp="1"/>
          </p:cNvSpPr>
          <p:nvPr>
            <p:ph type="ftr" sz="quarter" idx="221"/>
          </p:nvPr>
        </p:nvSpPr>
        <p:spPr/>
        <p:txBody>
          <a:bodyPr/>
          <a:lstStyle/>
          <a:p>
            <a:endParaRPr lang="en-US" dirty="0"/>
          </a:p>
        </p:txBody>
      </p:sp>
      <p:sp>
        <p:nvSpPr>
          <p:cNvPr id="5" name="Slide Number Placeholder 4">
            <a:extLst>
              <a:ext uri="{FF2B5EF4-FFF2-40B4-BE49-F238E27FC236}">
                <a16:creationId xmlns:a16="http://schemas.microsoft.com/office/drawing/2014/main" id="{38B958B4-7E4B-4469-9066-DEF3718645FF}"/>
              </a:ext>
            </a:extLst>
          </p:cNvPr>
          <p:cNvSpPr>
            <a:spLocks noGrp="1"/>
          </p:cNvSpPr>
          <p:nvPr>
            <p:ph type="sldNum" sz="quarter" idx="22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6244788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subtitle only B">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2080BB-E265-4531-8CDF-EED5AE7C2C5E}"/>
              </a:ext>
            </a:extLst>
          </p:cNvPr>
          <p:cNvSpPr txBox="1"/>
          <p:nvPr userDrawn="1"/>
        </p:nvSpPr>
        <p:spPr>
          <a:xfrm>
            <a:off x="0" y="-270387"/>
            <a:ext cx="116172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dirty="0"/>
              <a:t>Right click on picture and choose “</a:t>
            </a:r>
            <a:r>
              <a:rPr lang="en-US" sz="1400" b="0" dirty="0"/>
              <a:t>Send to Back” </a:t>
            </a:r>
            <a:r>
              <a:rPr lang="en-US" sz="1400" dirty="0"/>
              <a:t>to get overlay in front. You have the option to change the color of the overlay.</a:t>
            </a:r>
            <a:endParaRPr lang="en-US" sz="1400" dirty="0">
              <a:solidFill>
                <a:schemeClr val="tx2"/>
              </a:solidFill>
            </a:endParaRPr>
          </a:p>
        </p:txBody>
      </p:sp>
      <p:sp>
        <p:nvSpPr>
          <p:cNvPr id="15" name="Text Placeholder overlay">
            <a:extLst>
              <a:ext uri="{FF2B5EF4-FFF2-40B4-BE49-F238E27FC236}">
                <a16:creationId xmlns:a16="http://schemas.microsoft.com/office/drawing/2014/main" id="{4A8BF276-0692-46D5-82F5-A0C2FF038B3F}"/>
              </a:ext>
            </a:extLst>
          </p:cNvPr>
          <p:cNvSpPr>
            <a:spLocks noGrp="1"/>
          </p:cNvSpPr>
          <p:nvPr>
            <p:ph type="body" sz="quarter" idx="20" hasCustomPrompt="1"/>
          </p:nvPr>
        </p:nvSpPr>
        <p:spPr bwMode="ltGray">
          <a:xfrm>
            <a:off x="840" y="0"/>
            <a:ext cx="12191160" cy="6858000"/>
          </a:xfrm>
          <a:prstGeom prst="rect">
            <a:avLst/>
          </a:prstGeom>
          <a:solidFill>
            <a:schemeClr val="accent1">
              <a:alpha val="85000"/>
            </a:schemeClr>
          </a:solidFill>
          <a:ln w="0">
            <a:noFill/>
          </a:ln>
        </p:spPr>
        <p:txBody>
          <a:bodyPr wrap="square">
            <a:noAutofit/>
          </a:bodyPr>
          <a:lstStyle>
            <a:lvl1pPr marL="0" indent="0">
              <a:buNone/>
              <a:defRPr sz="100">
                <a:noFill/>
              </a:defRPr>
            </a:lvl1pPr>
          </a:lstStyle>
          <a:p>
            <a:pPr lvl="0"/>
            <a:r>
              <a:rPr lang="en-US" dirty="0"/>
              <a:t>.</a:t>
            </a:r>
            <a:endParaRPr lang="en-US"/>
          </a:p>
        </p:txBody>
      </p:sp>
      <p:sp>
        <p:nvSpPr>
          <p:cNvPr id="11" name="Picture Placeholder">
            <a:extLst>
              <a:ext uri="{FF2B5EF4-FFF2-40B4-BE49-F238E27FC236}">
                <a16:creationId xmlns:a16="http://schemas.microsoft.com/office/drawing/2014/main" id="{2E4DF0E4-F882-4F37-A2E8-37C7D435692C}"/>
              </a:ext>
            </a:extLst>
          </p:cNvPr>
          <p:cNvSpPr>
            <a:spLocks noGrp="1"/>
          </p:cNvSpPr>
          <p:nvPr>
            <p:ph type="pic" sz="quarter" idx="19" hasCustomPrompt="1"/>
          </p:nvPr>
        </p:nvSpPr>
        <p:spPr bwMode="white">
          <a:xfrm>
            <a:off x="0" y="-1"/>
            <a:ext cx="12193200" cy="6861600"/>
          </a:xfrm>
          <a:noFill/>
        </p:spPr>
        <p:txBody>
          <a:bodyPr lIns="0" tIns="828000" bIns="0" anchor="ctr" anchorCtr="0"/>
          <a:lstStyle>
            <a:lvl1pPr marL="0" indent="0" algn="ctr">
              <a:spcAft>
                <a:spcPts val="0"/>
              </a:spcAft>
              <a:buNone/>
              <a:defRPr sz="1600">
                <a:solidFill>
                  <a:schemeClr val="bg1"/>
                </a:solidFill>
              </a:defRPr>
            </a:lvl1pPr>
          </a:lstStyle>
          <a:p>
            <a:r>
              <a:rPr lang="en-US" dirty="0"/>
              <a:t>Click icon to add picture or click on frame and insert picture from Templafy Images</a:t>
            </a:r>
            <a:endParaRPr lang="en-US"/>
          </a:p>
          <a:p>
            <a:r>
              <a:rPr lang="en-US" dirty="0"/>
              <a:t>Right click on picture and choose Send to Back to get overlay in front</a:t>
            </a:r>
            <a:endParaRPr lang="en-US"/>
          </a:p>
        </p:txBody>
      </p:sp>
      <p:sp>
        <p:nvSpPr>
          <p:cNvPr id="2" name="Title 1"/>
          <p:cNvSpPr>
            <a:spLocks noGrp="1"/>
          </p:cNvSpPr>
          <p:nvPr>
            <p:ph type="title" hasCustomPrompt="1"/>
          </p:nvPr>
        </p:nvSpPr>
        <p:spPr>
          <a:xfrm>
            <a:off x="576000" y="576000"/>
            <a:ext cx="11041200" cy="457201"/>
          </a:xfrm>
        </p:spPr>
        <p:txBody>
          <a:bodyPr/>
          <a:lstStyle>
            <a:lvl1pPr>
              <a:defRPr sz="3200">
                <a:solidFill>
                  <a:schemeClr val="bg1"/>
                </a:solidFill>
              </a:defRPr>
            </a:lvl1pPr>
          </a:lstStyle>
          <a:p>
            <a:r>
              <a:rPr lang="en-US" noProof="0" dirty="0"/>
              <a:t>Click to add title</a:t>
            </a:r>
            <a:endParaRPr lang="en-US"/>
          </a:p>
        </p:txBody>
      </p:sp>
      <p:sp>
        <p:nvSpPr>
          <p:cNvPr id="12" name="Subtitle">
            <a:extLst>
              <a:ext uri="{FF2B5EF4-FFF2-40B4-BE49-F238E27FC236}">
                <a16:creationId xmlns:a16="http://schemas.microsoft.com/office/drawing/2014/main" id="{10791275-49B9-4961-8D4A-CBAE8A680BE3}"/>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13" name="Text Placeholder note">
            <a:extLst>
              <a:ext uri="{FF2B5EF4-FFF2-40B4-BE49-F238E27FC236}">
                <a16:creationId xmlns:a16="http://schemas.microsoft.com/office/drawing/2014/main" id="{84810F16-2C25-454F-9C56-7A6789A7429A}"/>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5" name="Date Placeholder 4">
            <a:extLst>
              <a:ext uri="{FF2B5EF4-FFF2-40B4-BE49-F238E27FC236}">
                <a16:creationId xmlns:a16="http://schemas.microsoft.com/office/drawing/2014/main" id="{AE67C167-00C7-4F43-9F18-27BC50326183}"/>
              </a:ext>
            </a:extLst>
          </p:cNvPr>
          <p:cNvSpPr>
            <a:spLocks noGrp="1"/>
          </p:cNvSpPr>
          <p:nvPr>
            <p:ph type="dt" sz="half" idx="21"/>
          </p:nvPr>
        </p:nvSpPr>
        <p:spPr/>
        <p:txBody>
          <a:bodyPr/>
          <a:lstStyle>
            <a:lvl1pPr>
              <a:defRPr>
                <a:solidFill>
                  <a:schemeClr val="bg1"/>
                </a:solidFill>
              </a:defRPr>
            </a:lvl1pPr>
          </a:lstStyle>
          <a:p>
            <a:endParaRPr lang="en-US" dirty="0"/>
          </a:p>
        </p:txBody>
      </p:sp>
      <p:sp>
        <p:nvSpPr>
          <p:cNvPr id="6" name="Footer Placeholder 5">
            <a:extLst>
              <a:ext uri="{FF2B5EF4-FFF2-40B4-BE49-F238E27FC236}">
                <a16:creationId xmlns:a16="http://schemas.microsoft.com/office/drawing/2014/main" id="{7238C1D3-78FD-43A1-97E2-A274A60A029E}"/>
              </a:ext>
            </a:extLst>
          </p:cNvPr>
          <p:cNvSpPr>
            <a:spLocks noGrp="1"/>
          </p:cNvSpPr>
          <p:nvPr>
            <p:ph type="ftr" sz="quarter" idx="22"/>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1B7DC71C-FCE2-4BC5-A506-8043DF841353}"/>
              </a:ext>
            </a:extLst>
          </p:cNvPr>
          <p:cNvSpPr>
            <a:spLocks noGrp="1"/>
          </p:cNvSpPr>
          <p:nvPr>
            <p:ph type="sldNum" sz="quarter" idx="23"/>
          </p:nvPr>
        </p:nvSpPr>
        <p:spPr/>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797118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subtitle only C">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2080BB-E265-4531-8CDF-EED5AE7C2C5E}"/>
              </a:ext>
            </a:extLst>
          </p:cNvPr>
          <p:cNvSpPr txBox="1"/>
          <p:nvPr userDrawn="1"/>
        </p:nvSpPr>
        <p:spPr>
          <a:xfrm>
            <a:off x="0" y="-270387"/>
            <a:ext cx="11615738"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dirty="0"/>
              <a:t>Right click on picture and choose “</a:t>
            </a:r>
            <a:r>
              <a:rPr lang="en-US" sz="1400" b="0" dirty="0"/>
              <a:t>Send to Back” </a:t>
            </a:r>
            <a:r>
              <a:rPr lang="en-US" sz="1400" dirty="0"/>
              <a:t>to get overlay in front. You have the option to change the color of the overlay.</a:t>
            </a:r>
            <a:endParaRPr lang="en-US" sz="1400" dirty="0">
              <a:solidFill>
                <a:schemeClr val="tx2"/>
              </a:solidFill>
            </a:endParaRPr>
          </a:p>
        </p:txBody>
      </p:sp>
      <p:sp>
        <p:nvSpPr>
          <p:cNvPr id="15" name="Text Placeholder overlay">
            <a:extLst>
              <a:ext uri="{FF2B5EF4-FFF2-40B4-BE49-F238E27FC236}">
                <a16:creationId xmlns:a16="http://schemas.microsoft.com/office/drawing/2014/main" id="{4A8BF276-0692-46D5-82F5-A0C2FF038B3F}"/>
              </a:ext>
            </a:extLst>
          </p:cNvPr>
          <p:cNvSpPr>
            <a:spLocks noGrp="1"/>
          </p:cNvSpPr>
          <p:nvPr>
            <p:ph type="body" sz="quarter" idx="20" hasCustomPrompt="1"/>
          </p:nvPr>
        </p:nvSpPr>
        <p:spPr>
          <a:xfrm>
            <a:off x="840" y="0"/>
            <a:ext cx="12191160" cy="6858000"/>
          </a:xfrm>
          <a:prstGeom prst="rect">
            <a:avLst/>
          </a:prstGeom>
          <a:solidFill>
            <a:schemeClr val="bg1">
              <a:alpha val="80000"/>
            </a:schemeClr>
          </a:solidFill>
          <a:ln w="0">
            <a:noFill/>
          </a:ln>
        </p:spPr>
        <p:txBody>
          <a:bodyPr wrap="square">
            <a:noAutofit/>
          </a:bodyPr>
          <a:lstStyle>
            <a:lvl1pPr marL="0" indent="0">
              <a:buNone/>
              <a:defRPr sz="100">
                <a:noFill/>
              </a:defRPr>
            </a:lvl1pPr>
          </a:lstStyle>
          <a:p>
            <a:pPr lvl="0"/>
            <a:r>
              <a:rPr lang="en-US" dirty="0"/>
              <a:t>.</a:t>
            </a:r>
            <a:endParaRPr lang="en-US"/>
          </a:p>
        </p:txBody>
      </p:sp>
      <p:sp>
        <p:nvSpPr>
          <p:cNvPr id="14" name="Picture Placeholder">
            <a:extLst>
              <a:ext uri="{FF2B5EF4-FFF2-40B4-BE49-F238E27FC236}">
                <a16:creationId xmlns:a16="http://schemas.microsoft.com/office/drawing/2014/main" id="{679832B5-5EE2-42A0-B3B1-34D6BECE044B}"/>
              </a:ext>
            </a:extLst>
          </p:cNvPr>
          <p:cNvSpPr>
            <a:spLocks noGrp="1"/>
          </p:cNvSpPr>
          <p:nvPr>
            <p:ph type="pic" sz="quarter" idx="19" hasCustomPrompt="1"/>
          </p:nvPr>
        </p:nvSpPr>
        <p:spPr bwMode="white">
          <a:xfrm>
            <a:off x="0" y="-1"/>
            <a:ext cx="12193200" cy="6861600"/>
          </a:xfrm>
          <a:noFill/>
        </p:spPr>
        <p:txBody>
          <a:bodyPr lIns="0" tIns="828000" bIns="0" anchor="ctr" anchorCtr="0"/>
          <a:lstStyle>
            <a:lvl1pPr marL="0" indent="0" algn="ctr">
              <a:spcAft>
                <a:spcPts val="0"/>
              </a:spcAft>
              <a:buNone/>
              <a:defRPr sz="1600">
                <a:solidFill>
                  <a:srgbClr val="545859"/>
                </a:solidFill>
              </a:defRPr>
            </a:lvl1pPr>
          </a:lstStyle>
          <a:p>
            <a:r>
              <a:rPr lang="en-US" dirty="0"/>
              <a:t>Click icon to add picture or click on frame and insert picture from Templafy Images</a:t>
            </a:r>
            <a:endParaRPr lang="en-US"/>
          </a:p>
          <a:p>
            <a:r>
              <a:rPr lang="en-US" dirty="0"/>
              <a:t>Right click on picture and choose Send to Back to get overlay in front</a:t>
            </a:r>
            <a:endParaRPr lang="en-US"/>
          </a:p>
        </p:txBody>
      </p:sp>
      <p:sp>
        <p:nvSpPr>
          <p:cNvPr id="2" name="Title 1"/>
          <p:cNvSpPr>
            <a:spLocks noGrp="1"/>
          </p:cNvSpPr>
          <p:nvPr>
            <p:ph type="title" hasCustomPrompt="1"/>
          </p:nvPr>
        </p:nvSpPr>
        <p:spPr>
          <a:xfrm>
            <a:off x="576000" y="576000"/>
            <a:ext cx="11041200" cy="439200"/>
          </a:xfrm>
        </p:spPr>
        <p:txBody>
          <a:bodyPr/>
          <a:lstStyle>
            <a:lvl1pPr>
              <a:defRPr sz="3200">
                <a:solidFill>
                  <a:schemeClr val="accent1"/>
                </a:solidFill>
              </a:defRPr>
            </a:lvl1pPr>
          </a:lstStyle>
          <a:p>
            <a:r>
              <a:rPr lang="en-US" noProof="0" dirty="0"/>
              <a:t>Click to add title</a:t>
            </a:r>
            <a:endParaRPr lang="en-US"/>
          </a:p>
        </p:txBody>
      </p:sp>
      <p:sp>
        <p:nvSpPr>
          <p:cNvPr id="11" name="Subtitle">
            <a:extLst>
              <a:ext uri="{FF2B5EF4-FFF2-40B4-BE49-F238E27FC236}">
                <a16:creationId xmlns:a16="http://schemas.microsoft.com/office/drawing/2014/main" id="{9DDB0C04-EF1C-4AEE-A984-0CF94E4324CE}"/>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12" name="Text Placeholder note">
            <a:extLst>
              <a:ext uri="{FF2B5EF4-FFF2-40B4-BE49-F238E27FC236}">
                <a16:creationId xmlns:a16="http://schemas.microsoft.com/office/drawing/2014/main" id="{56BBE89D-50C4-4B12-8E0D-9F97615BCDAA}"/>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4" name="Date Placeholder 3">
            <a:extLst>
              <a:ext uri="{FF2B5EF4-FFF2-40B4-BE49-F238E27FC236}">
                <a16:creationId xmlns:a16="http://schemas.microsoft.com/office/drawing/2014/main" id="{9D3EB67D-DB30-4E15-A4B0-6434B0D7C29E}"/>
              </a:ext>
            </a:extLst>
          </p:cNvPr>
          <p:cNvSpPr>
            <a:spLocks noGrp="1"/>
          </p:cNvSpPr>
          <p:nvPr>
            <p:ph type="dt" sz="half" idx="220"/>
          </p:nvPr>
        </p:nvSpPr>
        <p:spPr/>
        <p:txBody>
          <a:bodyPr/>
          <a:lstStyle/>
          <a:p>
            <a:endParaRPr lang="en-US" dirty="0"/>
          </a:p>
        </p:txBody>
      </p:sp>
      <p:sp>
        <p:nvSpPr>
          <p:cNvPr id="7" name="Footer Placeholder 6">
            <a:extLst>
              <a:ext uri="{FF2B5EF4-FFF2-40B4-BE49-F238E27FC236}">
                <a16:creationId xmlns:a16="http://schemas.microsoft.com/office/drawing/2014/main" id="{D0FF154C-2A26-4480-B12A-4454B02D663E}"/>
              </a:ext>
            </a:extLst>
          </p:cNvPr>
          <p:cNvSpPr>
            <a:spLocks noGrp="1"/>
          </p:cNvSpPr>
          <p:nvPr>
            <p:ph type="ftr" sz="quarter" idx="221"/>
          </p:nvPr>
        </p:nvSpPr>
        <p:spPr/>
        <p:txBody>
          <a:bodyPr/>
          <a:lstStyle/>
          <a:p>
            <a:endParaRPr lang="en-US" dirty="0"/>
          </a:p>
        </p:txBody>
      </p:sp>
      <p:sp>
        <p:nvSpPr>
          <p:cNvPr id="9" name="Slide Number Placeholder 8">
            <a:extLst>
              <a:ext uri="{FF2B5EF4-FFF2-40B4-BE49-F238E27FC236}">
                <a16:creationId xmlns:a16="http://schemas.microsoft.com/office/drawing/2014/main" id="{10322C62-D579-48AA-A1C1-489BDF5228B4}"/>
              </a:ext>
            </a:extLst>
          </p:cNvPr>
          <p:cNvSpPr>
            <a:spLocks noGrp="1"/>
          </p:cNvSpPr>
          <p:nvPr>
            <p:ph type="sldNum" sz="quarter" idx="22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0426927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 subtitle only 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9B5EFF-FD9D-4B27-9106-E13F82E10C40}"/>
              </a:ext>
            </a:extLst>
          </p:cNvPr>
          <p:cNvPicPr>
            <a:picLocks noChangeAspect="1"/>
          </p:cNvPicPr>
          <p:nvPr userDrawn="1"/>
        </p:nvPicPr>
        <p:blipFill>
          <a:blip r:embed="rId2"/>
          <a:stretch>
            <a:fillRect/>
          </a:stretch>
        </p:blipFill>
        <p:spPr>
          <a:xfrm>
            <a:off x="12313828" y="4096823"/>
            <a:ext cx="1729831" cy="1517395"/>
          </a:xfrm>
          <a:prstGeom prst="rect">
            <a:avLst/>
          </a:prstGeom>
        </p:spPr>
      </p:pic>
      <p:pic>
        <p:nvPicPr>
          <p:cNvPr id="12" name="Picture 11">
            <a:extLst>
              <a:ext uri="{FF2B5EF4-FFF2-40B4-BE49-F238E27FC236}">
                <a16:creationId xmlns:a16="http://schemas.microsoft.com/office/drawing/2014/main" id="{F81035D4-8F7B-4A24-8903-97A7A07D79C1}"/>
              </a:ext>
            </a:extLst>
          </p:cNvPr>
          <p:cNvPicPr>
            <a:picLocks noChangeAspect="1"/>
          </p:cNvPicPr>
          <p:nvPr userDrawn="1"/>
        </p:nvPicPr>
        <p:blipFill>
          <a:blip r:embed="rId3"/>
          <a:stretch>
            <a:fillRect/>
          </a:stretch>
        </p:blipFill>
        <p:spPr>
          <a:xfrm>
            <a:off x="12313828" y="0"/>
            <a:ext cx="1825676" cy="4003676"/>
          </a:xfrm>
          <a:prstGeom prst="rect">
            <a:avLst/>
          </a:prstGeom>
        </p:spPr>
      </p:pic>
      <p:sp>
        <p:nvSpPr>
          <p:cNvPr id="3" name="TextBox 2">
            <a:extLst>
              <a:ext uri="{FF2B5EF4-FFF2-40B4-BE49-F238E27FC236}">
                <a16:creationId xmlns:a16="http://schemas.microsoft.com/office/drawing/2014/main" id="{CD2080BB-E265-4531-8CDF-EED5AE7C2C5E}"/>
              </a:ext>
            </a:extLst>
          </p:cNvPr>
          <p:cNvSpPr txBox="1"/>
          <p:nvPr userDrawn="1"/>
        </p:nvSpPr>
        <p:spPr>
          <a:xfrm>
            <a:off x="0" y="-270387"/>
            <a:ext cx="121920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dirty="0"/>
              <a:t>Right click on picture and choose “</a:t>
            </a:r>
            <a:r>
              <a:rPr lang="en-US" sz="1400" b="0" dirty="0"/>
              <a:t>Send to Back” </a:t>
            </a:r>
            <a:r>
              <a:rPr lang="en-US" sz="1400" dirty="0"/>
              <a:t>to get overlay in front. You have the option to change the color of the overlay, see guide to the right.</a:t>
            </a:r>
            <a:endParaRPr lang="en-US" sz="1400" dirty="0">
              <a:solidFill>
                <a:schemeClr val="tx2"/>
              </a:solidFill>
            </a:endParaRPr>
          </a:p>
        </p:txBody>
      </p:sp>
      <p:sp>
        <p:nvSpPr>
          <p:cNvPr id="15" name="Text Placeholder overlay">
            <a:extLst>
              <a:ext uri="{FF2B5EF4-FFF2-40B4-BE49-F238E27FC236}">
                <a16:creationId xmlns:a16="http://schemas.microsoft.com/office/drawing/2014/main" id="{4A8BF276-0692-46D5-82F5-A0C2FF038B3F}"/>
              </a:ext>
            </a:extLst>
          </p:cNvPr>
          <p:cNvSpPr>
            <a:spLocks noGrp="1"/>
          </p:cNvSpPr>
          <p:nvPr>
            <p:ph type="body" sz="quarter" idx="20" hasCustomPrompt="1"/>
          </p:nvPr>
        </p:nvSpPr>
        <p:spPr bwMode="ltGray">
          <a:xfrm>
            <a:off x="840" y="0"/>
            <a:ext cx="12191160" cy="6858000"/>
          </a:xfrm>
          <a:prstGeom prst="rect">
            <a:avLst/>
          </a:prstGeom>
          <a:gradFill>
            <a:gsLst>
              <a:gs pos="50000">
                <a:schemeClr val="accent1">
                  <a:alpha val="95000"/>
                </a:schemeClr>
              </a:gs>
              <a:gs pos="99000">
                <a:schemeClr val="accent1">
                  <a:alpha val="70000"/>
                </a:schemeClr>
              </a:gs>
            </a:gsLst>
            <a:lin ang="21594000" scaled="0"/>
          </a:gradFill>
          <a:ln w="0">
            <a:noFill/>
          </a:ln>
        </p:spPr>
        <p:txBody>
          <a:bodyPr wrap="square">
            <a:noAutofit/>
          </a:bodyPr>
          <a:lstStyle>
            <a:lvl1pPr marL="0" indent="0">
              <a:buNone/>
              <a:defRPr sz="100">
                <a:noFill/>
              </a:defRPr>
            </a:lvl1pPr>
          </a:lstStyle>
          <a:p>
            <a:pPr lvl="0"/>
            <a:r>
              <a:rPr lang="en-US" dirty="0"/>
              <a:t>.</a:t>
            </a:r>
            <a:endParaRPr lang="en-US"/>
          </a:p>
        </p:txBody>
      </p:sp>
      <p:sp>
        <p:nvSpPr>
          <p:cNvPr id="11" name="Picture Placeholder">
            <a:extLst>
              <a:ext uri="{FF2B5EF4-FFF2-40B4-BE49-F238E27FC236}">
                <a16:creationId xmlns:a16="http://schemas.microsoft.com/office/drawing/2014/main" id="{2E4DF0E4-F882-4F37-A2E8-37C7D435692C}"/>
              </a:ext>
            </a:extLst>
          </p:cNvPr>
          <p:cNvSpPr>
            <a:spLocks noGrp="1"/>
          </p:cNvSpPr>
          <p:nvPr>
            <p:ph type="pic" sz="quarter" idx="19" hasCustomPrompt="1"/>
          </p:nvPr>
        </p:nvSpPr>
        <p:spPr bwMode="white">
          <a:xfrm>
            <a:off x="0" y="-1"/>
            <a:ext cx="12193200" cy="6861600"/>
          </a:xfrm>
          <a:noFill/>
        </p:spPr>
        <p:txBody>
          <a:bodyPr lIns="0" tIns="828000" bIns="0" anchor="ctr" anchorCtr="0"/>
          <a:lstStyle>
            <a:lvl1pPr marL="0" indent="0" algn="ctr">
              <a:spcAft>
                <a:spcPts val="0"/>
              </a:spcAft>
              <a:buNone/>
              <a:defRPr sz="1600">
                <a:solidFill>
                  <a:schemeClr val="bg1"/>
                </a:solidFill>
              </a:defRPr>
            </a:lvl1pPr>
          </a:lstStyle>
          <a:p>
            <a:r>
              <a:rPr lang="en-US" dirty="0"/>
              <a:t>Click icon to add picture or click on frame and insert picture from Templafy Images</a:t>
            </a:r>
            <a:endParaRPr lang="en-US"/>
          </a:p>
          <a:p>
            <a:r>
              <a:rPr lang="en-US" dirty="0"/>
              <a:t>Right click on picture and choose Send to Back to get overlay in front</a:t>
            </a:r>
            <a:endParaRPr lang="en-US"/>
          </a:p>
        </p:txBody>
      </p:sp>
      <p:sp>
        <p:nvSpPr>
          <p:cNvPr id="2" name="Title 1"/>
          <p:cNvSpPr>
            <a:spLocks noGrp="1"/>
          </p:cNvSpPr>
          <p:nvPr>
            <p:ph type="title" hasCustomPrompt="1"/>
          </p:nvPr>
        </p:nvSpPr>
        <p:spPr>
          <a:xfrm>
            <a:off x="576000" y="576000"/>
            <a:ext cx="11041200" cy="439200"/>
          </a:xfrm>
        </p:spPr>
        <p:txBody>
          <a:bodyPr/>
          <a:lstStyle>
            <a:lvl1pPr>
              <a:defRPr sz="3200">
                <a:solidFill>
                  <a:schemeClr val="bg1"/>
                </a:solidFill>
              </a:defRPr>
            </a:lvl1pPr>
          </a:lstStyle>
          <a:p>
            <a:r>
              <a:rPr lang="en-US" noProof="0" dirty="0"/>
              <a:t>Click to add title</a:t>
            </a:r>
            <a:endParaRPr lang="en-US"/>
          </a:p>
        </p:txBody>
      </p:sp>
      <p:sp>
        <p:nvSpPr>
          <p:cNvPr id="13" name="Subtitle">
            <a:extLst>
              <a:ext uri="{FF2B5EF4-FFF2-40B4-BE49-F238E27FC236}">
                <a16:creationId xmlns:a16="http://schemas.microsoft.com/office/drawing/2014/main" id="{1C0B8AAA-70CC-4ACC-B12D-D18CDE75AC8A}"/>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14" name="Text Placeholder note">
            <a:extLst>
              <a:ext uri="{FF2B5EF4-FFF2-40B4-BE49-F238E27FC236}">
                <a16:creationId xmlns:a16="http://schemas.microsoft.com/office/drawing/2014/main" id="{109DFEDB-663D-4415-A2D8-8E6F47AC07FD}"/>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5" name="Date Placeholder 4">
            <a:extLst>
              <a:ext uri="{FF2B5EF4-FFF2-40B4-BE49-F238E27FC236}">
                <a16:creationId xmlns:a16="http://schemas.microsoft.com/office/drawing/2014/main" id="{AE67C167-00C7-4F43-9F18-27BC50326183}"/>
              </a:ext>
            </a:extLst>
          </p:cNvPr>
          <p:cNvSpPr>
            <a:spLocks noGrp="1"/>
          </p:cNvSpPr>
          <p:nvPr>
            <p:ph type="dt" sz="half" idx="21"/>
          </p:nvPr>
        </p:nvSpPr>
        <p:spPr/>
        <p:txBody>
          <a:bodyPr/>
          <a:lstStyle>
            <a:lvl1pPr>
              <a:defRPr>
                <a:solidFill>
                  <a:schemeClr val="bg1"/>
                </a:solidFill>
              </a:defRPr>
            </a:lvl1pPr>
          </a:lstStyle>
          <a:p>
            <a:endParaRPr lang="en-US" dirty="0"/>
          </a:p>
        </p:txBody>
      </p:sp>
      <p:sp>
        <p:nvSpPr>
          <p:cNvPr id="6" name="Footer Placeholder 5">
            <a:extLst>
              <a:ext uri="{FF2B5EF4-FFF2-40B4-BE49-F238E27FC236}">
                <a16:creationId xmlns:a16="http://schemas.microsoft.com/office/drawing/2014/main" id="{7238C1D3-78FD-43A1-97E2-A274A60A029E}"/>
              </a:ext>
            </a:extLst>
          </p:cNvPr>
          <p:cNvSpPr>
            <a:spLocks noGrp="1"/>
          </p:cNvSpPr>
          <p:nvPr>
            <p:ph type="ftr" sz="quarter" idx="22"/>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1B7DC71C-FCE2-4BC5-A506-8043DF841353}"/>
              </a:ext>
            </a:extLst>
          </p:cNvPr>
          <p:cNvSpPr>
            <a:spLocks noGrp="1"/>
          </p:cNvSpPr>
          <p:nvPr>
            <p:ph type="sldNum" sz="quarter" idx="23"/>
          </p:nvPr>
        </p:nvSpPr>
        <p:spPr/>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0173071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 circle shape A">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679832B5-5EE2-42A0-B3B1-34D6BECE044B}"/>
              </a:ext>
            </a:extLst>
          </p:cNvPr>
          <p:cNvSpPr>
            <a:spLocks noGrp="1" noChangeAspect="1"/>
          </p:cNvSpPr>
          <p:nvPr>
            <p:ph type="pic" sz="quarter" idx="19" hasCustomPrompt="1"/>
          </p:nvPr>
        </p:nvSpPr>
        <p:spPr bwMode="white">
          <a:xfrm>
            <a:off x="4352400" y="1972800"/>
            <a:ext cx="3488400" cy="3488400"/>
          </a:xfrm>
          <a:prstGeom prst="ellipse">
            <a:avLst/>
          </a:prstGeom>
          <a:solidFill>
            <a:schemeClr val="accent6"/>
          </a:solidFill>
        </p:spPr>
        <p:txBody>
          <a:bodyPr lIns="0" tIns="1116000" bIns="0" anchor="ctr" anchorCtr="0"/>
          <a:lstStyle>
            <a:lvl1pPr marL="0" indent="0" algn="ctr">
              <a:spcAft>
                <a:spcPts val="0"/>
              </a:spcAft>
              <a:buNone/>
              <a:defRPr sz="1400">
                <a:solidFill>
                  <a:srgbClr val="545859"/>
                </a:solidFill>
              </a:defRPr>
            </a:lvl1pPr>
          </a:lstStyle>
          <a:p>
            <a:r>
              <a:rPr lang="en-US" dirty="0"/>
              <a:t>Click icon to add picture or click on frame and insert picture from Templafy Images</a:t>
            </a:r>
            <a:endParaRPr lang="en-US"/>
          </a:p>
        </p:txBody>
      </p:sp>
      <p:sp>
        <p:nvSpPr>
          <p:cNvPr id="11" name="Picture Placeholder">
            <a:extLst>
              <a:ext uri="{FF2B5EF4-FFF2-40B4-BE49-F238E27FC236}">
                <a16:creationId xmlns:a16="http://schemas.microsoft.com/office/drawing/2014/main" id="{79110C8F-E085-4792-AC36-2CD9D9AD4175}"/>
              </a:ext>
            </a:extLst>
          </p:cNvPr>
          <p:cNvSpPr>
            <a:spLocks noGrp="1" noChangeAspect="1"/>
          </p:cNvSpPr>
          <p:nvPr>
            <p:ph type="pic" sz="quarter" idx="220" hasCustomPrompt="1"/>
          </p:nvPr>
        </p:nvSpPr>
        <p:spPr bwMode="white">
          <a:xfrm>
            <a:off x="576000" y="1972800"/>
            <a:ext cx="3488400" cy="3488400"/>
          </a:xfrm>
          <a:prstGeom prst="ellipse">
            <a:avLst/>
          </a:prstGeom>
          <a:solidFill>
            <a:schemeClr val="accent6"/>
          </a:solidFill>
        </p:spPr>
        <p:txBody>
          <a:bodyPr lIns="0" tIns="1116000" bIns="0" anchor="ctr" anchorCtr="0"/>
          <a:lstStyle>
            <a:lvl1pPr marL="0" indent="0" algn="ctr">
              <a:spcAft>
                <a:spcPts val="0"/>
              </a:spcAft>
              <a:buNone/>
              <a:defRPr sz="1400">
                <a:solidFill>
                  <a:srgbClr val="545859"/>
                </a:solidFill>
              </a:defRPr>
            </a:lvl1pPr>
          </a:lstStyle>
          <a:p>
            <a:r>
              <a:rPr lang="en-US" dirty="0"/>
              <a:t>Click icon to add picture or click on frame and insert picture from Templafy Images</a:t>
            </a:r>
            <a:endParaRPr lang="en-US"/>
          </a:p>
        </p:txBody>
      </p:sp>
      <p:sp>
        <p:nvSpPr>
          <p:cNvPr id="12" name="Picture Placeholder">
            <a:extLst>
              <a:ext uri="{FF2B5EF4-FFF2-40B4-BE49-F238E27FC236}">
                <a16:creationId xmlns:a16="http://schemas.microsoft.com/office/drawing/2014/main" id="{82FCA4E1-4A84-4378-B614-C2955560A302}"/>
              </a:ext>
            </a:extLst>
          </p:cNvPr>
          <p:cNvSpPr>
            <a:spLocks noGrp="1" noChangeAspect="1"/>
          </p:cNvSpPr>
          <p:nvPr>
            <p:ph type="pic" sz="quarter" idx="221" hasCustomPrompt="1"/>
          </p:nvPr>
        </p:nvSpPr>
        <p:spPr bwMode="white">
          <a:xfrm>
            <a:off x="8128800" y="1972800"/>
            <a:ext cx="3488400" cy="3488400"/>
          </a:xfrm>
          <a:prstGeom prst="ellipse">
            <a:avLst/>
          </a:prstGeom>
          <a:solidFill>
            <a:schemeClr val="accent6"/>
          </a:solidFill>
        </p:spPr>
        <p:txBody>
          <a:bodyPr lIns="0" tIns="1116000" bIns="0" anchor="ctr" anchorCtr="0"/>
          <a:lstStyle>
            <a:lvl1pPr marL="0" indent="0" algn="ctr">
              <a:spcAft>
                <a:spcPts val="0"/>
              </a:spcAft>
              <a:buNone/>
              <a:defRPr sz="1400">
                <a:solidFill>
                  <a:srgbClr val="545859"/>
                </a:solidFill>
              </a:defRPr>
            </a:lvl1pPr>
          </a:lstStyle>
          <a:p>
            <a:r>
              <a:rPr lang="en-US" dirty="0"/>
              <a:t>Click icon to add picture or click on frame and insert picture from Templafy Images</a:t>
            </a:r>
            <a:endParaRPr lang="en-US"/>
          </a:p>
        </p:txBody>
      </p:sp>
      <p:sp>
        <p:nvSpPr>
          <p:cNvPr id="2" name="Title 1"/>
          <p:cNvSpPr>
            <a:spLocks noGrp="1"/>
          </p:cNvSpPr>
          <p:nvPr>
            <p:ph type="title" hasCustomPrompt="1"/>
          </p:nvPr>
        </p:nvSpPr>
        <p:spPr>
          <a:xfrm>
            <a:off x="576000" y="576000"/>
            <a:ext cx="11041200" cy="439200"/>
          </a:xfrm>
        </p:spPr>
        <p:txBody>
          <a:bodyPr/>
          <a:lstStyle>
            <a:lvl1pPr>
              <a:defRPr sz="3200">
                <a:solidFill>
                  <a:schemeClr val="accent1"/>
                </a:solidFill>
              </a:defRPr>
            </a:lvl1pPr>
          </a:lstStyle>
          <a:p>
            <a:r>
              <a:rPr lang="en-US" noProof="0" dirty="0"/>
              <a:t>Click to add title</a:t>
            </a:r>
            <a:endParaRPr lang="en-US"/>
          </a:p>
        </p:txBody>
      </p:sp>
      <p:sp>
        <p:nvSpPr>
          <p:cNvPr id="13" name="Subtitle">
            <a:extLst>
              <a:ext uri="{FF2B5EF4-FFF2-40B4-BE49-F238E27FC236}">
                <a16:creationId xmlns:a16="http://schemas.microsoft.com/office/drawing/2014/main" id="{4AD341E8-8C7A-425F-BB2B-6455FD229558}"/>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15" name="Text Placeholder note">
            <a:extLst>
              <a:ext uri="{FF2B5EF4-FFF2-40B4-BE49-F238E27FC236}">
                <a16:creationId xmlns:a16="http://schemas.microsoft.com/office/drawing/2014/main" id="{A7DDE775-4957-4038-84E2-47E2ED930BEF}"/>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4" name="Date Placeholder 3">
            <a:extLst>
              <a:ext uri="{FF2B5EF4-FFF2-40B4-BE49-F238E27FC236}">
                <a16:creationId xmlns:a16="http://schemas.microsoft.com/office/drawing/2014/main" id="{026D8D60-68A9-4C0B-9F52-EF5301A6AE4D}"/>
              </a:ext>
            </a:extLst>
          </p:cNvPr>
          <p:cNvSpPr>
            <a:spLocks noGrp="1"/>
          </p:cNvSpPr>
          <p:nvPr>
            <p:ph type="dt" sz="half" idx="222"/>
          </p:nvPr>
        </p:nvSpPr>
        <p:spPr/>
        <p:txBody>
          <a:bodyPr/>
          <a:lstStyle/>
          <a:p>
            <a:endParaRPr lang="en-US" dirty="0"/>
          </a:p>
        </p:txBody>
      </p:sp>
      <p:sp>
        <p:nvSpPr>
          <p:cNvPr id="7" name="Footer Placeholder 6">
            <a:extLst>
              <a:ext uri="{FF2B5EF4-FFF2-40B4-BE49-F238E27FC236}">
                <a16:creationId xmlns:a16="http://schemas.microsoft.com/office/drawing/2014/main" id="{0984C8E1-5630-46EF-909C-B495559F1659}"/>
              </a:ext>
            </a:extLst>
          </p:cNvPr>
          <p:cNvSpPr>
            <a:spLocks noGrp="1"/>
          </p:cNvSpPr>
          <p:nvPr>
            <p:ph type="ftr" sz="quarter" idx="223"/>
          </p:nvPr>
        </p:nvSpPr>
        <p:spPr/>
        <p:txBody>
          <a:bodyPr/>
          <a:lstStyle/>
          <a:p>
            <a:endParaRPr lang="en-US" dirty="0"/>
          </a:p>
        </p:txBody>
      </p:sp>
      <p:sp>
        <p:nvSpPr>
          <p:cNvPr id="9" name="Slide Number Placeholder 8">
            <a:extLst>
              <a:ext uri="{FF2B5EF4-FFF2-40B4-BE49-F238E27FC236}">
                <a16:creationId xmlns:a16="http://schemas.microsoft.com/office/drawing/2014/main" id="{C19BD192-156E-4898-B955-D3544329A637}"/>
              </a:ext>
            </a:extLst>
          </p:cNvPr>
          <p:cNvSpPr>
            <a:spLocks noGrp="1"/>
          </p:cNvSpPr>
          <p:nvPr>
            <p:ph type="sldNum" sz="quarter" idx="224"/>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7669177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 circle shape B">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20E6A39E-7A84-455F-B145-DFF60CFDCF1C}"/>
              </a:ext>
            </a:extLst>
          </p:cNvPr>
          <p:cNvSpPr txBox="1"/>
          <p:nvPr userDrawn="1"/>
        </p:nvSpPr>
        <p:spPr>
          <a:xfrm>
            <a:off x="0" y="-270387"/>
            <a:ext cx="116967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dirty="0"/>
              <a:t>Right click on picture and choose “</a:t>
            </a:r>
            <a:r>
              <a:rPr lang="en-US" sz="1400" b="0" dirty="0"/>
              <a:t>Send to Back” </a:t>
            </a:r>
            <a:r>
              <a:rPr lang="en-US" sz="1400" dirty="0"/>
              <a:t>to get overlay in front. You have the option to change the color of the overlay.</a:t>
            </a:r>
            <a:endParaRPr lang="en-US" sz="1400" dirty="0">
              <a:solidFill>
                <a:schemeClr val="tx2"/>
              </a:solidFill>
            </a:endParaRPr>
          </a:p>
        </p:txBody>
      </p:sp>
      <p:sp>
        <p:nvSpPr>
          <p:cNvPr id="18" name="Text Placeholder overlay">
            <a:extLst>
              <a:ext uri="{FF2B5EF4-FFF2-40B4-BE49-F238E27FC236}">
                <a16:creationId xmlns:a16="http://schemas.microsoft.com/office/drawing/2014/main" id="{21CD53A3-987C-4730-8005-DE7423A13AE4}"/>
              </a:ext>
            </a:extLst>
          </p:cNvPr>
          <p:cNvSpPr>
            <a:spLocks noGrp="1" noChangeAspect="1"/>
          </p:cNvSpPr>
          <p:nvPr>
            <p:ph type="body" sz="quarter" idx="223" hasCustomPrompt="1"/>
          </p:nvPr>
        </p:nvSpPr>
        <p:spPr bwMode="ltGray">
          <a:xfrm>
            <a:off x="4352400" y="1972800"/>
            <a:ext cx="3488400" cy="3488400"/>
          </a:xfrm>
          <a:prstGeom prst="ellipse">
            <a:avLst/>
          </a:prstGeom>
          <a:solidFill>
            <a:schemeClr val="accent1">
              <a:alpha val="80000"/>
            </a:schemeClr>
          </a:solidFill>
          <a:ln w="0">
            <a:noFill/>
          </a:ln>
        </p:spPr>
        <p:txBody>
          <a:bodyPr wrap="square">
            <a:noAutofit/>
          </a:bodyPr>
          <a:lstStyle>
            <a:lvl1pPr marL="0" indent="0">
              <a:buNone/>
              <a:defRPr sz="100">
                <a:noFill/>
              </a:defRPr>
            </a:lvl1pPr>
          </a:lstStyle>
          <a:p>
            <a:pPr lvl="0"/>
            <a:r>
              <a:rPr lang="en-US" dirty="0"/>
              <a:t>.</a:t>
            </a:r>
            <a:endParaRPr lang="en-US"/>
          </a:p>
        </p:txBody>
      </p:sp>
      <p:sp>
        <p:nvSpPr>
          <p:cNvPr id="19" name="Text Placeholder overlay">
            <a:extLst>
              <a:ext uri="{FF2B5EF4-FFF2-40B4-BE49-F238E27FC236}">
                <a16:creationId xmlns:a16="http://schemas.microsoft.com/office/drawing/2014/main" id="{7D7AF187-B658-4512-B05E-FB4D72210EFB}"/>
              </a:ext>
            </a:extLst>
          </p:cNvPr>
          <p:cNvSpPr>
            <a:spLocks noGrp="1" noChangeAspect="1"/>
          </p:cNvSpPr>
          <p:nvPr>
            <p:ph type="body" sz="quarter" idx="224" hasCustomPrompt="1"/>
          </p:nvPr>
        </p:nvSpPr>
        <p:spPr bwMode="ltGray">
          <a:xfrm>
            <a:off x="8128800" y="1972800"/>
            <a:ext cx="3488400" cy="3488400"/>
          </a:xfrm>
          <a:prstGeom prst="ellipse">
            <a:avLst/>
          </a:prstGeom>
          <a:solidFill>
            <a:schemeClr val="accent1">
              <a:alpha val="80000"/>
            </a:schemeClr>
          </a:solidFill>
          <a:ln w="0">
            <a:noFill/>
          </a:ln>
        </p:spPr>
        <p:txBody>
          <a:bodyPr wrap="square">
            <a:noAutofit/>
          </a:bodyPr>
          <a:lstStyle>
            <a:lvl1pPr marL="0" indent="0">
              <a:buNone/>
              <a:defRPr sz="100">
                <a:noFill/>
              </a:defRPr>
            </a:lvl1pPr>
          </a:lstStyle>
          <a:p>
            <a:pPr lvl="0"/>
            <a:r>
              <a:rPr lang="en-US" dirty="0"/>
              <a:t>.</a:t>
            </a:r>
            <a:endParaRPr lang="en-US"/>
          </a:p>
        </p:txBody>
      </p:sp>
      <p:sp>
        <p:nvSpPr>
          <p:cNvPr id="13" name="Text Placeholder overlay">
            <a:extLst>
              <a:ext uri="{FF2B5EF4-FFF2-40B4-BE49-F238E27FC236}">
                <a16:creationId xmlns:a16="http://schemas.microsoft.com/office/drawing/2014/main" id="{B25EA0B6-8DDC-4D36-8289-53CDE1AF2C80}"/>
              </a:ext>
            </a:extLst>
          </p:cNvPr>
          <p:cNvSpPr>
            <a:spLocks noGrp="1" noChangeAspect="1"/>
          </p:cNvSpPr>
          <p:nvPr>
            <p:ph type="body" sz="quarter" idx="222" hasCustomPrompt="1"/>
          </p:nvPr>
        </p:nvSpPr>
        <p:spPr bwMode="ltGray">
          <a:xfrm>
            <a:off x="576000" y="1972800"/>
            <a:ext cx="3488400" cy="3488400"/>
          </a:xfrm>
          <a:prstGeom prst="ellipse">
            <a:avLst/>
          </a:prstGeom>
          <a:solidFill>
            <a:schemeClr val="accent1">
              <a:alpha val="80000"/>
            </a:schemeClr>
          </a:solidFill>
          <a:ln w="0">
            <a:noFill/>
          </a:ln>
        </p:spPr>
        <p:txBody>
          <a:bodyPr wrap="square">
            <a:noAutofit/>
          </a:bodyPr>
          <a:lstStyle>
            <a:lvl1pPr marL="0" indent="0">
              <a:buNone/>
              <a:defRPr sz="100">
                <a:noFill/>
              </a:defRPr>
            </a:lvl1pPr>
          </a:lstStyle>
          <a:p>
            <a:pPr lvl="0"/>
            <a:r>
              <a:rPr lang="en-US" dirty="0"/>
              <a:t>.</a:t>
            </a:r>
            <a:endParaRPr lang="en-US"/>
          </a:p>
        </p:txBody>
      </p:sp>
      <p:sp>
        <p:nvSpPr>
          <p:cNvPr id="14" name="Picture Placeholder">
            <a:extLst>
              <a:ext uri="{FF2B5EF4-FFF2-40B4-BE49-F238E27FC236}">
                <a16:creationId xmlns:a16="http://schemas.microsoft.com/office/drawing/2014/main" id="{679832B5-5EE2-42A0-B3B1-34D6BECE044B}"/>
              </a:ext>
            </a:extLst>
          </p:cNvPr>
          <p:cNvSpPr>
            <a:spLocks noGrp="1" noChangeAspect="1"/>
          </p:cNvSpPr>
          <p:nvPr>
            <p:ph type="pic" sz="quarter" idx="19" hasCustomPrompt="1"/>
          </p:nvPr>
        </p:nvSpPr>
        <p:spPr bwMode="white">
          <a:xfrm>
            <a:off x="4352400" y="1972800"/>
            <a:ext cx="3488400" cy="3488400"/>
          </a:xfrm>
          <a:prstGeom prst="ellipse">
            <a:avLst/>
          </a:prstGeom>
          <a:noFill/>
        </p:spPr>
        <p:txBody>
          <a:bodyPr lIns="0" tIns="0" bIns="0" anchor="t" anchorCtr="0"/>
          <a:lstStyle>
            <a:lvl1pPr marL="0" indent="0" algn="ctr">
              <a:spcAft>
                <a:spcPts val="0"/>
              </a:spcAft>
              <a:buNone/>
              <a:defRPr sz="1000">
                <a:solidFill>
                  <a:schemeClr val="bg1"/>
                </a:solidFill>
              </a:defRPr>
            </a:lvl1pPr>
          </a:lstStyle>
          <a:p>
            <a:r>
              <a:rPr lang="en-US" dirty="0"/>
              <a:t>Click on frame and insert picture using the Insert tab - Pictures or from Templafy Images. Right click on picture and choose Send to Back to get overlay in front</a:t>
            </a:r>
            <a:endParaRPr lang="en-US"/>
          </a:p>
        </p:txBody>
      </p:sp>
      <p:sp>
        <p:nvSpPr>
          <p:cNvPr id="11" name="Picture Placeholder">
            <a:extLst>
              <a:ext uri="{FF2B5EF4-FFF2-40B4-BE49-F238E27FC236}">
                <a16:creationId xmlns:a16="http://schemas.microsoft.com/office/drawing/2014/main" id="{79110C8F-E085-4792-AC36-2CD9D9AD4175}"/>
              </a:ext>
            </a:extLst>
          </p:cNvPr>
          <p:cNvSpPr>
            <a:spLocks noGrp="1" noChangeAspect="1"/>
          </p:cNvSpPr>
          <p:nvPr>
            <p:ph type="pic" sz="quarter" idx="220" hasCustomPrompt="1"/>
          </p:nvPr>
        </p:nvSpPr>
        <p:spPr bwMode="white">
          <a:xfrm>
            <a:off x="576000" y="1972800"/>
            <a:ext cx="3488400" cy="3488400"/>
          </a:xfrm>
          <a:prstGeom prst="ellipse">
            <a:avLst/>
          </a:prstGeom>
          <a:noFill/>
        </p:spPr>
        <p:txBody>
          <a:bodyPr lIns="0" tIns="0" bIns="0" anchor="t" anchorCtr="0"/>
          <a:lstStyle>
            <a:lvl1pPr marL="0" indent="0" algn="ctr">
              <a:spcAft>
                <a:spcPts val="0"/>
              </a:spcAft>
              <a:buNone/>
              <a:defRPr sz="1000">
                <a:solidFill>
                  <a:schemeClr val="bg1"/>
                </a:solidFill>
              </a:defRPr>
            </a:lvl1pPr>
          </a:lstStyle>
          <a:p>
            <a:r>
              <a:rPr lang="en-US" dirty="0"/>
              <a:t>Click on frame and insert picture using the Insert tab - Pictures or from Templafy Images. Right click on picture and choose Send to Back to get overlay in front</a:t>
            </a:r>
            <a:endParaRPr lang="en-US"/>
          </a:p>
        </p:txBody>
      </p:sp>
      <p:sp>
        <p:nvSpPr>
          <p:cNvPr id="12" name="Picture Placeholder">
            <a:extLst>
              <a:ext uri="{FF2B5EF4-FFF2-40B4-BE49-F238E27FC236}">
                <a16:creationId xmlns:a16="http://schemas.microsoft.com/office/drawing/2014/main" id="{82FCA4E1-4A84-4378-B614-C2955560A302}"/>
              </a:ext>
            </a:extLst>
          </p:cNvPr>
          <p:cNvSpPr>
            <a:spLocks noGrp="1" noChangeAspect="1"/>
          </p:cNvSpPr>
          <p:nvPr>
            <p:ph type="pic" sz="quarter" idx="221" hasCustomPrompt="1"/>
          </p:nvPr>
        </p:nvSpPr>
        <p:spPr bwMode="white">
          <a:xfrm>
            <a:off x="8128800" y="1972800"/>
            <a:ext cx="3488400" cy="3488400"/>
          </a:xfrm>
          <a:prstGeom prst="ellipse">
            <a:avLst/>
          </a:prstGeom>
          <a:noFill/>
        </p:spPr>
        <p:txBody>
          <a:bodyPr lIns="0" tIns="0" bIns="0" anchor="t" anchorCtr="0"/>
          <a:lstStyle>
            <a:lvl1pPr marL="0" indent="0" algn="ctr">
              <a:spcAft>
                <a:spcPts val="0"/>
              </a:spcAft>
              <a:buNone/>
              <a:defRPr sz="1000">
                <a:solidFill>
                  <a:schemeClr val="bg1"/>
                </a:solidFill>
              </a:defRPr>
            </a:lvl1pPr>
          </a:lstStyle>
          <a:p>
            <a:r>
              <a:rPr lang="en-US" dirty="0"/>
              <a:t>Click on frame and insert picture using the Insert tab - Pictures or from Templafy Images. Right click on picture and choose Send to Back to get overlay in front</a:t>
            </a:r>
            <a:endParaRPr lang="en-US"/>
          </a:p>
        </p:txBody>
      </p:sp>
      <p:sp>
        <p:nvSpPr>
          <p:cNvPr id="2" name="Title 1"/>
          <p:cNvSpPr>
            <a:spLocks noGrp="1"/>
          </p:cNvSpPr>
          <p:nvPr>
            <p:ph type="title" hasCustomPrompt="1"/>
          </p:nvPr>
        </p:nvSpPr>
        <p:spPr>
          <a:xfrm>
            <a:off x="576000" y="576000"/>
            <a:ext cx="11041200" cy="458966"/>
          </a:xfrm>
        </p:spPr>
        <p:txBody>
          <a:bodyPr/>
          <a:lstStyle>
            <a:lvl1pPr>
              <a:defRPr sz="3200">
                <a:solidFill>
                  <a:schemeClr val="accent1"/>
                </a:solidFill>
              </a:defRPr>
            </a:lvl1pPr>
          </a:lstStyle>
          <a:p>
            <a:r>
              <a:rPr lang="en-US" noProof="0" dirty="0"/>
              <a:t>Click to add title</a:t>
            </a:r>
            <a:endParaRPr lang="en-US"/>
          </a:p>
        </p:txBody>
      </p:sp>
      <p:sp>
        <p:nvSpPr>
          <p:cNvPr id="21" name="Subtitle">
            <a:extLst>
              <a:ext uri="{FF2B5EF4-FFF2-40B4-BE49-F238E27FC236}">
                <a16:creationId xmlns:a16="http://schemas.microsoft.com/office/drawing/2014/main" id="{DB432605-7001-44FF-A2B7-2012D5DE10C2}"/>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24" name="Text Placeholder 8">
            <a:extLst>
              <a:ext uri="{FF2B5EF4-FFF2-40B4-BE49-F238E27FC236}">
                <a16:creationId xmlns:a16="http://schemas.microsoft.com/office/drawing/2014/main" id="{C5572C0A-5B76-4FA4-B36F-CA2F8550C7BA}"/>
              </a:ext>
            </a:extLst>
          </p:cNvPr>
          <p:cNvSpPr>
            <a:spLocks noGrp="1"/>
          </p:cNvSpPr>
          <p:nvPr>
            <p:ph type="body" sz="quarter" idx="225" hasCustomPrompt="1"/>
          </p:nvPr>
        </p:nvSpPr>
        <p:spPr>
          <a:xfrm>
            <a:off x="1230313" y="3330872"/>
            <a:ext cx="2178000" cy="1422103"/>
          </a:xfrm>
          <a:prstGeom prst="rect">
            <a:avLst/>
          </a:prstGeom>
          <a:noFill/>
        </p:spPr>
        <p:txBody>
          <a:bodyPr lIns="0" tIns="0" rIns="0" bIns="0"/>
          <a:lstStyle>
            <a:lvl1pPr marL="0" indent="0" algn="ctr">
              <a:spcAft>
                <a:spcPts val="600"/>
              </a:spcAft>
              <a:buFont typeface="Arial" panose="020B0604020202020204" pitchFamily="34" charset="0"/>
              <a:buChar char="​"/>
              <a:defRPr sz="1800" b="1">
                <a:solidFill>
                  <a:schemeClr val="bg1"/>
                </a:solidFill>
              </a:defRPr>
            </a:lvl1pPr>
            <a:lvl2pPr marL="0" indent="0" algn="ctr">
              <a:lnSpc>
                <a:spcPct val="100000"/>
              </a:lnSpc>
              <a:spcAft>
                <a:spcPts val="600"/>
              </a:spcAft>
              <a:buFont typeface="Arial" panose="020B0604020202020204" pitchFamily="34" charset="0"/>
              <a:buChar char="​"/>
              <a:defRPr sz="1000" b="0">
                <a:solidFill>
                  <a:schemeClr val="bg1"/>
                </a:solidFill>
              </a:defRPr>
            </a:lvl2pPr>
            <a:lvl3pPr marL="0" indent="0" algn="ctr">
              <a:lnSpc>
                <a:spcPct val="100000"/>
              </a:lnSpc>
              <a:spcAft>
                <a:spcPts val="600"/>
              </a:spcAft>
              <a:buFont typeface="Arial" panose="020B0604020202020204" pitchFamily="34" charset="0"/>
              <a:buChar char="​"/>
              <a:defRPr sz="1000" b="0">
                <a:solidFill>
                  <a:schemeClr val="bg1"/>
                </a:solidFill>
              </a:defRPr>
            </a:lvl3pPr>
            <a:lvl4pPr marL="0" indent="0" algn="ctr">
              <a:lnSpc>
                <a:spcPct val="100000"/>
              </a:lnSpc>
              <a:spcAft>
                <a:spcPts val="600"/>
              </a:spcAft>
              <a:defRPr sz="1000" b="0">
                <a:solidFill>
                  <a:schemeClr val="bg1"/>
                </a:solidFill>
              </a:defRPr>
            </a:lvl4pPr>
            <a:lvl5pPr marL="0" indent="0" algn="ctr">
              <a:lnSpc>
                <a:spcPct val="100000"/>
              </a:lnSpc>
              <a:spcAft>
                <a:spcPts val="600"/>
              </a:spcAft>
              <a:defRPr sz="1000" b="0">
                <a:solidFill>
                  <a:schemeClr val="bg1"/>
                </a:solidFill>
              </a:defRPr>
            </a:lvl5pPr>
            <a:lvl6pPr marL="0" indent="0" algn="ctr">
              <a:lnSpc>
                <a:spcPct val="100000"/>
              </a:lnSpc>
              <a:spcAft>
                <a:spcPts val="600"/>
              </a:spcAft>
              <a:defRPr sz="1000" b="0">
                <a:solidFill>
                  <a:schemeClr val="bg1"/>
                </a:solidFill>
              </a:defRPr>
            </a:lvl6pPr>
            <a:lvl7pPr marL="0" indent="0" algn="ctr">
              <a:lnSpc>
                <a:spcPct val="100000"/>
              </a:lnSpc>
              <a:spcAft>
                <a:spcPts val="600"/>
              </a:spcAft>
              <a:defRPr sz="1000" b="0">
                <a:solidFill>
                  <a:schemeClr val="bg1"/>
                </a:solidFill>
              </a:defRPr>
            </a:lvl7pPr>
            <a:lvl8pPr marL="0" indent="0" algn="ctr">
              <a:lnSpc>
                <a:spcPct val="100000"/>
              </a:lnSpc>
              <a:spcAft>
                <a:spcPts val="600"/>
              </a:spcAft>
              <a:defRPr sz="1000" b="0">
                <a:solidFill>
                  <a:schemeClr val="bg1"/>
                </a:solidFill>
              </a:defRPr>
            </a:lvl8pPr>
            <a:lvl9pPr marL="0" indent="0" algn="ctr">
              <a:lnSpc>
                <a:spcPct val="100000"/>
              </a:lnSpc>
              <a:spcAft>
                <a:spcPts val="600"/>
              </a:spcAft>
              <a:defRPr sz="1000" b="0">
                <a:solidFill>
                  <a:schemeClr val="bg1"/>
                </a:solidFill>
                <a:latin typeface="+mn-lt"/>
              </a:defRPr>
            </a:lvl9pPr>
          </a:lstStyle>
          <a:p>
            <a:pPr lvl="0"/>
            <a:r>
              <a:rPr lang="en-US" dirty="0"/>
              <a:t>Click to add title Enter &amp; TAB for next text level   SHIFT+TAB to go back in levels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25" name="Text Placeholder 19">
            <a:extLst>
              <a:ext uri="{FF2B5EF4-FFF2-40B4-BE49-F238E27FC236}">
                <a16:creationId xmlns:a16="http://schemas.microsoft.com/office/drawing/2014/main" id="{ACD5BE78-3E6D-4E02-B5D5-49204584A99B}"/>
              </a:ext>
            </a:extLst>
          </p:cNvPr>
          <p:cNvSpPr>
            <a:spLocks noGrp="1"/>
          </p:cNvSpPr>
          <p:nvPr>
            <p:ph type="body" sz="quarter" idx="226" hasCustomPrompt="1"/>
          </p:nvPr>
        </p:nvSpPr>
        <p:spPr>
          <a:xfrm>
            <a:off x="1230312" y="3138538"/>
            <a:ext cx="2176463" cy="190500"/>
          </a:xfrm>
        </p:spPr>
        <p:txBody>
          <a:bodyPr lIns="0" rIns="0"/>
          <a:lstStyle>
            <a:lvl1pPr marL="0" indent="0" algn="ctr">
              <a:buNone/>
              <a:defRPr sz="1000">
                <a:solidFill>
                  <a:schemeClr val="bg1"/>
                </a:solidFill>
              </a:defRPr>
            </a:lvl1pPr>
          </a:lstStyle>
          <a:p>
            <a:pPr lvl="0"/>
            <a:r>
              <a:rPr lang="en-US" dirty="0"/>
              <a:t>Click to add eyebrow</a:t>
            </a:r>
            <a:endParaRPr lang="en-US"/>
          </a:p>
        </p:txBody>
      </p:sp>
      <p:sp>
        <p:nvSpPr>
          <p:cNvPr id="26" name="Text Placeholder 8">
            <a:extLst>
              <a:ext uri="{FF2B5EF4-FFF2-40B4-BE49-F238E27FC236}">
                <a16:creationId xmlns:a16="http://schemas.microsoft.com/office/drawing/2014/main" id="{15323CC3-D5CC-4068-A510-E9FD395037E4}"/>
              </a:ext>
            </a:extLst>
          </p:cNvPr>
          <p:cNvSpPr>
            <a:spLocks noGrp="1"/>
          </p:cNvSpPr>
          <p:nvPr>
            <p:ph type="body" sz="quarter" idx="227" hasCustomPrompt="1"/>
          </p:nvPr>
        </p:nvSpPr>
        <p:spPr>
          <a:xfrm>
            <a:off x="5005438" y="3330872"/>
            <a:ext cx="2178000" cy="1422103"/>
          </a:xfrm>
          <a:prstGeom prst="rect">
            <a:avLst/>
          </a:prstGeom>
          <a:noFill/>
        </p:spPr>
        <p:txBody>
          <a:bodyPr lIns="0" tIns="0" rIns="0" bIns="0"/>
          <a:lstStyle>
            <a:lvl1pPr marL="0" indent="0" algn="ctr">
              <a:spcAft>
                <a:spcPts val="600"/>
              </a:spcAft>
              <a:buFont typeface="Arial" panose="020B0604020202020204" pitchFamily="34" charset="0"/>
              <a:buChar char="​"/>
              <a:defRPr sz="1800" b="1">
                <a:solidFill>
                  <a:schemeClr val="bg1"/>
                </a:solidFill>
              </a:defRPr>
            </a:lvl1pPr>
            <a:lvl2pPr marL="0" indent="0" algn="ctr">
              <a:lnSpc>
                <a:spcPct val="100000"/>
              </a:lnSpc>
              <a:spcAft>
                <a:spcPts val="600"/>
              </a:spcAft>
              <a:buFont typeface="Arial" panose="020B0604020202020204" pitchFamily="34" charset="0"/>
              <a:buChar char="​"/>
              <a:defRPr sz="1000" b="0">
                <a:solidFill>
                  <a:schemeClr val="bg1"/>
                </a:solidFill>
              </a:defRPr>
            </a:lvl2pPr>
            <a:lvl3pPr marL="0" indent="0" algn="ctr">
              <a:lnSpc>
                <a:spcPct val="100000"/>
              </a:lnSpc>
              <a:spcAft>
                <a:spcPts val="600"/>
              </a:spcAft>
              <a:buFont typeface="Arial" panose="020B0604020202020204" pitchFamily="34" charset="0"/>
              <a:buChar char="​"/>
              <a:defRPr sz="1000" b="0">
                <a:solidFill>
                  <a:schemeClr val="bg1"/>
                </a:solidFill>
              </a:defRPr>
            </a:lvl3pPr>
            <a:lvl4pPr marL="0" indent="0" algn="ctr">
              <a:lnSpc>
                <a:spcPct val="100000"/>
              </a:lnSpc>
              <a:spcAft>
                <a:spcPts val="600"/>
              </a:spcAft>
              <a:defRPr sz="1000" b="0">
                <a:solidFill>
                  <a:schemeClr val="bg1"/>
                </a:solidFill>
              </a:defRPr>
            </a:lvl4pPr>
            <a:lvl5pPr marL="0" indent="0" algn="ctr">
              <a:lnSpc>
                <a:spcPct val="100000"/>
              </a:lnSpc>
              <a:spcAft>
                <a:spcPts val="600"/>
              </a:spcAft>
              <a:defRPr sz="1000" b="0">
                <a:solidFill>
                  <a:schemeClr val="bg1"/>
                </a:solidFill>
              </a:defRPr>
            </a:lvl5pPr>
            <a:lvl6pPr marL="0" indent="0" algn="ctr">
              <a:lnSpc>
                <a:spcPct val="100000"/>
              </a:lnSpc>
              <a:spcAft>
                <a:spcPts val="600"/>
              </a:spcAft>
              <a:defRPr sz="1000" b="0">
                <a:solidFill>
                  <a:schemeClr val="bg1"/>
                </a:solidFill>
              </a:defRPr>
            </a:lvl6pPr>
            <a:lvl7pPr marL="0" indent="0" algn="ctr">
              <a:lnSpc>
                <a:spcPct val="100000"/>
              </a:lnSpc>
              <a:spcAft>
                <a:spcPts val="600"/>
              </a:spcAft>
              <a:defRPr sz="1000" b="0">
                <a:solidFill>
                  <a:schemeClr val="bg1"/>
                </a:solidFill>
              </a:defRPr>
            </a:lvl7pPr>
            <a:lvl8pPr marL="0" indent="0" algn="ctr">
              <a:lnSpc>
                <a:spcPct val="100000"/>
              </a:lnSpc>
              <a:spcAft>
                <a:spcPts val="600"/>
              </a:spcAft>
              <a:defRPr sz="1000" b="0">
                <a:solidFill>
                  <a:schemeClr val="bg1"/>
                </a:solidFill>
              </a:defRPr>
            </a:lvl8pPr>
            <a:lvl9pPr marL="0" indent="0" algn="ctr">
              <a:lnSpc>
                <a:spcPct val="100000"/>
              </a:lnSpc>
              <a:spcAft>
                <a:spcPts val="600"/>
              </a:spcAft>
              <a:defRPr sz="1000" b="0">
                <a:solidFill>
                  <a:schemeClr val="bg1"/>
                </a:solidFill>
                <a:latin typeface="+mn-lt"/>
              </a:defRPr>
            </a:lvl9pPr>
          </a:lstStyle>
          <a:p>
            <a:pPr lvl="0"/>
            <a:r>
              <a:rPr lang="en-US" dirty="0"/>
              <a:t>Click to add title Enter &amp; TAB for next text level   SHIFT+TAB to go back in levels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27" name="Text Placeholder 19">
            <a:extLst>
              <a:ext uri="{FF2B5EF4-FFF2-40B4-BE49-F238E27FC236}">
                <a16:creationId xmlns:a16="http://schemas.microsoft.com/office/drawing/2014/main" id="{AF2A29E0-88F8-461B-A326-2F2A2A39BC9C}"/>
              </a:ext>
            </a:extLst>
          </p:cNvPr>
          <p:cNvSpPr>
            <a:spLocks noGrp="1"/>
          </p:cNvSpPr>
          <p:nvPr>
            <p:ph type="body" sz="quarter" idx="228" hasCustomPrompt="1"/>
          </p:nvPr>
        </p:nvSpPr>
        <p:spPr>
          <a:xfrm>
            <a:off x="5005437" y="3138538"/>
            <a:ext cx="2176463" cy="190500"/>
          </a:xfrm>
        </p:spPr>
        <p:txBody>
          <a:bodyPr lIns="0" rIns="0"/>
          <a:lstStyle>
            <a:lvl1pPr marL="0" indent="0" algn="ctr">
              <a:buNone/>
              <a:defRPr sz="1000">
                <a:solidFill>
                  <a:schemeClr val="bg1"/>
                </a:solidFill>
              </a:defRPr>
            </a:lvl1pPr>
          </a:lstStyle>
          <a:p>
            <a:pPr lvl="0"/>
            <a:r>
              <a:rPr lang="en-US" dirty="0"/>
              <a:t>Click to add eyebrow</a:t>
            </a:r>
            <a:endParaRPr lang="en-US"/>
          </a:p>
        </p:txBody>
      </p:sp>
      <p:sp>
        <p:nvSpPr>
          <p:cNvPr id="28" name="Text Placeholder 8">
            <a:extLst>
              <a:ext uri="{FF2B5EF4-FFF2-40B4-BE49-F238E27FC236}">
                <a16:creationId xmlns:a16="http://schemas.microsoft.com/office/drawing/2014/main" id="{CE360D9A-429E-4E85-8A7F-3CA3C53E14F4}"/>
              </a:ext>
            </a:extLst>
          </p:cNvPr>
          <p:cNvSpPr>
            <a:spLocks noGrp="1"/>
          </p:cNvSpPr>
          <p:nvPr>
            <p:ph type="body" sz="quarter" idx="229" hasCustomPrompt="1"/>
          </p:nvPr>
        </p:nvSpPr>
        <p:spPr>
          <a:xfrm>
            <a:off x="8783687" y="3330872"/>
            <a:ext cx="2178000" cy="1422103"/>
          </a:xfrm>
          <a:prstGeom prst="rect">
            <a:avLst/>
          </a:prstGeom>
          <a:noFill/>
        </p:spPr>
        <p:txBody>
          <a:bodyPr lIns="0" tIns="0" rIns="0" bIns="0"/>
          <a:lstStyle>
            <a:lvl1pPr marL="0" indent="0" algn="ctr">
              <a:spcAft>
                <a:spcPts val="600"/>
              </a:spcAft>
              <a:buFont typeface="Arial" panose="020B0604020202020204" pitchFamily="34" charset="0"/>
              <a:buChar char="​"/>
              <a:defRPr sz="1800" b="1">
                <a:solidFill>
                  <a:schemeClr val="bg1"/>
                </a:solidFill>
              </a:defRPr>
            </a:lvl1pPr>
            <a:lvl2pPr marL="0" indent="0" algn="ctr">
              <a:lnSpc>
                <a:spcPct val="100000"/>
              </a:lnSpc>
              <a:spcAft>
                <a:spcPts val="600"/>
              </a:spcAft>
              <a:buFont typeface="Arial" panose="020B0604020202020204" pitchFamily="34" charset="0"/>
              <a:buChar char="​"/>
              <a:defRPr sz="1000" b="0">
                <a:solidFill>
                  <a:schemeClr val="bg1"/>
                </a:solidFill>
              </a:defRPr>
            </a:lvl2pPr>
            <a:lvl3pPr marL="0" indent="0" algn="ctr">
              <a:lnSpc>
                <a:spcPct val="100000"/>
              </a:lnSpc>
              <a:spcAft>
                <a:spcPts val="600"/>
              </a:spcAft>
              <a:buFont typeface="Arial" panose="020B0604020202020204" pitchFamily="34" charset="0"/>
              <a:buChar char="​"/>
              <a:defRPr sz="1000" b="0">
                <a:solidFill>
                  <a:schemeClr val="bg1"/>
                </a:solidFill>
              </a:defRPr>
            </a:lvl3pPr>
            <a:lvl4pPr marL="0" indent="0" algn="ctr">
              <a:lnSpc>
                <a:spcPct val="100000"/>
              </a:lnSpc>
              <a:spcAft>
                <a:spcPts val="600"/>
              </a:spcAft>
              <a:defRPr sz="1000" b="0">
                <a:solidFill>
                  <a:schemeClr val="bg1"/>
                </a:solidFill>
              </a:defRPr>
            </a:lvl4pPr>
            <a:lvl5pPr marL="0" indent="0" algn="ctr">
              <a:lnSpc>
                <a:spcPct val="100000"/>
              </a:lnSpc>
              <a:spcAft>
                <a:spcPts val="600"/>
              </a:spcAft>
              <a:defRPr sz="1000" b="0">
                <a:solidFill>
                  <a:schemeClr val="bg1"/>
                </a:solidFill>
              </a:defRPr>
            </a:lvl5pPr>
            <a:lvl6pPr marL="0" indent="0" algn="ctr">
              <a:lnSpc>
                <a:spcPct val="100000"/>
              </a:lnSpc>
              <a:spcAft>
                <a:spcPts val="600"/>
              </a:spcAft>
              <a:defRPr sz="1000" b="0">
                <a:solidFill>
                  <a:schemeClr val="bg1"/>
                </a:solidFill>
              </a:defRPr>
            </a:lvl6pPr>
            <a:lvl7pPr marL="0" indent="0" algn="ctr">
              <a:lnSpc>
                <a:spcPct val="100000"/>
              </a:lnSpc>
              <a:spcAft>
                <a:spcPts val="600"/>
              </a:spcAft>
              <a:defRPr sz="1000" b="0">
                <a:solidFill>
                  <a:schemeClr val="bg1"/>
                </a:solidFill>
              </a:defRPr>
            </a:lvl7pPr>
            <a:lvl8pPr marL="0" indent="0" algn="ctr">
              <a:lnSpc>
                <a:spcPct val="100000"/>
              </a:lnSpc>
              <a:spcAft>
                <a:spcPts val="600"/>
              </a:spcAft>
              <a:defRPr sz="1000" b="0">
                <a:solidFill>
                  <a:schemeClr val="bg1"/>
                </a:solidFill>
              </a:defRPr>
            </a:lvl8pPr>
            <a:lvl9pPr marL="0" indent="0" algn="ctr">
              <a:lnSpc>
                <a:spcPct val="100000"/>
              </a:lnSpc>
              <a:spcAft>
                <a:spcPts val="600"/>
              </a:spcAft>
              <a:defRPr sz="1000" b="0">
                <a:solidFill>
                  <a:schemeClr val="bg1"/>
                </a:solidFill>
                <a:latin typeface="+mn-lt"/>
              </a:defRPr>
            </a:lvl9pPr>
          </a:lstStyle>
          <a:p>
            <a:pPr lvl="0"/>
            <a:r>
              <a:rPr lang="en-US" dirty="0"/>
              <a:t>Click to add title Enter &amp; TAB for next text level   SHIFT+TAB to go back in levels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29" name="Text Placeholder 19">
            <a:extLst>
              <a:ext uri="{FF2B5EF4-FFF2-40B4-BE49-F238E27FC236}">
                <a16:creationId xmlns:a16="http://schemas.microsoft.com/office/drawing/2014/main" id="{9DC6D3BC-D5EA-4641-8211-7818037A1F03}"/>
              </a:ext>
            </a:extLst>
          </p:cNvPr>
          <p:cNvSpPr>
            <a:spLocks noGrp="1"/>
          </p:cNvSpPr>
          <p:nvPr>
            <p:ph type="body" sz="quarter" idx="230" hasCustomPrompt="1"/>
          </p:nvPr>
        </p:nvSpPr>
        <p:spPr>
          <a:xfrm>
            <a:off x="8783686" y="3138538"/>
            <a:ext cx="2176463" cy="190500"/>
          </a:xfrm>
        </p:spPr>
        <p:txBody>
          <a:bodyPr lIns="0" rIns="0"/>
          <a:lstStyle>
            <a:lvl1pPr marL="0" indent="0" algn="ctr">
              <a:buNone/>
              <a:defRPr sz="1000">
                <a:solidFill>
                  <a:schemeClr val="bg1"/>
                </a:solidFill>
              </a:defRPr>
            </a:lvl1pPr>
          </a:lstStyle>
          <a:p>
            <a:pPr lvl="0"/>
            <a:r>
              <a:rPr lang="en-US" dirty="0"/>
              <a:t>Click to add eyebrow</a:t>
            </a:r>
            <a:endParaRPr lang="en-US"/>
          </a:p>
        </p:txBody>
      </p:sp>
      <p:sp>
        <p:nvSpPr>
          <p:cNvPr id="22" name="Text Placeholder note">
            <a:extLst>
              <a:ext uri="{FF2B5EF4-FFF2-40B4-BE49-F238E27FC236}">
                <a16:creationId xmlns:a16="http://schemas.microsoft.com/office/drawing/2014/main" id="{40BAFB69-F79D-49B1-A293-E46326255601}"/>
              </a:ext>
            </a:extLst>
          </p:cNvPr>
          <p:cNvSpPr>
            <a:spLocks noGrp="1"/>
          </p:cNvSpPr>
          <p:nvPr>
            <p:ph type="body" sz="quarter" idx="234"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3" name="Date Placeholder 2">
            <a:extLst>
              <a:ext uri="{FF2B5EF4-FFF2-40B4-BE49-F238E27FC236}">
                <a16:creationId xmlns:a16="http://schemas.microsoft.com/office/drawing/2014/main" id="{F6715AB8-2E73-45DD-AFF5-7B3C1A1FB3CF}"/>
              </a:ext>
            </a:extLst>
          </p:cNvPr>
          <p:cNvSpPr>
            <a:spLocks noGrp="1"/>
          </p:cNvSpPr>
          <p:nvPr>
            <p:ph type="dt" sz="half" idx="231"/>
          </p:nvPr>
        </p:nvSpPr>
        <p:spPr/>
        <p:txBody>
          <a:bodyPr/>
          <a:lstStyle/>
          <a:p>
            <a:endParaRPr lang="en-US" dirty="0"/>
          </a:p>
        </p:txBody>
      </p:sp>
      <p:sp>
        <p:nvSpPr>
          <p:cNvPr id="4" name="Footer Placeholder 3">
            <a:extLst>
              <a:ext uri="{FF2B5EF4-FFF2-40B4-BE49-F238E27FC236}">
                <a16:creationId xmlns:a16="http://schemas.microsoft.com/office/drawing/2014/main" id="{75071DD5-33EE-4163-8DD7-DA475764DABB}"/>
              </a:ext>
            </a:extLst>
          </p:cNvPr>
          <p:cNvSpPr>
            <a:spLocks noGrp="1"/>
          </p:cNvSpPr>
          <p:nvPr>
            <p:ph type="ftr" sz="quarter" idx="232"/>
          </p:nvPr>
        </p:nvSpPr>
        <p:spPr/>
        <p:txBody>
          <a:bodyPr/>
          <a:lstStyle/>
          <a:p>
            <a:endParaRPr lang="en-US" dirty="0"/>
          </a:p>
        </p:txBody>
      </p:sp>
      <p:sp>
        <p:nvSpPr>
          <p:cNvPr id="7" name="Slide Number Placeholder 6">
            <a:extLst>
              <a:ext uri="{FF2B5EF4-FFF2-40B4-BE49-F238E27FC236}">
                <a16:creationId xmlns:a16="http://schemas.microsoft.com/office/drawing/2014/main" id="{C57A60B3-F9A2-41D2-A0C4-8048CE086551}"/>
              </a:ext>
            </a:extLst>
          </p:cNvPr>
          <p:cNvSpPr>
            <a:spLocks noGrp="1"/>
          </p:cNvSpPr>
          <p:nvPr>
            <p:ph type="sldNum" sz="quarter" idx="233"/>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0488653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 arrow shape A">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DEDF7323-18FB-49C6-AE59-7F2A5C2E9201}"/>
              </a:ext>
            </a:extLst>
          </p:cNvPr>
          <p:cNvSpPr>
            <a:spLocks noGrp="1"/>
          </p:cNvSpPr>
          <p:nvPr>
            <p:ph type="pic" sz="quarter" idx="222" hasCustomPrompt="1"/>
          </p:nvPr>
        </p:nvSpPr>
        <p:spPr bwMode="white">
          <a:xfrm>
            <a:off x="81288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6"/>
          </a:solidFill>
        </p:spPr>
        <p:txBody>
          <a:bodyPr wrap="square" lIns="144000" tIns="648000" rIns="540000" bIns="0" anchor="ctr" anchorCtr="0">
            <a:noAutofit/>
          </a:bodyPr>
          <a:lstStyle>
            <a:lvl1pPr marL="0" indent="0" algn="ctr">
              <a:spcAft>
                <a:spcPts val="0"/>
              </a:spcAft>
              <a:buNone/>
              <a:defRPr sz="1200">
                <a:solidFill>
                  <a:srgbClr val="545859"/>
                </a:solidFill>
              </a:defRPr>
            </a:lvl1pPr>
          </a:lstStyle>
          <a:p>
            <a:r>
              <a:rPr lang="en-US" dirty="0"/>
              <a:t>Click icon to add picture or click on frame and insert picture from Templafy Images</a:t>
            </a:r>
            <a:endParaRPr lang="en-US"/>
          </a:p>
        </p:txBody>
      </p:sp>
      <p:sp>
        <p:nvSpPr>
          <p:cNvPr id="19" name="Picture Placeholder 18">
            <a:extLst>
              <a:ext uri="{FF2B5EF4-FFF2-40B4-BE49-F238E27FC236}">
                <a16:creationId xmlns:a16="http://schemas.microsoft.com/office/drawing/2014/main" id="{D7D2F2AE-BB88-4E58-B29B-87D3BCE55BB3}"/>
              </a:ext>
            </a:extLst>
          </p:cNvPr>
          <p:cNvSpPr>
            <a:spLocks noGrp="1"/>
          </p:cNvSpPr>
          <p:nvPr>
            <p:ph type="pic" sz="quarter" idx="221" hasCustomPrompt="1"/>
          </p:nvPr>
        </p:nvSpPr>
        <p:spPr bwMode="white">
          <a:xfrm>
            <a:off x="43524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6"/>
          </a:solidFill>
        </p:spPr>
        <p:txBody>
          <a:bodyPr wrap="square" lIns="144000" tIns="648000" rIns="540000" bIns="0" anchor="ctr" anchorCtr="0">
            <a:noAutofit/>
          </a:bodyPr>
          <a:lstStyle>
            <a:lvl1pPr marL="0" indent="0" algn="ctr">
              <a:spcAft>
                <a:spcPts val="0"/>
              </a:spcAft>
              <a:buNone/>
              <a:defRPr sz="1200">
                <a:solidFill>
                  <a:srgbClr val="545859"/>
                </a:solidFill>
              </a:defRPr>
            </a:lvl1pPr>
          </a:lstStyle>
          <a:p>
            <a:r>
              <a:rPr lang="en-US" dirty="0"/>
              <a:t>Click icon to add picture or click on frame and insert picture from Templafy Images</a:t>
            </a:r>
            <a:endParaRPr lang="en-US"/>
          </a:p>
        </p:txBody>
      </p:sp>
      <p:sp>
        <p:nvSpPr>
          <p:cNvPr id="18" name="Picture Placeholder 17">
            <a:extLst>
              <a:ext uri="{FF2B5EF4-FFF2-40B4-BE49-F238E27FC236}">
                <a16:creationId xmlns:a16="http://schemas.microsoft.com/office/drawing/2014/main" id="{8658E29D-7E55-4ED2-97EE-C0CA29C07599}"/>
              </a:ext>
            </a:extLst>
          </p:cNvPr>
          <p:cNvSpPr>
            <a:spLocks noGrp="1"/>
          </p:cNvSpPr>
          <p:nvPr>
            <p:ph type="pic" sz="quarter" idx="220" hasCustomPrompt="1"/>
          </p:nvPr>
        </p:nvSpPr>
        <p:spPr bwMode="white">
          <a:xfrm>
            <a:off x="5760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6"/>
          </a:solidFill>
        </p:spPr>
        <p:txBody>
          <a:bodyPr wrap="square" lIns="144000" tIns="648000" rIns="540000" bIns="0" anchor="ctr" anchorCtr="0">
            <a:noAutofit/>
          </a:bodyPr>
          <a:lstStyle>
            <a:lvl1pPr marL="0" indent="0" algn="ctr">
              <a:spcAft>
                <a:spcPts val="0"/>
              </a:spcAft>
              <a:buNone/>
              <a:defRPr sz="1200">
                <a:solidFill>
                  <a:srgbClr val="545859"/>
                </a:solidFill>
              </a:defRPr>
            </a:lvl1pPr>
          </a:lstStyle>
          <a:p>
            <a:r>
              <a:rPr lang="en-US" dirty="0"/>
              <a:t>Click icon to add picture or click on frame and insert picture from Templafy Images</a:t>
            </a:r>
            <a:endParaRPr lang="en-US"/>
          </a:p>
        </p:txBody>
      </p:sp>
      <p:sp>
        <p:nvSpPr>
          <p:cNvPr id="2" name="Title 1"/>
          <p:cNvSpPr>
            <a:spLocks noGrp="1"/>
          </p:cNvSpPr>
          <p:nvPr>
            <p:ph type="title" hasCustomPrompt="1"/>
          </p:nvPr>
        </p:nvSpPr>
        <p:spPr>
          <a:xfrm>
            <a:off x="576000" y="576000"/>
            <a:ext cx="11041200" cy="439200"/>
          </a:xfrm>
        </p:spPr>
        <p:txBody>
          <a:bodyPr/>
          <a:lstStyle>
            <a:lvl1pPr>
              <a:defRPr sz="3200">
                <a:solidFill>
                  <a:schemeClr val="accent1"/>
                </a:solidFill>
              </a:defRPr>
            </a:lvl1pPr>
          </a:lstStyle>
          <a:p>
            <a:r>
              <a:rPr lang="en-US" noProof="0" dirty="0"/>
              <a:t>Click to add title</a:t>
            </a:r>
            <a:endParaRPr lang="en-US"/>
          </a:p>
        </p:txBody>
      </p:sp>
      <p:sp>
        <p:nvSpPr>
          <p:cNvPr id="11" name="Subtitle">
            <a:extLst>
              <a:ext uri="{FF2B5EF4-FFF2-40B4-BE49-F238E27FC236}">
                <a16:creationId xmlns:a16="http://schemas.microsoft.com/office/drawing/2014/main" id="{206A8943-421F-4CE1-ADF8-4ECA96A9018E}"/>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12" name="Text Placeholder note">
            <a:extLst>
              <a:ext uri="{FF2B5EF4-FFF2-40B4-BE49-F238E27FC236}">
                <a16:creationId xmlns:a16="http://schemas.microsoft.com/office/drawing/2014/main" id="{6D1BC1E4-8775-446B-BE7E-8ADCCABC74F8}"/>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4" name="Date Placeholder 3">
            <a:extLst>
              <a:ext uri="{FF2B5EF4-FFF2-40B4-BE49-F238E27FC236}">
                <a16:creationId xmlns:a16="http://schemas.microsoft.com/office/drawing/2014/main" id="{1B672176-203A-4BC9-B547-3D4DF1F9B767}"/>
              </a:ext>
            </a:extLst>
          </p:cNvPr>
          <p:cNvSpPr>
            <a:spLocks noGrp="1"/>
          </p:cNvSpPr>
          <p:nvPr>
            <p:ph type="dt" sz="half" idx="223"/>
          </p:nvPr>
        </p:nvSpPr>
        <p:spPr/>
        <p:txBody>
          <a:bodyPr/>
          <a:lstStyle/>
          <a:p>
            <a:endParaRPr lang="en-US" dirty="0"/>
          </a:p>
        </p:txBody>
      </p:sp>
      <p:sp>
        <p:nvSpPr>
          <p:cNvPr id="7" name="Footer Placeholder 6">
            <a:extLst>
              <a:ext uri="{FF2B5EF4-FFF2-40B4-BE49-F238E27FC236}">
                <a16:creationId xmlns:a16="http://schemas.microsoft.com/office/drawing/2014/main" id="{149D9453-4A88-4DAD-8AC2-97D11037E71F}"/>
              </a:ext>
            </a:extLst>
          </p:cNvPr>
          <p:cNvSpPr>
            <a:spLocks noGrp="1"/>
          </p:cNvSpPr>
          <p:nvPr>
            <p:ph type="ftr" sz="quarter" idx="224"/>
          </p:nvPr>
        </p:nvSpPr>
        <p:spPr/>
        <p:txBody>
          <a:bodyPr/>
          <a:lstStyle/>
          <a:p>
            <a:endParaRPr lang="en-US" dirty="0"/>
          </a:p>
        </p:txBody>
      </p:sp>
      <p:sp>
        <p:nvSpPr>
          <p:cNvPr id="9" name="Slide Number Placeholder 8">
            <a:extLst>
              <a:ext uri="{FF2B5EF4-FFF2-40B4-BE49-F238E27FC236}">
                <a16:creationId xmlns:a16="http://schemas.microsoft.com/office/drawing/2014/main" id="{DFE0E069-7CB1-4288-A5C7-5989A40270FA}"/>
              </a:ext>
            </a:extLst>
          </p:cNvPr>
          <p:cNvSpPr>
            <a:spLocks noGrp="1"/>
          </p:cNvSpPr>
          <p:nvPr>
            <p:ph type="sldNum" sz="quarter" idx="225"/>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7376544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 arrow shape B">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C1407F03-58CA-44FB-8697-A41AF4FD9042}"/>
              </a:ext>
            </a:extLst>
          </p:cNvPr>
          <p:cNvSpPr txBox="1"/>
          <p:nvPr userDrawn="1"/>
        </p:nvSpPr>
        <p:spPr>
          <a:xfrm>
            <a:off x="13063" y="-270387"/>
            <a:ext cx="116967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dirty="0"/>
              <a:t>Right click on picture and choose “</a:t>
            </a:r>
            <a:r>
              <a:rPr lang="en-US" sz="1400" b="0" dirty="0"/>
              <a:t>Send to Back” </a:t>
            </a:r>
            <a:r>
              <a:rPr lang="en-US" sz="1400" dirty="0"/>
              <a:t>to get overlay in front. You have the option to change the color of the overlay.</a:t>
            </a:r>
            <a:endParaRPr lang="en-US" sz="1400" dirty="0">
              <a:solidFill>
                <a:schemeClr val="tx2"/>
              </a:solidFill>
            </a:endParaRPr>
          </a:p>
        </p:txBody>
      </p:sp>
      <p:sp>
        <p:nvSpPr>
          <p:cNvPr id="28" name="Freeform: overlay">
            <a:extLst>
              <a:ext uri="{FF2B5EF4-FFF2-40B4-BE49-F238E27FC236}">
                <a16:creationId xmlns:a16="http://schemas.microsoft.com/office/drawing/2014/main" id="{C2E343C3-7425-4E21-A081-BFE06090386A}"/>
              </a:ext>
            </a:extLst>
          </p:cNvPr>
          <p:cNvSpPr>
            <a:spLocks noGrp="1"/>
          </p:cNvSpPr>
          <p:nvPr>
            <p:ph type="body" sz="quarter" idx="231" hasCustomPrompt="1"/>
          </p:nvPr>
        </p:nvSpPr>
        <p:spPr>
          <a:xfrm>
            <a:off x="43524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1">
              <a:alpha val="60000"/>
            </a:schemeClr>
          </a:solidFill>
          <a:ln w="0">
            <a:solidFill>
              <a:srgbClr val="F4F4F4"/>
            </a:solidFill>
          </a:ln>
        </p:spPr>
        <p:txBody>
          <a:bodyPr wrap="square">
            <a:noAutofit/>
          </a:bodyPr>
          <a:lstStyle>
            <a:lvl1pPr marL="0" indent="0">
              <a:buNone/>
              <a:defRPr sz="100">
                <a:noFill/>
              </a:defRPr>
            </a:lvl1pPr>
          </a:lstStyle>
          <a:p>
            <a:pPr lvl="0"/>
            <a:r>
              <a:rPr lang="en-US" dirty="0"/>
              <a:t>.</a:t>
            </a:r>
            <a:endParaRPr lang="en-US"/>
          </a:p>
        </p:txBody>
      </p:sp>
      <p:sp>
        <p:nvSpPr>
          <p:cNvPr id="29" name="Freeform: overlay">
            <a:extLst>
              <a:ext uri="{FF2B5EF4-FFF2-40B4-BE49-F238E27FC236}">
                <a16:creationId xmlns:a16="http://schemas.microsoft.com/office/drawing/2014/main" id="{48E2E5E2-B4DC-479C-9977-C9D66AABCAD8}"/>
              </a:ext>
            </a:extLst>
          </p:cNvPr>
          <p:cNvSpPr>
            <a:spLocks noGrp="1"/>
          </p:cNvSpPr>
          <p:nvPr>
            <p:ph type="body" sz="quarter" idx="232" hasCustomPrompt="1"/>
          </p:nvPr>
        </p:nvSpPr>
        <p:spPr>
          <a:xfrm>
            <a:off x="81288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1">
              <a:alpha val="60000"/>
            </a:schemeClr>
          </a:solidFill>
          <a:ln w="0">
            <a:solidFill>
              <a:srgbClr val="F4F4F4"/>
            </a:solidFill>
          </a:ln>
        </p:spPr>
        <p:txBody>
          <a:bodyPr wrap="square">
            <a:noAutofit/>
          </a:bodyPr>
          <a:lstStyle>
            <a:lvl1pPr marL="0" indent="0">
              <a:buNone/>
              <a:defRPr sz="100">
                <a:noFill/>
              </a:defRPr>
            </a:lvl1pPr>
          </a:lstStyle>
          <a:p>
            <a:pPr lvl="0"/>
            <a:r>
              <a:rPr lang="en-US" dirty="0"/>
              <a:t>.</a:t>
            </a:r>
            <a:endParaRPr lang="en-US"/>
          </a:p>
        </p:txBody>
      </p:sp>
      <p:sp>
        <p:nvSpPr>
          <p:cNvPr id="27" name="Freeform: overlay">
            <a:extLst>
              <a:ext uri="{FF2B5EF4-FFF2-40B4-BE49-F238E27FC236}">
                <a16:creationId xmlns:a16="http://schemas.microsoft.com/office/drawing/2014/main" id="{55810AE6-DAF5-4A24-9347-0DE17364EB7A}"/>
              </a:ext>
            </a:extLst>
          </p:cNvPr>
          <p:cNvSpPr>
            <a:spLocks noGrp="1"/>
          </p:cNvSpPr>
          <p:nvPr>
            <p:ph type="body" sz="quarter" idx="223" hasCustomPrompt="1"/>
          </p:nvPr>
        </p:nvSpPr>
        <p:spPr>
          <a:xfrm>
            <a:off x="5760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1">
              <a:alpha val="60000"/>
            </a:schemeClr>
          </a:solidFill>
          <a:ln w="0">
            <a:solidFill>
              <a:srgbClr val="F4F4F4"/>
            </a:solidFill>
          </a:ln>
        </p:spPr>
        <p:txBody>
          <a:bodyPr wrap="square">
            <a:noAutofit/>
          </a:bodyPr>
          <a:lstStyle>
            <a:lvl1pPr marL="0" indent="0">
              <a:buNone/>
              <a:defRPr sz="100">
                <a:noFill/>
              </a:defRPr>
            </a:lvl1pPr>
          </a:lstStyle>
          <a:p>
            <a:pPr lvl="0"/>
            <a:r>
              <a:rPr lang="en-US" dirty="0"/>
              <a:t>.</a:t>
            </a:r>
            <a:endParaRPr lang="en-US"/>
          </a:p>
        </p:txBody>
      </p:sp>
      <p:sp>
        <p:nvSpPr>
          <p:cNvPr id="18" name="Picture Placeholder 17">
            <a:extLst>
              <a:ext uri="{FF2B5EF4-FFF2-40B4-BE49-F238E27FC236}">
                <a16:creationId xmlns:a16="http://schemas.microsoft.com/office/drawing/2014/main" id="{8658E29D-7E55-4ED2-97EE-C0CA29C07599}"/>
              </a:ext>
            </a:extLst>
          </p:cNvPr>
          <p:cNvSpPr>
            <a:spLocks noGrp="1"/>
          </p:cNvSpPr>
          <p:nvPr>
            <p:ph type="pic" sz="quarter" idx="220" hasCustomPrompt="1"/>
          </p:nvPr>
        </p:nvSpPr>
        <p:spPr bwMode="white">
          <a:xfrm>
            <a:off x="5760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noFill/>
          <a:ln>
            <a:solidFill>
              <a:srgbClr val="F4F4F4"/>
            </a:solidFill>
          </a:ln>
        </p:spPr>
        <p:txBody>
          <a:bodyPr wrap="square" lIns="72000" tIns="720000" rIns="720000" bIns="0" anchor="t" anchorCtr="0">
            <a:noAutofit/>
          </a:bodyPr>
          <a:lstStyle>
            <a:lvl1pPr marL="0" indent="0" algn="l">
              <a:spcAft>
                <a:spcPts val="0"/>
              </a:spcAft>
              <a:buNone/>
              <a:defRPr sz="1000">
                <a:solidFill>
                  <a:schemeClr val="bg1"/>
                </a:solidFill>
              </a:defRPr>
            </a:lvl1pPr>
          </a:lstStyle>
          <a:p>
            <a:r>
              <a:rPr lang="en-US" dirty="0"/>
              <a:t>Click on frame and insert picture using the Insert tab - Pictures or from Templafy Images. Right click on picture and choose Send to Back to get overlay in front</a:t>
            </a:r>
            <a:endParaRPr lang="en-US"/>
          </a:p>
        </p:txBody>
      </p:sp>
      <p:sp>
        <p:nvSpPr>
          <p:cNvPr id="19" name="Picture Placeholder 18">
            <a:extLst>
              <a:ext uri="{FF2B5EF4-FFF2-40B4-BE49-F238E27FC236}">
                <a16:creationId xmlns:a16="http://schemas.microsoft.com/office/drawing/2014/main" id="{D7D2F2AE-BB88-4E58-B29B-87D3BCE55BB3}"/>
              </a:ext>
            </a:extLst>
          </p:cNvPr>
          <p:cNvSpPr>
            <a:spLocks noGrp="1"/>
          </p:cNvSpPr>
          <p:nvPr>
            <p:ph type="pic" sz="quarter" idx="221" hasCustomPrompt="1"/>
          </p:nvPr>
        </p:nvSpPr>
        <p:spPr bwMode="white">
          <a:xfrm>
            <a:off x="43524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noFill/>
          <a:ln>
            <a:solidFill>
              <a:srgbClr val="F4F4F4"/>
            </a:solidFill>
          </a:ln>
        </p:spPr>
        <p:txBody>
          <a:bodyPr wrap="square" lIns="72000" tIns="720000" rIns="720000" bIns="0" anchor="t" anchorCtr="0">
            <a:noAutofit/>
          </a:bodyPr>
          <a:lstStyle>
            <a:lvl1pPr marL="0" indent="0" algn="l">
              <a:spcAft>
                <a:spcPts val="0"/>
              </a:spcAft>
              <a:buNone/>
              <a:defRPr sz="1000">
                <a:solidFill>
                  <a:schemeClr val="bg1"/>
                </a:solidFill>
              </a:defRPr>
            </a:lvl1pPr>
          </a:lstStyle>
          <a:p>
            <a:r>
              <a:rPr lang="en-US" dirty="0"/>
              <a:t>Click on frame and insert picture using the Insert tab - Pictures or from Templafy Images. Right click on picture and choose Send to Back to get overlay in front</a:t>
            </a:r>
            <a:endParaRPr lang="en-US"/>
          </a:p>
        </p:txBody>
      </p:sp>
      <p:sp>
        <p:nvSpPr>
          <p:cNvPr id="20" name="Picture Placeholder 19">
            <a:extLst>
              <a:ext uri="{FF2B5EF4-FFF2-40B4-BE49-F238E27FC236}">
                <a16:creationId xmlns:a16="http://schemas.microsoft.com/office/drawing/2014/main" id="{DEDF7323-18FB-49C6-AE59-7F2A5C2E9201}"/>
              </a:ext>
            </a:extLst>
          </p:cNvPr>
          <p:cNvSpPr>
            <a:spLocks noGrp="1"/>
          </p:cNvSpPr>
          <p:nvPr>
            <p:ph type="pic" sz="quarter" idx="222" hasCustomPrompt="1"/>
          </p:nvPr>
        </p:nvSpPr>
        <p:spPr bwMode="white">
          <a:xfrm>
            <a:off x="81288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noFill/>
        </p:spPr>
        <p:txBody>
          <a:bodyPr wrap="square" lIns="72000" tIns="720000" rIns="720000" bIns="0" anchor="t" anchorCtr="0">
            <a:noAutofit/>
          </a:bodyPr>
          <a:lstStyle>
            <a:lvl1pPr marL="0" indent="0" algn="l">
              <a:spcAft>
                <a:spcPts val="0"/>
              </a:spcAft>
              <a:buNone/>
              <a:defRPr sz="1000">
                <a:solidFill>
                  <a:schemeClr val="bg1"/>
                </a:solidFill>
              </a:defRPr>
            </a:lvl1pPr>
          </a:lstStyle>
          <a:p>
            <a:r>
              <a:rPr lang="en-US" dirty="0"/>
              <a:t>Click on frame and insert picture using the Insert tab - Pictures or from Templafy Images. Right click on picture and choose Send to Back to get overlay in front</a:t>
            </a:r>
            <a:endParaRPr lang="en-US"/>
          </a:p>
        </p:txBody>
      </p:sp>
      <p:sp>
        <p:nvSpPr>
          <p:cNvPr id="2" name="Title 1"/>
          <p:cNvSpPr>
            <a:spLocks noGrp="1"/>
          </p:cNvSpPr>
          <p:nvPr>
            <p:ph type="title" hasCustomPrompt="1"/>
          </p:nvPr>
        </p:nvSpPr>
        <p:spPr>
          <a:xfrm>
            <a:off x="576000" y="576000"/>
            <a:ext cx="11041200" cy="439200"/>
          </a:xfrm>
        </p:spPr>
        <p:txBody>
          <a:bodyPr/>
          <a:lstStyle>
            <a:lvl1pPr>
              <a:defRPr sz="3200">
                <a:solidFill>
                  <a:schemeClr val="accent1"/>
                </a:solidFill>
              </a:defRPr>
            </a:lvl1pPr>
          </a:lstStyle>
          <a:p>
            <a:r>
              <a:rPr lang="en-US" noProof="0" dirty="0"/>
              <a:t>Click to add title</a:t>
            </a:r>
            <a:endParaRPr lang="en-US"/>
          </a:p>
        </p:txBody>
      </p:sp>
      <p:sp>
        <p:nvSpPr>
          <p:cNvPr id="23" name="Subtitle">
            <a:extLst>
              <a:ext uri="{FF2B5EF4-FFF2-40B4-BE49-F238E27FC236}">
                <a16:creationId xmlns:a16="http://schemas.microsoft.com/office/drawing/2014/main" id="{E5DB35C6-BCD8-4808-8F72-C7762DB076B1}"/>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17" name="Text Placeholder 8">
            <a:extLst>
              <a:ext uri="{FF2B5EF4-FFF2-40B4-BE49-F238E27FC236}">
                <a16:creationId xmlns:a16="http://schemas.microsoft.com/office/drawing/2014/main" id="{AF056C86-9B72-4237-AAA6-C389EC111C70}"/>
              </a:ext>
            </a:extLst>
          </p:cNvPr>
          <p:cNvSpPr>
            <a:spLocks noGrp="1"/>
          </p:cNvSpPr>
          <p:nvPr>
            <p:ph type="body" sz="quarter" idx="225" hasCustomPrompt="1"/>
          </p:nvPr>
        </p:nvSpPr>
        <p:spPr>
          <a:xfrm>
            <a:off x="840056" y="3514923"/>
            <a:ext cx="2880000" cy="332086"/>
          </a:xfrm>
          <a:prstGeom prst="rect">
            <a:avLst/>
          </a:prstGeom>
          <a:noFill/>
        </p:spPr>
        <p:txBody>
          <a:bodyPr lIns="0" tIns="0" rIns="0" bIns="0"/>
          <a:lstStyle>
            <a:lvl1pPr marL="0" indent="0" algn="l">
              <a:spcAft>
                <a:spcPts val="0"/>
              </a:spcAft>
              <a:buFont typeface="Arial" panose="020B0604020202020204" pitchFamily="34" charset="0"/>
              <a:buNone/>
              <a:defRPr sz="1800" b="1">
                <a:solidFill>
                  <a:schemeClr val="bg1"/>
                </a:solidFill>
              </a:defRPr>
            </a:lvl1pPr>
            <a:lvl2pPr marL="0" indent="0" algn="ctr">
              <a:lnSpc>
                <a:spcPct val="100000"/>
              </a:lnSpc>
              <a:spcAft>
                <a:spcPts val="600"/>
              </a:spcAft>
              <a:buFont typeface="Arial" panose="020B0604020202020204" pitchFamily="34" charset="0"/>
              <a:buChar char="​"/>
              <a:defRPr sz="1000" b="0">
                <a:solidFill>
                  <a:schemeClr val="bg1"/>
                </a:solidFill>
              </a:defRPr>
            </a:lvl2pPr>
            <a:lvl3pPr marL="0" indent="0" algn="ctr">
              <a:lnSpc>
                <a:spcPct val="100000"/>
              </a:lnSpc>
              <a:spcAft>
                <a:spcPts val="600"/>
              </a:spcAft>
              <a:buFont typeface="Arial" panose="020B0604020202020204" pitchFamily="34" charset="0"/>
              <a:buChar char="​"/>
              <a:defRPr sz="1000" b="0">
                <a:solidFill>
                  <a:schemeClr val="bg1"/>
                </a:solidFill>
              </a:defRPr>
            </a:lvl3pPr>
            <a:lvl4pPr marL="0" indent="0" algn="ctr">
              <a:lnSpc>
                <a:spcPct val="100000"/>
              </a:lnSpc>
              <a:spcAft>
                <a:spcPts val="600"/>
              </a:spcAft>
              <a:defRPr sz="1000" b="0">
                <a:solidFill>
                  <a:schemeClr val="bg1"/>
                </a:solidFill>
              </a:defRPr>
            </a:lvl4pPr>
            <a:lvl5pPr marL="0" indent="0" algn="ctr">
              <a:lnSpc>
                <a:spcPct val="100000"/>
              </a:lnSpc>
              <a:spcAft>
                <a:spcPts val="600"/>
              </a:spcAft>
              <a:defRPr sz="1000" b="0">
                <a:solidFill>
                  <a:schemeClr val="bg1"/>
                </a:solidFill>
              </a:defRPr>
            </a:lvl5pPr>
            <a:lvl6pPr marL="0" indent="0" algn="ctr">
              <a:lnSpc>
                <a:spcPct val="100000"/>
              </a:lnSpc>
              <a:spcAft>
                <a:spcPts val="600"/>
              </a:spcAft>
              <a:defRPr sz="1000" b="0">
                <a:solidFill>
                  <a:schemeClr val="bg1"/>
                </a:solidFill>
              </a:defRPr>
            </a:lvl6pPr>
            <a:lvl7pPr marL="0" indent="0" algn="ctr">
              <a:lnSpc>
                <a:spcPct val="100000"/>
              </a:lnSpc>
              <a:spcAft>
                <a:spcPts val="600"/>
              </a:spcAft>
              <a:defRPr sz="1000" b="0">
                <a:solidFill>
                  <a:schemeClr val="bg1"/>
                </a:solidFill>
              </a:defRPr>
            </a:lvl7pPr>
            <a:lvl8pPr marL="0" indent="0" algn="ctr">
              <a:lnSpc>
                <a:spcPct val="100000"/>
              </a:lnSpc>
              <a:spcAft>
                <a:spcPts val="600"/>
              </a:spcAft>
              <a:defRPr sz="1000" b="0">
                <a:solidFill>
                  <a:schemeClr val="bg1"/>
                </a:solidFill>
              </a:defRPr>
            </a:lvl8pPr>
            <a:lvl9pPr marL="0" indent="0" algn="ctr">
              <a:lnSpc>
                <a:spcPct val="100000"/>
              </a:lnSpc>
              <a:spcAft>
                <a:spcPts val="600"/>
              </a:spcAft>
              <a:defRPr sz="1000" b="0">
                <a:solidFill>
                  <a:schemeClr val="bg1"/>
                </a:solidFill>
                <a:latin typeface="+mn-lt"/>
              </a:defRPr>
            </a:lvl9pPr>
          </a:lstStyle>
          <a:p>
            <a:pPr lvl="0"/>
            <a:r>
              <a:rPr lang="en-US" dirty="0"/>
              <a:t>Click to add title</a:t>
            </a:r>
            <a:endParaRPr lang="en-US"/>
          </a:p>
        </p:txBody>
      </p:sp>
      <p:sp>
        <p:nvSpPr>
          <p:cNvPr id="21" name="Text Placeholder 8">
            <a:extLst>
              <a:ext uri="{FF2B5EF4-FFF2-40B4-BE49-F238E27FC236}">
                <a16:creationId xmlns:a16="http://schemas.microsoft.com/office/drawing/2014/main" id="{EFAAFBF5-84F6-4F9A-8C6C-37D3086EA40D}"/>
              </a:ext>
            </a:extLst>
          </p:cNvPr>
          <p:cNvSpPr>
            <a:spLocks noGrp="1"/>
          </p:cNvSpPr>
          <p:nvPr>
            <p:ph type="body" sz="quarter" idx="226" hasCustomPrompt="1"/>
          </p:nvPr>
        </p:nvSpPr>
        <p:spPr>
          <a:xfrm>
            <a:off x="4590018" y="3514923"/>
            <a:ext cx="2880000" cy="332086"/>
          </a:xfrm>
          <a:prstGeom prst="rect">
            <a:avLst/>
          </a:prstGeom>
          <a:noFill/>
        </p:spPr>
        <p:txBody>
          <a:bodyPr lIns="0" tIns="0" rIns="0" bIns="0"/>
          <a:lstStyle>
            <a:lvl1pPr marL="0" indent="0" algn="l">
              <a:spcAft>
                <a:spcPts val="0"/>
              </a:spcAft>
              <a:buFont typeface="Arial" panose="020B0604020202020204" pitchFamily="34" charset="0"/>
              <a:buNone/>
              <a:defRPr sz="1800" b="1">
                <a:solidFill>
                  <a:schemeClr val="bg1"/>
                </a:solidFill>
              </a:defRPr>
            </a:lvl1pPr>
            <a:lvl2pPr marL="0" indent="0" algn="ctr">
              <a:lnSpc>
                <a:spcPct val="100000"/>
              </a:lnSpc>
              <a:spcAft>
                <a:spcPts val="600"/>
              </a:spcAft>
              <a:buFont typeface="Arial" panose="020B0604020202020204" pitchFamily="34" charset="0"/>
              <a:buChar char="​"/>
              <a:defRPr sz="1000" b="0">
                <a:solidFill>
                  <a:schemeClr val="bg1"/>
                </a:solidFill>
              </a:defRPr>
            </a:lvl2pPr>
            <a:lvl3pPr marL="0" indent="0" algn="ctr">
              <a:lnSpc>
                <a:spcPct val="100000"/>
              </a:lnSpc>
              <a:spcAft>
                <a:spcPts val="600"/>
              </a:spcAft>
              <a:buFont typeface="Arial" panose="020B0604020202020204" pitchFamily="34" charset="0"/>
              <a:buChar char="​"/>
              <a:defRPr sz="1000" b="0">
                <a:solidFill>
                  <a:schemeClr val="bg1"/>
                </a:solidFill>
              </a:defRPr>
            </a:lvl3pPr>
            <a:lvl4pPr marL="0" indent="0" algn="ctr">
              <a:lnSpc>
                <a:spcPct val="100000"/>
              </a:lnSpc>
              <a:spcAft>
                <a:spcPts val="600"/>
              </a:spcAft>
              <a:defRPr sz="1000" b="0">
                <a:solidFill>
                  <a:schemeClr val="bg1"/>
                </a:solidFill>
              </a:defRPr>
            </a:lvl4pPr>
            <a:lvl5pPr marL="0" indent="0" algn="ctr">
              <a:lnSpc>
                <a:spcPct val="100000"/>
              </a:lnSpc>
              <a:spcAft>
                <a:spcPts val="600"/>
              </a:spcAft>
              <a:defRPr sz="1000" b="0">
                <a:solidFill>
                  <a:schemeClr val="bg1"/>
                </a:solidFill>
              </a:defRPr>
            </a:lvl5pPr>
            <a:lvl6pPr marL="0" indent="0" algn="ctr">
              <a:lnSpc>
                <a:spcPct val="100000"/>
              </a:lnSpc>
              <a:spcAft>
                <a:spcPts val="600"/>
              </a:spcAft>
              <a:defRPr sz="1000" b="0">
                <a:solidFill>
                  <a:schemeClr val="bg1"/>
                </a:solidFill>
              </a:defRPr>
            </a:lvl6pPr>
            <a:lvl7pPr marL="0" indent="0" algn="ctr">
              <a:lnSpc>
                <a:spcPct val="100000"/>
              </a:lnSpc>
              <a:spcAft>
                <a:spcPts val="600"/>
              </a:spcAft>
              <a:defRPr sz="1000" b="0">
                <a:solidFill>
                  <a:schemeClr val="bg1"/>
                </a:solidFill>
              </a:defRPr>
            </a:lvl7pPr>
            <a:lvl8pPr marL="0" indent="0" algn="ctr">
              <a:lnSpc>
                <a:spcPct val="100000"/>
              </a:lnSpc>
              <a:spcAft>
                <a:spcPts val="600"/>
              </a:spcAft>
              <a:defRPr sz="1000" b="0">
                <a:solidFill>
                  <a:schemeClr val="bg1"/>
                </a:solidFill>
              </a:defRPr>
            </a:lvl8pPr>
            <a:lvl9pPr marL="0" indent="0" algn="ctr">
              <a:lnSpc>
                <a:spcPct val="100000"/>
              </a:lnSpc>
              <a:spcAft>
                <a:spcPts val="600"/>
              </a:spcAft>
              <a:defRPr sz="1000" b="0">
                <a:solidFill>
                  <a:schemeClr val="bg1"/>
                </a:solidFill>
                <a:latin typeface="+mn-lt"/>
              </a:defRPr>
            </a:lvl9pPr>
          </a:lstStyle>
          <a:p>
            <a:pPr lvl="0"/>
            <a:r>
              <a:rPr lang="en-US" dirty="0"/>
              <a:t>Click to add title</a:t>
            </a:r>
            <a:endParaRPr lang="en-US"/>
          </a:p>
        </p:txBody>
      </p:sp>
      <p:sp>
        <p:nvSpPr>
          <p:cNvPr id="22" name="Text Placeholder 8">
            <a:extLst>
              <a:ext uri="{FF2B5EF4-FFF2-40B4-BE49-F238E27FC236}">
                <a16:creationId xmlns:a16="http://schemas.microsoft.com/office/drawing/2014/main" id="{363FC073-E101-4215-809B-C1ADF2A1D67E}"/>
              </a:ext>
            </a:extLst>
          </p:cNvPr>
          <p:cNvSpPr>
            <a:spLocks noGrp="1"/>
          </p:cNvSpPr>
          <p:nvPr>
            <p:ph type="body" sz="quarter" idx="227" hasCustomPrompt="1"/>
          </p:nvPr>
        </p:nvSpPr>
        <p:spPr>
          <a:xfrm>
            <a:off x="8404303" y="3514923"/>
            <a:ext cx="2880000" cy="332086"/>
          </a:xfrm>
          <a:prstGeom prst="rect">
            <a:avLst/>
          </a:prstGeom>
          <a:noFill/>
        </p:spPr>
        <p:txBody>
          <a:bodyPr lIns="0" tIns="0" rIns="0" bIns="0"/>
          <a:lstStyle>
            <a:lvl1pPr marL="0" indent="0" algn="l">
              <a:spcAft>
                <a:spcPts val="0"/>
              </a:spcAft>
              <a:buFont typeface="Arial" panose="020B0604020202020204" pitchFamily="34" charset="0"/>
              <a:buNone/>
              <a:defRPr sz="1800" b="1">
                <a:solidFill>
                  <a:schemeClr val="bg1"/>
                </a:solidFill>
              </a:defRPr>
            </a:lvl1pPr>
            <a:lvl2pPr marL="0" indent="0" algn="ctr">
              <a:lnSpc>
                <a:spcPct val="100000"/>
              </a:lnSpc>
              <a:spcAft>
                <a:spcPts val="600"/>
              </a:spcAft>
              <a:buFont typeface="Arial" panose="020B0604020202020204" pitchFamily="34" charset="0"/>
              <a:buChar char="​"/>
              <a:defRPr sz="1000" b="0">
                <a:solidFill>
                  <a:schemeClr val="bg1"/>
                </a:solidFill>
              </a:defRPr>
            </a:lvl2pPr>
            <a:lvl3pPr marL="0" indent="0" algn="ctr">
              <a:lnSpc>
                <a:spcPct val="100000"/>
              </a:lnSpc>
              <a:spcAft>
                <a:spcPts val="600"/>
              </a:spcAft>
              <a:buFont typeface="Arial" panose="020B0604020202020204" pitchFamily="34" charset="0"/>
              <a:buChar char="​"/>
              <a:defRPr sz="1000" b="0">
                <a:solidFill>
                  <a:schemeClr val="bg1"/>
                </a:solidFill>
              </a:defRPr>
            </a:lvl3pPr>
            <a:lvl4pPr marL="0" indent="0" algn="ctr">
              <a:lnSpc>
                <a:spcPct val="100000"/>
              </a:lnSpc>
              <a:spcAft>
                <a:spcPts val="600"/>
              </a:spcAft>
              <a:defRPr sz="1000" b="0">
                <a:solidFill>
                  <a:schemeClr val="bg1"/>
                </a:solidFill>
              </a:defRPr>
            </a:lvl4pPr>
            <a:lvl5pPr marL="0" indent="0" algn="ctr">
              <a:lnSpc>
                <a:spcPct val="100000"/>
              </a:lnSpc>
              <a:spcAft>
                <a:spcPts val="600"/>
              </a:spcAft>
              <a:defRPr sz="1000" b="0">
                <a:solidFill>
                  <a:schemeClr val="bg1"/>
                </a:solidFill>
              </a:defRPr>
            </a:lvl5pPr>
            <a:lvl6pPr marL="0" indent="0" algn="ctr">
              <a:lnSpc>
                <a:spcPct val="100000"/>
              </a:lnSpc>
              <a:spcAft>
                <a:spcPts val="600"/>
              </a:spcAft>
              <a:defRPr sz="1000" b="0">
                <a:solidFill>
                  <a:schemeClr val="bg1"/>
                </a:solidFill>
              </a:defRPr>
            </a:lvl6pPr>
            <a:lvl7pPr marL="0" indent="0" algn="ctr">
              <a:lnSpc>
                <a:spcPct val="100000"/>
              </a:lnSpc>
              <a:spcAft>
                <a:spcPts val="600"/>
              </a:spcAft>
              <a:defRPr sz="1000" b="0">
                <a:solidFill>
                  <a:schemeClr val="bg1"/>
                </a:solidFill>
              </a:defRPr>
            </a:lvl7pPr>
            <a:lvl8pPr marL="0" indent="0" algn="ctr">
              <a:lnSpc>
                <a:spcPct val="100000"/>
              </a:lnSpc>
              <a:spcAft>
                <a:spcPts val="600"/>
              </a:spcAft>
              <a:defRPr sz="1000" b="0">
                <a:solidFill>
                  <a:schemeClr val="bg1"/>
                </a:solidFill>
              </a:defRPr>
            </a:lvl8pPr>
            <a:lvl9pPr marL="0" indent="0" algn="ctr">
              <a:lnSpc>
                <a:spcPct val="100000"/>
              </a:lnSpc>
              <a:spcAft>
                <a:spcPts val="600"/>
              </a:spcAft>
              <a:defRPr sz="1000" b="0">
                <a:solidFill>
                  <a:schemeClr val="bg1"/>
                </a:solidFill>
                <a:latin typeface="+mn-lt"/>
              </a:defRPr>
            </a:lvl9pPr>
          </a:lstStyle>
          <a:p>
            <a:pPr lvl="0"/>
            <a:r>
              <a:rPr lang="en-US" dirty="0"/>
              <a:t>Click to add title</a:t>
            </a:r>
            <a:endParaRPr lang="en-US"/>
          </a:p>
        </p:txBody>
      </p:sp>
      <p:sp>
        <p:nvSpPr>
          <p:cNvPr id="24" name="Text Placeholder note">
            <a:extLst>
              <a:ext uri="{FF2B5EF4-FFF2-40B4-BE49-F238E27FC236}">
                <a16:creationId xmlns:a16="http://schemas.microsoft.com/office/drawing/2014/main" id="{FDAE462F-4EF6-425C-9A35-F99BDC636F38}"/>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3" name="Date Placeholder 2">
            <a:extLst>
              <a:ext uri="{FF2B5EF4-FFF2-40B4-BE49-F238E27FC236}">
                <a16:creationId xmlns:a16="http://schemas.microsoft.com/office/drawing/2014/main" id="{1E967099-930F-4210-9F50-DC9990450EE4}"/>
              </a:ext>
            </a:extLst>
          </p:cNvPr>
          <p:cNvSpPr>
            <a:spLocks noGrp="1"/>
          </p:cNvSpPr>
          <p:nvPr>
            <p:ph type="dt" sz="half" idx="228"/>
          </p:nvPr>
        </p:nvSpPr>
        <p:spPr/>
        <p:txBody>
          <a:bodyPr/>
          <a:lstStyle/>
          <a:p>
            <a:endParaRPr lang="en-US" dirty="0"/>
          </a:p>
        </p:txBody>
      </p:sp>
      <p:sp>
        <p:nvSpPr>
          <p:cNvPr id="4" name="Footer Placeholder 3">
            <a:extLst>
              <a:ext uri="{FF2B5EF4-FFF2-40B4-BE49-F238E27FC236}">
                <a16:creationId xmlns:a16="http://schemas.microsoft.com/office/drawing/2014/main" id="{E0A2135A-048F-432E-BC94-231FB655E075}"/>
              </a:ext>
            </a:extLst>
          </p:cNvPr>
          <p:cNvSpPr>
            <a:spLocks noGrp="1"/>
          </p:cNvSpPr>
          <p:nvPr>
            <p:ph type="ftr" sz="quarter" idx="229"/>
          </p:nvPr>
        </p:nvSpPr>
        <p:spPr/>
        <p:txBody>
          <a:bodyPr/>
          <a:lstStyle/>
          <a:p>
            <a:endParaRPr lang="en-US" dirty="0"/>
          </a:p>
        </p:txBody>
      </p:sp>
      <p:sp>
        <p:nvSpPr>
          <p:cNvPr id="7" name="Slide Number Placeholder 6">
            <a:extLst>
              <a:ext uri="{FF2B5EF4-FFF2-40B4-BE49-F238E27FC236}">
                <a16:creationId xmlns:a16="http://schemas.microsoft.com/office/drawing/2014/main" id="{BBA04ED0-2EBB-40B6-B700-99EBA66031D0}"/>
              </a:ext>
            </a:extLst>
          </p:cNvPr>
          <p:cNvSpPr>
            <a:spLocks noGrp="1"/>
          </p:cNvSpPr>
          <p:nvPr>
            <p:ph type="sldNum" sz="quarter" idx="230"/>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8899526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7" name="Text Placeholder note">
            <a:extLst>
              <a:ext uri="{FF2B5EF4-FFF2-40B4-BE49-F238E27FC236}">
                <a16:creationId xmlns:a16="http://schemas.microsoft.com/office/drawing/2014/main" id="{D73B33C5-8972-4A84-A388-ED4964C9DAE6}"/>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2" name="Date Placeholder 1">
            <a:extLst>
              <a:ext uri="{FF2B5EF4-FFF2-40B4-BE49-F238E27FC236}">
                <a16:creationId xmlns:a16="http://schemas.microsoft.com/office/drawing/2014/main" id="{29D8E0B0-421A-4CA7-B758-5764CB40B346}"/>
              </a:ext>
            </a:extLst>
          </p:cNvPr>
          <p:cNvSpPr>
            <a:spLocks noGrp="1"/>
          </p:cNvSpPr>
          <p:nvPr>
            <p:ph type="dt" sz="half" idx="14"/>
          </p:nvPr>
        </p:nvSpPr>
        <p:spPr/>
        <p:txBody>
          <a:bodyPr/>
          <a:lstStyle/>
          <a:p>
            <a:endParaRPr lang="en-US" dirty="0"/>
          </a:p>
        </p:txBody>
      </p:sp>
      <p:sp>
        <p:nvSpPr>
          <p:cNvPr id="3" name="Footer Placeholder 2">
            <a:extLst>
              <a:ext uri="{FF2B5EF4-FFF2-40B4-BE49-F238E27FC236}">
                <a16:creationId xmlns:a16="http://schemas.microsoft.com/office/drawing/2014/main" id="{272EAD2E-013E-4D25-A08A-2E155D6743CB}"/>
              </a:ext>
            </a:extLst>
          </p:cNvPr>
          <p:cNvSpPr>
            <a:spLocks noGrp="1"/>
          </p:cNvSpPr>
          <p:nvPr>
            <p:ph type="ftr" sz="quarter" idx="15"/>
          </p:nvPr>
        </p:nvSpPr>
        <p:spPr/>
        <p:txBody>
          <a:bodyPr/>
          <a:lstStyle/>
          <a:p>
            <a:endParaRPr lang="en-US" dirty="0"/>
          </a:p>
        </p:txBody>
      </p:sp>
      <p:sp>
        <p:nvSpPr>
          <p:cNvPr id="4" name="Slide Number Placeholder 3">
            <a:extLst>
              <a:ext uri="{FF2B5EF4-FFF2-40B4-BE49-F238E27FC236}">
                <a16:creationId xmlns:a16="http://schemas.microsoft.com/office/drawing/2014/main" id="{452B060A-EF64-4591-BF25-FC11C9534A95}"/>
              </a:ext>
            </a:extLst>
          </p:cNvPr>
          <p:cNvSpPr>
            <a:spLocks noGrp="1"/>
          </p:cNvSpPr>
          <p:nvPr>
            <p:ph type="sldNum" sz="quarter" idx="16"/>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843948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A0208642-FAE2-4418-9014-1CE767DCC7FD}"/>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1" name="Footer Placeholder 8" hidden="1">
            <a:extLst>
              <a:ext uri="{FF2B5EF4-FFF2-40B4-BE49-F238E27FC236}">
                <a16:creationId xmlns:a16="http://schemas.microsoft.com/office/drawing/2014/main" id="{E7F83165-73E5-45CF-B88B-91410D08B505}"/>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F03054CD-9DA2-4418-92CC-F992664950B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9" name="Rectangle 8">
            <a:extLst>
              <a:ext uri="{FF2B5EF4-FFF2-40B4-BE49-F238E27FC236}">
                <a16:creationId xmlns:a16="http://schemas.microsoft.com/office/drawing/2014/main" id="{277433B5-7CF5-4F0C-AFEC-58E83EB67089}"/>
              </a:ext>
            </a:extLst>
          </p:cNvPr>
          <p:cNvSpPr/>
          <p:nvPr userDrawn="1"/>
        </p:nvSpPr>
        <p:spPr bwMode="white">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4B9E4CCA-E0B7-42CA-AF66-CD380B3136DA}"/>
              </a:ext>
            </a:extLst>
          </p:cNvPr>
          <p:cNvSpPr>
            <a:spLocks noGrp="1"/>
          </p:cNvSpPr>
          <p:nvPr>
            <p:ph type="title" hasCustomPrompt="1"/>
          </p:nvPr>
        </p:nvSpPr>
        <p:spPr>
          <a:xfrm>
            <a:off x="576000" y="576000"/>
            <a:ext cx="11041200" cy="473700"/>
          </a:xfrm>
        </p:spPr>
        <p:txBody>
          <a:bodyPr/>
          <a:lstStyle>
            <a:lvl1pPr>
              <a:defRPr sz="3000">
                <a:solidFill>
                  <a:schemeClr val="bg1"/>
                </a:solidFill>
              </a:defRPr>
            </a:lvl1pPr>
          </a:lstStyle>
          <a:p>
            <a:r>
              <a:rPr lang="en-US" noProof="0" dirty="0"/>
              <a:t>Click to add Agenda title</a:t>
            </a:r>
            <a:endParaRPr lang="en-US"/>
          </a:p>
        </p:txBody>
      </p:sp>
      <p:sp>
        <p:nvSpPr>
          <p:cNvPr id="14" name="Subtitle 2">
            <a:extLst>
              <a:ext uri="{FF2B5EF4-FFF2-40B4-BE49-F238E27FC236}">
                <a16:creationId xmlns:a16="http://schemas.microsoft.com/office/drawing/2014/main" id="{D1831C40-2A63-4308-8155-2886F8ADA87E}"/>
              </a:ext>
            </a:extLst>
          </p:cNvPr>
          <p:cNvSpPr>
            <a:spLocks noGrp="1"/>
          </p:cNvSpPr>
          <p:nvPr>
            <p:ph type="subTitle" idx="1" hasCustomPrompt="1"/>
          </p:nvPr>
        </p:nvSpPr>
        <p:spPr>
          <a:xfrm>
            <a:off x="576000" y="1051200"/>
            <a:ext cx="11039738" cy="417600"/>
          </a:xfrm>
        </p:spPr>
        <p:txBody>
          <a:bodyPr/>
          <a:lstStyle>
            <a:lvl1pPr marL="0" indent="0" algn="l">
              <a:lnSpc>
                <a:spcPct val="90000"/>
              </a:lnSpc>
              <a:spcBef>
                <a:spcPts val="0"/>
              </a:spcBef>
              <a:spcAft>
                <a:spcPts val="0"/>
              </a:spcAft>
              <a:buFont typeface="Arial" panose="020B0604020202020204" pitchFamily="34" charset="0"/>
              <a:buChar char="​"/>
              <a:defRPr sz="2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US" dirty="0"/>
              <a:t>Click to add subtitle</a:t>
            </a:r>
            <a:endParaRPr lang="en-US"/>
          </a:p>
        </p:txBody>
      </p:sp>
      <p:sp>
        <p:nvSpPr>
          <p:cNvPr id="7" name="Text Placeholder 2"/>
          <p:cNvSpPr>
            <a:spLocks noGrp="1"/>
          </p:cNvSpPr>
          <p:nvPr>
            <p:ph type="body" sz="quarter" idx="13" hasCustomPrompt="1"/>
          </p:nvPr>
        </p:nvSpPr>
        <p:spPr>
          <a:xfrm>
            <a:off x="576000" y="1728000"/>
            <a:ext cx="6607438" cy="4264813"/>
          </a:xfrm>
        </p:spPr>
        <p:txBody>
          <a:bodyPr/>
          <a:lstStyle>
            <a:lvl1pPr marL="0" indent="0">
              <a:lnSpc>
                <a:spcPct val="100000"/>
              </a:lnSpc>
              <a:spcAft>
                <a:spcPts val="900"/>
              </a:spcAft>
              <a:buFont typeface="Arial" panose="020B0604020202020204" pitchFamily="34" charset="0"/>
              <a:buChar char="​"/>
              <a:defRPr sz="2000">
                <a:solidFill>
                  <a:schemeClr val="bg1"/>
                </a:solidFill>
              </a:defRPr>
            </a:lvl1pPr>
            <a:lvl2pPr marL="0" indent="0">
              <a:lnSpc>
                <a:spcPct val="100000"/>
              </a:lnSpc>
              <a:spcBef>
                <a:spcPts val="0"/>
              </a:spcBef>
              <a:spcAft>
                <a:spcPts val="900"/>
              </a:spcAft>
              <a:buFont typeface="Arial" panose="020B0604020202020204" pitchFamily="34" charset="0"/>
              <a:buChar char="​"/>
              <a:defRPr sz="2000" b="1">
                <a:solidFill>
                  <a:schemeClr val="bg1"/>
                </a:solidFill>
              </a:defRPr>
            </a:lvl2pPr>
            <a:lvl3pPr marL="0" indent="0">
              <a:lnSpc>
                <a:spcPct val="100000"/>
              </a:lnSpc>
              <a:spcBef>
                <a:spcPts val="0"/>
              </a:spcBef>
              <a:spcAft>
                <a:spcPts val="900"/>
              </a:spcAft>
              <a:buFont typeface="Arial" panose="020B0604020202020204" pitchFamily="34" charset="0"/>
              <a:buChar char="​"/>
              <a:defRPr sz="2000">
                <a:solidFill>
                  <a:schemeClr val="bg1"/>
                </a:solidFill>
              </a:defRPr>
            </a:lvl3pPr>
            <a:lvl4pPr marL="0" indent="0">
              <a:lnSpc>
                <a:spcPct val="100000"/>
              </a:lnSpc>
              <a:spcBef>
                <a:spcPts val="0"/>
              </a:spcBef>
              <a:spcAft>
                <a:spcPts val="900"/>
              </a:spcAft>
              <a:buFont typeface="Arial" panose="020B0604020202020204" pitchFamily="34" charset="0"/>
              <a:buChar char="​"/>
              <a:defRPr sz="2000">
                <a:solidFill>
                  <a:schemeClr val="bg1"/>
                </a:solidFill>
              </a:defRPr>
            </a:lvl4pPr>
            <a:lvl5pPr marL="0" indent="0">
              <a:lnSpc>
                <a:spcPct val="100000"/>
              </a:lnSpc>
              <a:spcBef>
                <a:spcPts val="0"/>
              </a:spcBef>
              <a:spcAft>
                <a:spcPts val="900"/>
              </a:spcAft>
              <a:buFont typeface="Arial" panose="020B0604020202020204" pitchFamily="34" charset="0"/>
              <a:buChar char="​"/>
              <a:defRPr sz="2000">
                <a:solidFill>
                  <a:schemeClr val="bg1"/>
                </a:solidFill>
              </a:defRPr>
            </a:lvl5pPr>
            <a:lvl6pPr marL="0" indent="0">
              <a:lnSpc>
                <a:spcPct val="100000"/>
              </a:lnSpc>
              <a:spcBef>
                <a:spcPts val="0"/>
              </a:spcBef>
              <a:spcAft>
                <a:spcPts val="900"/>
              </a:spcAft>
              <a:buFont typeface="Arial" panose="020B0604020202020204" pitchFamily="34" charset="0"/>
              <a:buChar char="​"/>
              <a:defRPr sz="2000">
                <a:solidFill>
                  <a:schemeClr val="bg1"/>
                </a:solidFill>
              </a:defRPr>
            </a:lvl6pPr>
            <a:lvl7pPr marL="0" indent="0">
              <a:lnSpc>
                <a:spcPct val="100000"/>
              </a:lnSpc>
              <a:spcBef>
                <a:spcPts val="0"/>
              </a:spcBef>
              <a:spcAft>
                <a:spcPts val="900"/>
              </a:spcAft>
              <a:buFont typeface="Arial" panose="020B0604020202020204" pitchFamily="34" charset="0"/>
              <a:buChar char="​"/>
              <a:defRPr sz="2000">
                <a:solidFill>
                  <a:schemeClr val="bg1"/>
                </a:solidFill>
              </a:defRPr>
            </a:lvl7pPr>
            <a:lvl8pPr marL="0" indent="0">
              <a:lnSpc>
                <a:spcPct val="100000"/>
              </a:lnSpc>
              <a:spcBef>
                <a:spcPts val="0"/>
              </a:spcBef>
              <a:spcAft>
                <a:spcPts val="900"/>
              </a:spcAft>
              <a:buFont typeface="Arial" panose="020B0604020202020204" pitchFamily="34" charset="0"/>
              <a:buChar char="​"/>
              <a:defRPr sz="2000" b="1">
                <a:solidFill>
                  <a:schemeClr val="bg1"/>
                </a:solidFill>
              </a:defRPr>
            </a:lvl8pPr>
            <a:lvl9pPr marL="0" indent="0">
              <a:lnSpc>
                <a:spcPct val="100000"/>
              </a:lnSpc>
              <a:spcBef>
                <a:spcPts val="0"/>
              </a:spcBef>
              <a:spcAft>
                <a:spcPts val="900"/>
              </a:spcAft>
              <a:buFont typeface="Arial" panose="020B0604020202020204" pitchFamily="34" charset="0"/>
              <a:buChar char="​"/>
              <a:defRPr sz="2000">
                <a:solidFill>
                  <a:schemeClr val="bg1"/>
                </a:solidFill>
                <a:latin typeface="+mn-lt"/>
              </a:defRPr>
            </a:lvl9pPr>
          </a:lstStyle>
          <a:p>
            <a:pPr lvl="0"/>
            <a:r>
              <a:rPr lang="en-US" noProof="0" dirty="0"/>
              <a:t>Click to add agenda point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Tree>
    <p:extLst>
      <p:ext uri="{BB962C8B-B14F-4D97-AF65-F5344CB8AC3E}">
        <p14:creationId xmlns:p14="http://schemas.microsoft.com/office/powerpoint/2010/main" val="21983175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id="{C8F77785-DAC9-4046-8A82-0AC407341173}"/>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21" name="Footer Placeholder 8" hidden="1">
            <a:extLst>
              <a:ext uri="{FF2B5EF4-FFF2-40B4-BE49-F238E27FC236}">
                <a16:creationId xmlns:a16="http://schemas.microsoft.com/office/drawing/2014/main" id="{9675D1FD-FB10-4317-AAF4-BDCB2224F107}"/>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23" name="Slide Number Placeholder 10" hidden="1">
            <a:extLst>
              <a:ext uri="{FF2B5EF4-FFF2-40B4-BE49-F238E27FC236}">
                <a16:creationId xmlns:a16="http://schemas.microsoft.com/office/drawing/2014/main" id="{BBF7E881-962B-4385-8C0A-994D3D7717F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9" name="Fast overskrift"/>
          <p:cNvSpPr txBox="1"/>
          <p:nvPr userDrawn="1"/>
        </p:nvSpPr>
        <p:spPr>
          <a:xfrm>
            <a:off x="576000" y="575389"/>
            <a:ext cx="11036658" cy="650171"/>
          </a:xfrm>
          <a:prstGeom prst="rect">
            <a:avLst/>
          </a:prstGeom>
          <a:noFill/>
        </p:spPr>
        <p:txBody>
          <a:bodyPr wrap="square" lIns="0" tIns="0" rIns="0" bIns="0" rtlCol="0" anchor="t" anchorCtr="0">
            <a:noAutofit/>
          </a:bodyPr>
          <a:lstStyle/>
          <a:p>
            <a:r>
              <a:rPr lang="en-US" sz="3200" b="0" noProof="1">
                <a:solidFill>
                  <a:schemeClr val="tx1"/>
                </a:solidFill>
                <a:latin typeface="+mj-lt"/>
                <a:cs typeface="Arial" panose="020B0604020202020204" pitchFamily="34" charset="0"/>
              </a:rPr>
              <a:t>TIPS &amp; TRICKS - YOUR USER GUIDE</a:t>
            </a:r>
            <a:endParaRPr lang="en-US"/>
          </a:p>
        </p:txBody>
      </p:sp>
      <p:sp>
        <p:nvSpPr>
          <p:cNvPr id="13" name="Text Box 2">
            <a:extLst>
              <a:ext uri="{FF2B5EF4-FFF2-40B4-BE49-F238E27FC236}">
                <a16:creationId xmlns:a16="http://schemas.microsoft.com/office/drawing/2014/main" id="{0BB3B459-CDFE-44C8-879C-511BDE5A64B2}"/>
              </a:ext>
            </a:extLst>
          </p:cNvPr>
          <p:cNvSpPr txBox="1">
            <a:spLocks noChangeArrowheads="1"/>
          </p:cNvSpPr>
          <p:nvPr userDrawn="1"/>
        </p:nvSpPr>
        <p:spPr bwMode="auto">
          <a:xfrm>
            <a:off x="579080" y="1744202"/>
            <a:ext cx="2448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Arial" panose="020B0604020202020204" pitchFamily="34" charset="0"/>
              </a:rPr>
              <a:t>TEXT STYLES</a:t>
            </a:r>
            <a:endParaRPr lang="en-US" altLang="da-DK" sz="1600" b="0" noProof="1">
              <a:solidFill>
                <a:schemeClr val="tx1"/>
              </a:solidFill>
              <a:latin typeface="+mn-lt"/>
              <a:cs typeface="Arial" panose="020B0604020202020204" pitchFamily="34" charset="0"/>
            </a:endParaRPr>
          </a:p>
          <a:p>
            <a:pPr eaLnBrk="1" hangingPunct="1">
              <a:spcAft>
                <a:spcPts val="600"/>
              </a:spcAft>
              <a:defRPr/>
            </a:pPr>
            <a:r>
              <a:rPr lang="en-US" altLang="da-DK" sz="900" b="0" noProof="1">
                <a:solidFill>
                  <a:schemeClr val="tx1"/>
                </a:solidFill>
                <a:latin typeface="+mn-lt"/>
                <a:cs typeface="Arial" panose="020B0604020202020204" pitchFamily="34" charset="0"/>
              </a:rPr>
              <a:t>Use the </a:t>
            </a:r>
            <a:r>
              <a:rPr lang="en-US" altLang="da-DK" sz="900" b="1" noProof="1">
                <a:solidFill>
                  <a:schemeClr val="tx1"/>
                </a:solidFill>
                <a:latin typeface="+mn-lt"/>
                <a:cs typeface="Arial" panose="020B0604020202020204" pitchFamily="34" charset="0"/>
              </a:rPr>
              <a:t>TAB</a:t>
            </a:r>
            <a:r>
              <a:rPr lang="en-US" altLang="da-DK" sz="900" b="0" noProof="1">
                <a:solidFill>
                  <a:schemeClr val="tx1"/>
                </a:solidFill>
                <a:latin typeface="+mn-lt"/>
                <a:cs typeface="Arial" panose="020B0604020202020204" pitchFamily="34" charset="0"/>
              </a:rPr>
              <a:t>-key</a:t>
            </a:r>
            <a:r>
              <a:rPr lang="en-US" altLang="da-DK" sz="900" b="0" baseline="0" noProof="1">
                <a:solidFill>
                  <a:schemeClr val="tx1"/>
                </a:solidFill>
                <a:latin typeface="+mn-lt"/>
                <a:cs typeface="Arial" panose="020B0604020202020204" pitchFamily="34" charset="0"/>
              </a:rPr>
              <a:t> to jump through </a:t>
            </a:r>
            <a:br>
              <a:rPr lang="en-GB" altLang="da-DK" sz="900" b="0" baseline="0" noProof="1">
                <a:solidFill>
                  <a:schemeClr val="tx1"/>
                </a:solidFill>
                <a:latin typeface="+mn-lt"/>
                <a:cs typeface="Arial" panose="020B0604020202020204" pitchFamily="34" charset="0"/>
              </a:rPr>
            </a:br>
            <a:r>
              <a:rPr lang="en-US" altLang="da-DK" sz="900" b="0" baseline="0" noProof="1">
                <a:solidFill>
                  <a:schemeClr val="tx1"/>
                </a:solidFill>
                <a:latin typeface="+mn-lt"/>
                <a:cs typeface="Arial" panose="020B0604020202020204" pitchFamily="34" charset="0"/>
              </a:rPr>
              <a:t>levels. Click </a:t>
            </a:r>
            <a:r>
              <a:rPr lang="en-US" altLang="da-DK" sz="900" b="1" baseline="0" noProof="1">
                <a:solidFill>
                  <a:schemeClr val="tx1"/>
                </a:solidFill>
                <a:latin typeface="+mn-lt"/>
                <a:cs typeface="Arial" panose="020B0604020202020204" pitchFamily="34" charset="0"/>
              </a:rPr>
              <a:t>ENTER</a:t>
            </a:r>
            <a:r>
              <a:rPr lang="en-US" altLang="da-DK" sz="900" b="0" baseline="0" noProof="1">
                <a:solidFill>
                  <a:schemeClr val="tx1"/>
                </a:solidFill>
                <a:latin typeface="+mn-lt"/>
                <a:cs typeface="Arial" panose="020B0604020202020204" pitchFamily="34" charset="0"/>
              </a:rPr>
              <a:t>, then </a:t>
            </a:r>
            <a:r>
              <a:rPr lang="en-US" altLang="da-DK" sz="900" b="1" baseline="0" noProof="1">
                <a:solidFill>
                  <a:schemeClr val="tx1"/>
                </a:solidFill>
                <a:latin typeface="+mn-lt"/>
                <a:cs typeface="Arial" panose="020B0604020202020204" pitchFamily="34" charset="0"/>
              </a:rPr>
              <a:t>TAB</a:t>
            </a:r>
            <a:r>
              <a:rPr lang="en-US" altLang="da-DK" sz="900" b="0" baseline="0" noProof="1">
                <a:solidFill>
                  <a:schemeClr val="tx1"/>
                </a:solidFill>
                <a:latin typeface="+mn-lt"/>
                <a:cs typeface="Arial" panose="020B0604020202020204" pitchFamily="34" charset="0"/>
              </a:rPr>
              <a:t> to switch from one level to the next level</a:t>
            </a:r>
            <a:endParaRPr lang="en-US"/>
          </a:p>
          <a:p>
            <a:pPr eaLnBrk="1" hangingPunct="1">
              <a:spcAft>
                <a:spcPts val="600"/>
              </a:spcAft>
              <a:defRPr/>
            </a:pPr>
            <a:r>
              <a:rPr lang="en-US" altLang="da-DK" sz="900" b="0" baseline="0" noProof="1">
                <a:solidFill>
                  <a:schemeClr val="tx1"/>
                </a:solidFill>
                <a:latin typeface="+mn-lt"/>
                <a:cs typeface="Arial" panose="020B0604020202020204" pitchFamily="34" charset="0"/>
              </a:rPr>
              <a:t>To go back in levels use </a:t>
            </a:r>
            <a:r>
              <a:rPr lang="en-US" altLang="da-DK" sz="900" b="1" baseline="0" noProof="1">
                <a:solidFill>
                  <a:schemeClr val="tx1"/>
                </a:solidFill>
                <a:latin typeface="+mn-lt"/>
                <a:cs typeface="Arial" panose="020B0604020202020204" pitchFamily="34" charset="0"/>
              </a:rPr>
              <a:t>SHIFT-TAB</a:t>
            </a:r>
            <a:endParaRPr lang="en-US" sz="900" b="1" noProof="1">
              <a:solidFill>
                <a:schemeClr val="tx1"/>
              </a:solidFill>
              <a:latin typeface="+mn-lt"/>
              <a:cs typeface="Arial" panose="020B0604020202020204" pitchFamily="34" charset="0"/>
            </a:endParaRPr>
          </a:p>
          <a:p>
            <a:pPr eaLnBrk="1" hangingPunct="1">
              <a:spcAft>
                <a:spcPts val="600"/>
              </a:spcAft>
              <a:defRPr/>
            </a:pPr>
            <a:r>
              <a:rPr lang="en-US" sz="900" noProof="1">
                <a:solidFill>
                  <a:schemeClr val="tx1"/>
                </a:solidFill>
                <a:latin typeface="+mn-lt"/>
                <a:cs typeface="Arial" panose="020B0604020202020204" pitchFamily="34" charset="0"/>
              </a:rPr>
              <a:t>Alternatively, </a:t>
            </a:r>
            <a:r>
              <a:rPr lang="en-US" sz="900" b="1" noProof="1">
                <a:solidFill>
                  <a:schemeClr val="tx1"/>
                </a:solidFill>
                <a:latin typeface="+mn-lt"/>
                <a:cs typeface="Arial" panose="020B0604020202020204" pitchFamily="34" charset="0"/>
              </a:rPr>
              <a:t>Increase</a:t>
            </a:r>
            <a:r>
              <a:rPr lang="en-US" sz="900" baseline="0" noProof="1">
                <a:solidFill>
                  <a:schemeClr val="tx1"/>
                </a:solidFill>
                <a:latin typeface="+mn-lt"/>
                <a:cs typeface="Arial" panose="020B0604020202020204" pitchFamily="34" charset="0"/>
              </a:rPr>
              <a:t> and</a:t>
            </a:r>
            <a:br>
              <a:rPr lang="en-GB" sz="900" baseline="0" noProof="1">
                <a:solidFill>
                  <a:schemeClr val="tx1"/>
                </a:solidFill>
                <a:latin typeface="+mn-lt"/>
                <a:cs typeface="Arial" panose="020B0604020202020204" pitchFamily="34" charset="0"/>
              </a:rPr>
            </a:br>
            <a:r>
              <a:rPr lang="en-US" sz="900" b="1" baseline="0" noProof="1">
                <a:solidFill>
                  <a:schemeClr val="tx1"/>
                </a:solidFill>
                <a:latin typeface="+mn-lt"/>
                <a:cs typeface="Arial" panose="020B0604020202020204" pitchFamily="34" charset="0"/>
              </a:rPr>
              <a:t>Decrease </a:t>
            </a:r>
            <a:r>
              <a:rPr lang="en-US" sz="900" baseline="0" noProof="1">
                <a:solidFill>
                  <a:schemeClr val="tx1"/>
                </a:solidFill>
                <a:latin typeface="+mn-lt"/>
                <a:cs typeface="Arial" panose="020B0604020202020204" pitchFamily="34" charset="0"/>
              </a:rPr>
              <a:t>list level can be used</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US" sz="900" b="1" noProof="1">
                <a:solidFill>
                  <a:schemeClr val="tx1"/>
                </a:solidFill>
                <a:latin typeface="+mn-lt"/>
                <a:cs typeface="Arial" panose="020B0604020202020204" pitchFamily="34" charset="0"/>
              </a:rPr>
              <a:t>Reset slide</a:t>
            </a:r>
            <a:endParaRPr lang="en-US"/>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noProof="1">
                <a:solidFill>
                  <a:schemeClr val="tx1"/>
                </a:solidFill>
                <a:latin typeface="+mn-lt"/>
                <a:cs typeface="Arial" panose="020B0604020202020204" pitchFamily="34" charset="0"/>
              </a:rPr>
              <a:t>Click the </a:t>
            </a:r>
            <a:r>
              <a:rPr lang="en-US" altLang="da-DK" sz="900" b="1" baseline="0" noProof="1">
                <a:solidFill>
                  <a:schemeClr val="tx1"/>
                </a:solidFill>
                <a:latin typeface="+mn-lt"/>
                <a:cs typeface="Arial" panose="020B0604020202020204" pitchFamily="34" charset="0"/>
              </a:rPr>
              <a:t>Reset </a:t>
            </a:r>
            <a:r>
              <a:rPr lang="en-US" altLang="da-DK" sz="900" noProof="1">
                <a:solidFill>
                  <a:schemeClr val="tx1"/>
                </a:solidFill>
                <a:latin typeface="+mn-lt"/>
                <a:cs typeface="Arial" panose="020B0604020202020204" pitchFamily="34" charset="0"/>
              </a:rPr>
              <a:t>menu to reset position, size</a:t>
            </a:r>
            <a:r>
              <a:rPr lang="en-US" altLang="da-DK" sz="900" baseline="0" noProof="1">
                <a:solidFill>
                  <a:schemeClr val="tx1"/>
                </a:solidFill>
                <a:latin typeface="+mn-lt"/>
                <a:cs typeface="Arial" panose="020B0604020202020204" pitchFamily="34" charset="0"/>
              </a:rPr>
              <a:t> and formatting of the slide placeholders to their default settings</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mn-lt"/>
                <a:cs typeface="Arial" panose="020B0604020202020204" pitchFamily="34" charset="0"/>
              </a:rPr>
            </a:br>
            <a:r>
              <a:rPr lang="en-US" sz="1600" dirty="0">
                <a:latin typeface="+mn-lt"/>
                <a:cs typeface="Arial" panose="020B0604020202020204" pitchFamily="34" charset="0"/>
              </a:rPr>
              <a:t>SLIDES &amp; LAYOUTS</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Arial" panose="020B0604020202020204" pitchFamily="34" charset="0"/>
              </a:rPr>
              <a:t>Click on the menu </a:t>
            </a:r>
            <a:r>
              <a:rPr lang="en-US" altLang="da-DK" sz="900" b="1" noProof="1">
                <a:solidFill>
                  <a:schemeClr val="tx1"/>
                </a:solidFill>
                <a:latin typeface="+mn-lt"/>
                <a:cs typeface="Arial" panose="020B0604020202020204" pitchFamily="34" charset="0"/>
              </a:rPr>
              <a:t>New Slide </a:t>
            </a:r>
            <a:r>
              <a:rPr lang="en-US" altLang="da-DK" sz="900" b="0" noProof="1">
                <a:solidFill>
                  <a:schemeClr val="tx1"/>
                </a:solidFill>
                <a:latin typeface="+mn-lt"/>
                <a:cs typeface="Arial" panose="020B0604020202020204" pitchFamily="34" charset="0"/>
              </a:rPr>
              <a:t>in the </a:t>
            </a:r>
            <a:r>
              <a:rPr lang="en-US" altLang="da-DK" sz="900" b="1" noProof="1">
                <a:solidFill>
                  <a:schemeClr val="tx1"/>
                </a:solidFill>
                <a:latin typeface="+mn-lt"/>
                <a:cs typeface="Arial" panose="020B0604020202020204" pitchFamily="34" charset="0"/>
              </a:rPr>
              <a:t>Home</a:t>
            </a:r>
            <a:r>
              <a:rPr lang="en-US" altLang="da-DK" sz="900" b="0" noProof="1">
                <a:solidFill>
                  <a:schemeClr val="tx1"/>
                </a:solidFill>
                <a:latin typeface="+mn-lt"/>
                <a:cs typeface="Arial" panose="020B0604020202020204" pitchFamily="34" charset="0"/>
              </a:rPr>
              <a:t> tab to insert a new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US" altLang="da-DK" sz="900" b="1" noProof="1">
                <a:solidFill>
                  <a:schemeClr val="tx1"/>
                </a:solidFill>
                <a:latin typeface="+mn-lt"/>
                <a:cs typeface="Arial" panose="020B0604020202020204" pitchFamily="34" charset="0"/>
              </a:rPr>
              <a:t>Change layout</a:t>
            </a:r>
            <a:endParaRPr lang="en-US" altLang="da-DK" sz="900" b="0" noProof="1">
              <a:solidFill>
                <a:schemeClr val="tx1"/>
              </a:solidFill>
              <a:latin typeface="+mn-lt"/>
              <a:cs typeface="Arial" panose="020B0604020202020204" pitchFamily="34" charset="0"/>
            </a:endParaRPr>
          </a:p>
          <a:p>
            <a:pPr marL="0" indent="0">
              <a:spcAft>
                <a:spcPts val="600"/>
              </a:spcAft>
              <a:buFont typeface="+mj-lt"/>
              <a:buNone/>
            </a:pPr>
            <a:r>
              <a:rPr lang="en-US" sz="900" dirty="0">
                <a:solidFill>
                  <a:srgbClr val="000000"/>
                </a:solidFill>
                <a:latin typeface="+mn-lt"/>
                <a:ea typeface="Arial" panose="020B0604020202020204" pitchFamily="34" charset="0"/>
              </a:rPr>
              <a:t>Click on the arrow next to </a:t>
            </a:r>
            <a:r>
              <a:rPr lang="en-US" sz="900" b="1" dirty="0">
                <a:solidFill>
                  <a:srgbClr val="000000"/>
                </a:solidFill>
                <a:latin typeface="+mn-lt"/>
                <a:ea typeface="Arial" panose="020B0604020202020204" pitchFamily="34" charset="0"/>
              </a:rPr>
              <a:t>Layout</a:t>
            </a:r>
            <a:br>
              <a:rPr lang="en-GB" sz="900" b="1" dirty="0">
                <a:solidFill>
                  <a:srgbClr val="000000"/>
                </a:solidFill>
                <a:latin typeface="+mn-lt"/>
                <a:ea typeface="Arial" panose="020B0604020202020204" pitchFamily="34" charset="0"/>
              </a:rPr>
            </a:br>
            <a:r>
              <a:rPr lang="en-US" sz="900" dirty="0">
                <a:solidFill>
                  <a:srgbClr val="000000"/>
                </a:solidFill>
                <a:latin typeface="+mn-lt"/>
                <a:ea typeface="Arial" panose="020B0604020202020204" pitchFamily="34" charset="0"/>
              </a:rPr>
              <a:t>to view a dropdown menu of possible slide layouts</a:t>
            </a:r>
            <a:endParaRPr lang="en-US" sz="900" dirty="0">
              <a:latin typeface="+mn-lt"/>
              <a:ea typeface="Arial" panose="020B0604020202020204" pitchFamily="34" charset="0"/>
            </a:endParaRPr>
          </a:p>
        </p:txBody>
      </p:sp>
      <p:sp>
        <p:nvSpPr>
          <p:cNvPr id="14" name="Text Box 3">
            <a:extLst>
              <a:ext uri="{FF2B5EF4-FFF2-40B4-BE49-F238E27FC236}">
                <a16:creationId xmlns:a16="http://schemas.microsoft.com/office/drawing/2014/main" id="{66B3FBB4-61DE-493B-8F38-CB78E008D9BE}"/>
              </a:ext>
            </a:extLst>
          </p:cNvPr>
          <p:cNvSpPr txBox="1">
            <a:spLocks noChangeArrowheads="1"/>
          </p:cNvSpPr>
          <p:nvPr userDrawn="1"/>
        </p:nvSpPr>
        <p:spPr bwMode="auto">
          <a:xfrm>
            <a:off x="4351338" y="1753553"/>
            <a:ext cx="2448000"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Arial" panose="020B0604020202020204" pitchFamily="34" charset="0"/>
              </a:rPr>
              <a:t>PICTURES</a:t>
            </a:r>
            <a:endParaRPr lang="en-US" sz="1600" b="1" noProof="1">
              <a:solidFill>
                <a:schemeClr val="tx1"/>
              </a:solidFill>
              <a:latin typeface="+mn-lt"/>
              <a:cs typeface="Arial" panose="020B0604020202020204" pitchFamily="34" charset="0"/>
            </a:endParaRPr>
          </a:p>
          <a:p>
            <a:pPr eaLnBrk="1" hangingPunct="1">
              <a:spcAft>
                <a:spcPts val="600"/>
              </a:spcAft>
              <a:defRPr/>
            </a:pPr>
            <a:r>
              <a:rPr lang="en-US" altLang="da-DK" sz="900" b="0" noProof="1">
                <a:solidFill>
                  <a:schemeClr val="tx1"/>
                </a:solidFill>
                <a:latin typeface="+mn-lt"/>
                <a:cs typeface="Arial" panose="020B0604020202020204" pitchFamily="34" charset="0"/>
              </a:rPr>
              <a:t>On slides with pictureplaceholder, click on the icon and choose </a:t>
            </a:r>
            <a:r>
              <a:rPr lang="en-US" altLang="da-DK" sz="900" b="1" noProof="1">
                <a:solidFill>
                  <a:schemeClr val="tx1"/>
                </a:solidFill>
                <a:latin typeface="+mn-lt"/>
                <a:cs typeface="Arial" panose="020B0604020202020204" pitchFamily="34" charset="0"/>
              </a:rPr>
              <a:t>Insert</a:t>
            </a:r>
            <a:endParaRPr lang="en-US"/>
          </a:p>
          <a:p>
            <a:pPr eaLnBrk="1" hangingPunct="1">
              <a:spcBef>
                <a:spcPts val="1200"/>
              </a:spcBef>
              <a:spcAft>
                <a:spcPts val="600"/>
              </a:spcAft>
              <a:defRPr/>
            </a:pPr>
            <a:r>
              <a:rPr lang="en-US" sz="900" b="1" noProof="1">
                <a:solidFill>
                  <a:schemeClr val="tx1"/>
                </a:solidFill>
                <a:latin typeface="+mn-lt"/>
                <a:cs typeface="Arial" panose="020B0604020202020204" pitchFamily="34" charset="0"/>
              </a:rPr>
              <a:t>Crop picture</a:t>
            </a:r>
            <a:endParaRPr lang="en-US"/>
          </a:p>
          <a:p>
            <a:pPr eaLnBrk="1" hangingPunct="1">
              <a:spcAft>
                <a:spcPts val="600"/>
              </a:spcAft>
              <a:defRPr/>
            </a:pPr>
            <a:r>
              <a:rPr lang="en-US" altLang="da-DK" sz="900" b="1" noProof="1">
                <a:solidFill>
                  <a:schemeClr val="tx1"/>
                </a:solidFill>
                <a:latin typeface="+mn-lt"/>
                <a:cs typeface="Arial" panose="020B0604020202020204" pitchFamily="34" charset="0"/>
              </a:rPr>
              <a:t>1. </a:t>
            </a:r>
            <a:r>
              <a:rPr lang="en-US" altLang="da-DK" sz="900" b="0" noProof="1">
                <a:solidFill>
                  <a:schemeClr val="tx1"/>
                </a:solidFill>
                <a:latin typeface="+mn-lt"/>
                <a:cs typeface="Arial" panose="020B0604020202020204" pitchFamily="34" charset="0"/>
              </a:rPr>
              <a:t>Click </a:t>
            </a:r>
            <a:r>
              <a:rPr lang="en-US" altLang="da-DK" sz="900" b="1" noProof="1">
                <a:solidFill>
                  <a:schemeClr val="tx1"/>
                </a:solidFill>
                <a:latin typeface="+mn-lt"/>
                <a:cs typeface="Arial" panose="020B0604020202020204" pitchFamily="34" charset="0"/>
              </a:rPr>
              <a:t>Crop</a:t>
            </a:r>
            <a:r>
              <a:rPr lang="en-US" altLang="da-DK" sz="900" b="0" noProof="1">
                <a:solidFill>
                  <a:schemeClr val="tx1"/>
                </a:solidFill>
                <a:latin typeface="+mn-lt"/>
                <a:cs typeface="Arial" panose="020B0604020202020204" pitchFamily="34" charset="0"/>
              </a:rPr>
              <a:t> to change size or </a:t>
            </a:r>
            <a:br>
              <a:rPr lang="en-GB"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focus of the picture</a:t>
            </a:r>
            <a:endParaRPr lang="en-US"/>
          </a:p>
          <a:p>
            <a:pPr eaLnBrk="1" hangingPunct="1">
              <a:spcAft>
                <a:spcPts val="600"/>
              </a:spcAft>
              <a:defRPr/>
            </a:pPr>
            <a:r>
              <a:rPr lang="en-US" altLang="da-DK" sz="900" b="1" noProof="1">
                <a:solidFill>
                  <a:schemeClr val="tx1"/>
                </a:solidFill>
                <a:latin typeface="+mn-lt"/>
                <a:cs typeface="Arial" panose="020B0604020202020204" pitchFamily="34" charset="0"/>
              </a:rPr>
              <a:t>2. </a:t>
            </a:r>
            <a:r>
              <a:rPr lang="en-US" altLang="da-DK" sz="900" b="0" noProof="1">
                <a:solidFill>
                  <a:schemeClr val="tx1"/>
                </a:solidFill>
                <a:latin typeface="+mn-lt"/>
                <a:cs typeface="Arial" panose="020B0604020202020204" pitchFamily="34" charset="0"/>
              </a:rPr>
              <a:t>If you want to scale the picture, </a:t>
            </a:r>
            <a:br>
              <a:rPr lang="en-GB"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hold </a:t>
            </a:r>
            <a:r>
              <a:rPr lang="en-US" altLang="da-DK" sz="900" b="1" noProof="1">
                <a:solidFill>
                  <a:schemeClr val="tx1"/>
                </a:solidFill>
                <a:latin typeface="+mn-lt"/>
                <a:cs typeface="Arial" panose="020B0604020202020204" pitchFamily="34" charset="0"/>
              </a:rPr>
              <a:t>SHIFT</a:t>
            </a:r>
            <a:r>
              <a:rPr lang="en-US" altLang="da-DK" sz="900" b="0" noProof="1">
                <a:solidFill>
                  <a:schemeClr val="tx1"/>
                </a:solidFill>
                <a:latin typeface="+mn-lt"/>
                <a:cs typeface="Arial" panose="020B0604020202020204" pitchFamily="34" charset="0"/>
              </a:rPr>
              <a:t>-key down while </a:t>
            </a:r>
            <a:br>
              <a:rPr lang="en-GB"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dragging the corners of the picture</a:t>
            </a:r>
            <a:br>
              <a:rPr lang="en-GB" altLang="da-DK" sz="900" b="0" noProof="1">
                <a:solidFill>
                  <a:schemeClr val="tx1"/>
                </a:solidFill>
                <a:latin typeface="+mn-lt"/>
                <a:cs typeface="Arial" panose="020B0604020202020204" pitchFamily="34" charset="0"/>
              </a:rPr>
            </a:b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altLang="da-DK" sz="900" b="1" noProof="1">
                <a:solidFill>
                  <a:schemeClr val="tx1"/>
                </a:solidFill>
                <a:latin typeface="+mn-lt"/>
                <a:cs typeface="Arial" panose="020B0604020202020204" pitchFamily="34" charset="0"/>
              </a:rPr>
              <a:t>HINT: </a:t>
            </a:r>
            <a:r>
              <a:rPr lang="en-US" altLang="da-DK" sz="900" b="0" noProof="1">
                <a:solidFill>
                  <a:schemeClr val="tx1"/>
                </a:solidFill>
                <a:latin typeface="+mn-lt"/>
                <a:cs typeface="Arial" panose="020B0604020202020204" pitchFamily="34" charset="0"/>
              </a:rPr>
              <a:t>If you delete the picture and </a:t>
            </a:r>
            <a:br>
              <a:rPr lang="en-GB"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insert a new one, the picture may </a:t>
            </a:r>
            <a:br>
              <a:rPr lang="en-GB"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lie in front of the text or graphic.</a:t>
            </a:r>
            <a:br>
              <a:rPr lang="en-GB"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If this happens, select the picture, </a:t>
            </a:r>
            <a:br>
              <a:rPr lang="en-GB"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right-click and choose </a:t>
            </a:r>
            <a:r>
              <a:rPr lang="en-US" altLang="da-DK" sz="900" b="1" noProof="1">
                <a:solidFill>
                  <a:schemeClr val="tx1"/>
                </a:solidFill>
                <a:latin typeface="+mn-lt"/>
                <a:cs typeface="Arial" panose="020B0604020202020204" pitchFamily="34" charset="0"/>
              </a:rPr>
              <a:t>Send to Back</a:t>
            </a:r>
            <a:endParaRPr lang="en-US"/>
          </a:p>
        </p:txBody>
      </p:sp>
      <p:sp>
        <p:nvSpPr>
          <p:cNvPr id="15" name="Text Box 4">
            <a:extLst>
              <a:ext uri="{FF2B5EF4-FFF2-40B4-BE49-F238E27FC236}">
                <a16:creationId xmlns:a16="http://schemas.microsoft.com/office/drawing/2014/main" id="{17EA80A0-F605-4897-AE2A-18933CAB6DBB}"/>
              </a:ext>
            </a:extLst>
          </p:cNvPr>
          <p:cNvSpPr txBox="1">
            <a:spLocks noChangeArrowheads="1"/>
          </p:cNvSpPr>
          <p:nvPr userDrawn="1"/>
        </p:nvSpPr>
        <p:spPr bwMode="auto">
          <a:xfrm>
            <a:off x="8115542" y="1744202"/>
            <a:ext cx="2448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Arial" panose="020B0604020202020204" pitchFamily="34" charset="0"/>
              </a:rPr>
              <a:t>HEADER &amp; FOOTER</a:t>
            </a:r>
            <a:endParaRPr lang="en-US" altLang="da-DK" sz="1600" b="0" noProof="1">
              <a:solidFill>
                <a:schemeClr val="tx1"/>
              </a:solidFill>
              <a:latin typeface="+mn-lt"/>
              <a:cs typeface="Arial" panose="020B0604020202020204" pitchFamily="34" charset="0"/>
            </a:endParaRPr>
          </a:p>
          <a:p>
            <a:pPr eaLnBrk="1" hangingPunct="1">
              <a:spcAft>
                <a:spcPts val="600"/>
              </a:spcAft>
              <a:defRPr/>
            </a:pPr>
            <a:r>
              <a:rPr lang="en-US" altLang="da-DK" sz="900" b="0" noProof="1">
                <a:solidFill>
                  <a:schemeClr val="tx1"/>
                </a:solidFill>
                <a:latin typeface="+mn-lt"/>
                <a:cs typeface="Arial" panose="020B0604020202020204" pitchFamily="34" charset="0"/>
              </a:rPr>
              <a:t>Do this at the very end to apply the changes on all slides</a:t>
            </a:r>
            <a:endParaRPr lang="en-US"/>
          </a:p>
          <a:p>
            <a:pPr eaLnBrk="1" hangingPunct="1">
              <a:spcAft>
                <a:spcPts val="600"/>
              </a:spcAft>
              <a:defRPr/>
            </a:pPr>
            <a:r>
              <a:rPr lang="en-US" altLang="da-DK" sz="900" b="0" noProof="1">
                <a:solidFill>
                  <a:schemeClr val="tx1"/>
                </a:solidFill>
                <a:latin typeface="+mn-lt"/>
                <a:cs typeface="Arial" panose="020B0604020202020204" pitchFamily="34" charset="0"/>
              </a:rPr>
              <a:t>Click on </a:t>
            </a:r>
            <a:r>
              <a:rPr lang="en-US" altLang="da-DK" sz="900" b="1" noProof="1">
                <a:solidFill>
                  <a:schemeClr val="tx1"/>
                </a:solidFill>
                <a:latin typeface="+mn-lt"/>
                <a:cs typeface="Arial" panose="020B0604020202020204" pitchFamily="34" charset="0"/>
              </a:rPr>
              <a:t>Header and Footer </a:t>
            </a:r>
            <a:r>
              <a:rPr lang="en-US" altLang="da-DK" sz="900" b="0" noProof="1">
                <a:solidFill>
                  <a:schemeClr val="tx1"/>
                </a:solidFill>
                <a:latin typeface="+mn-lt"/>
                <a:cs typeface="Arial" panose="020B0604020202020204" pitchFamily="34" charset="0"/>
              </a:rPr>
              <a:t>in the </a:t>
            </a:r>
            <a:r>
              <a:rPr lang="en-US" altLang="da-DK" sz="900" b="1" noProof="1">
                <a:solidFill>
                  <a:schemeClr val="tx1"/>
                </a:solidFill>
                <a:latin typeface="+mn-lt"/>
                <a:cs typeface="Arial" panose="020B0604020202020204" pitchFamily="34" charset="0"/>
              </a:rPr>
              <a:t>Insert</a:t>
            </a:r>
            <a:r>
              <a:rPr lang="en-US" altLang="da-DK" sz="900" b="0" noProof="1">
                <a:solidFill>
                  <a:schemeClr val="tx1"/>
                </a:solidFill>
                <a:latin typeface="+mn-lt"/>
                <a:cs typeface="Arial" panose="020B0604020202020204" pitchFamily="34" charset="0"/>
              </a:rPr>
              <a:t> tab (write the desired text, click date or page number from or to)</a:t>
            </a:r>
            <a:endParaRPr lang="en-US"/>
          </a:p>
          <a:p>
            <a:pPr eaLnBrk="1" hangingPunct="1">
              <a:spcAft>
                <a:spcPts val="600"/>
              </a:spcAft>
              <a:defRPr/>
            </a:pPr>
            <a:r>
              <a:rPr lang="en-US" altLang="da-DK" sz="900" b="0" noProof="1">
                <a:solidFill>
                  <a:schemeClr val="tx1"/>
                </a:solidFill>
                <a:latin typeface="+mn-lt"/>
                <a:cs typeface="Arial" panose="020B0604020202020204" pitchFamily="34" charset="0"/>
              </a:rPr>
              <a:t>Click </a:t>
            </a:r>
            <a:r>
              <a:rPr lang="en-US" altLang="da-DK" sz="900" b="1" noProof="1">
                <a:solidFill>
                  <a:schemeClr val="tx1"/>
                </a:solidFill>
                <a:latin typeface="+mn-lt"/>
                <a:cs typeface="Arial" panose="020B0604020202020204" pitchFamily="34" charset="0"/>
              </a:rPr>
              <a:t>Apply to All </a:t>
            </a:r>
            <a:r>
              <a:rPr lang="en-US" altLang="da-DK" sz="900" b="0" noProof="1">
                <a:solidFill>
                  <a:schemeClr val="tx1"/>
                </a:solidFill>
                <a:latin typeface="+mn-lt"/>
                <a:cs typeface="Arial" panose="020B0604020202020204" pitchFamily="34" charset="0"/>
              </a:rPr>
              <a:t>or </a:t>
            </a:r>
            <a:r>
              <a:rPr lang="en-US" altLang="da-DK" sz="900" b="1" noProof="1">
                <a:solidFill>
                  <a:schemeClr val="tx1"/>
                </a:solidFill>
                <a:latin typeface="+mn-lt"/>
                <a:cs typeface="Arial" panose="020B0604020202020204" pitchFamily="34" charset="0"/>
              </a:rPr>
              <a:t>Apply</a:t>
            </a:r>
            <a:r>
              <a:rPr lang="en-US" altLang="da-DK" sz="900" b="0" noProof="1">
                <a:solidFill>
                  <a:schemeClr val="tx1"/>
                </a:solidFill>
                <a:latin typeface="+mn-lt"/>
                <a:cs typeface="Arial" panose="020B0604020202020204" pitchFamily="34" charset="0"/>
              </a:rPr>
              <a:t> if only used on one slide</a:t>
            </a:r>
            <a:br>
              <a:rPr lang="en-GB" altLang="da-DK" sz="900" b="0" noProof="1">
                <a:solidFill>
                  <a:schemeClr val="tx1"/>
                </a:solidFill>
                <a:latin typeface="+mn-lt"/>
                <a:cs typeface="Arial" panose="020B0604020202020204" pitchFamily="34" charset="0"/>
              </a:rPr>
            </a:b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sz="1600" dirty="0">
                <a:latin typeface="+mn-lt"/>
                <a:cs typeface="Arial" panose="020B0604020202020204" pitchFamily="34" charset="0"/>
              </a:rPr>
              <a:t>GRIDLINES</a:t>
            </a:r>
            <a:endParaRPr lang="en-US"/>
          </a:p>
          <a:p>
            <a:pPr eaLnBrk="1" hangingPunct="1">
              <a:spcAft>
                <a:spcPts val="600"/>
              </a:spcAft>
              <a:defRPr/>
            </a:pPr>
            <a:r>
              <a:rPr lang="en-US" altLang="da-DK" sz="900" b="0" noProof="1">
                <a:solidFill>
                  <a:schemeClr val="tx1"/>
                </a:solidFill>
                <a:latin typeface="+mn-lt"/>
                <a:cs typeface="Arial" panose="020B0604020202020204" pitchFamily="34" charset="0"/>
              </a:rPr>
              <a:t>Click the </a:t>
            </a:r>
            <a:r>
              <a:rPr lang="en-US" altLang="da-DK" sz="900" b="1" noProof="1">
                <a:solidFill>
                  <a:schemeClr val="tx1"/>
                </a:solidFill>
                <a:latin typeface="+mn-lt"/>
                <a:cs typeface="Arial" panose="020B0604020202020204" pitchFamily="34" charset="0"/>
              </a:rPr>
              <a:t>View</a:t>
            </a:r>
            <a:r>
              <a:rPr lang="en-US" altLang="da-DK" sz="900" b="0" noProof="1">
                <a:solidFill>
                  <a:schemeClr val="tx1"/>
                </a:solidFill>
                <a:latin typeface="+mn-lt"/>
                <a:cs typeface="Arial" panose="020B0604020202020204" pitchFamily="34" charset="0"/>
              </a:rPr>
              <a:t> tab and set tick mark next to </a:t>
            </a:r>
            <a:r>
              <a:rPr lang="en-US" altLang="da-DK" sz="900" b="1" noProof="1">
                <a:solidFill>
                  <a:schemeClr val="tx1"/>
                </a:solidFill>
                <a:latin typeface="+mn-lt"/>
                <a:cs typeface="Arial" panose="020B0604020202020204" pitchFamily="34" charset="0"/>
              </a:rPr>
              <a:t>Guides</a:t>
            </a: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altLang="da-DK" sz="900" b="1" noProof="1">
                <a:solidFill>
                  <a:schemeClr val="tx1"/>
                </a:solidFill>
                <a:latin typeface="+mn-lt"/>
                <a:cs typeface="Arial" panose="020B0604020202020204" pitchFamily="34" charset="0"/>
              </a:rPr>
              <a:t>HINT: Alt + F9 </a:t>
            </a:r>
            <a:r>
              <a:rPr lang="en-US" altLang="da-DK" sz="900" b="0" noProof="1">
                <a:solidFill>
                  <a:schemeClr val="tx1"/>
                </a:solidFill>
                <a:latin typeface="+mn-lt"/>
                <a:cs typeface="Arial" panose="020B0604020202020204" pitchFamily="34" charset="0"/>
              </a:rPr>
              <a:t>for quick view of guides</a:t>
            </a:r>
            <a:br>
              <a:rPr lang="en-GB" altLang="da-DK" sz="900" b="0" noProof="1">
                <a:solidFill>
                  <a:schemeClr val="tx1"/>
                </a:solidFill>
                <a:latin typeface="+mn-lt"/>
                <a:cs typeface="Arial" panose="020B0604020202020204" pitchFamily="34" charset="0"/>
              </a:rPr>
            </a:br>
            <a:r>
              <a:rPr lang="en-US" altLang="da-DK" sz="900" b="1" noProof="1">
                <a:solidFill>
                  <a:schemeClr val="tx1"/>
                </a:solidFill>
                <a:latin typeface="+mn-lt"/>
                <a:cs typeface="Arial" panose="020B0604020202020204" pitchFamily="34" charset="0"/>
              </a:rPr>
              <a:t>Mac: </a:t>
            </a:r>
            <a:r>
              <a:rPr lang="en-US" sz="900" b="0" i="0" dirty="0">
                <a:solidFill>
                  <a:srgbClr val="333333"/>
                </a:solidFill>
                <a:effectLst/>
                <a:latin typeface="Arial"/>
              </a:rPr>
              <a:t>⌘ </a:t>
            </a:r>
            <a:r>
              <a:rPr lang="en-US" altLang="da-DK" sz="900" b="0" noProof="1">
                <a:solidFill>
                  <a:schemeClr val="tx1"/>
                </a:solidFill>
                <a:latin typeface="+mn-lt"/>
                <a:cs typeface="Arial" panose="020B0604020202020204" pitchFamily="34" charset="0"/>
              </a:rPr>
              <a:t>+ option + ctrl + G</a:t>
            </a:r>
            <a:br>
              <a:rPr lang="en-GB" altLang="da-DK" sz="900" b="0" noProof="1">
                <a:solidFill>
                  <a:schemeClr val="tx1"/>
                </a:solidFill>
                <a:latin typeface="+mn-lt"/>
                <a:cs typeface="Arial" panose="020B0604020202020204" pitchFamily="34" charset="0"/>
              </a:rPr>
            </a:b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altLang="da-DK" sz="1600" b="0" noProof="1">
                <a:solidFill>
                  <a:schemeClr val="tx1"/>
                </a:solidFill>
                <a:latin typeface="+mn-lt"/>
                <a:cs typeface="Arial" panose="020B0604020202020204" pitchFamily="34" charset="0"/>
              </a:rPr>
              <a:t>COPY/PASTE CONTENT</a:t>
            </a:r>
            <a:endParaRPr lang="en-US"/>
          </a:p>
          <a:p>
            <a:pPr eaLnBrk="1" hangingPunct="1">
              <a:spcAft>
                <a:spcPts val="600"/>
              </a:spcAft>
              <a:defRPr/>
            </a:pPr>
            <a:r>
              <a:rPr lang="en-US" altLang="da-DK" sz="900" b="0" noProof="1">
                <a:solidFill>
                  <a:schemeClr val="tx1"/>
                </a:solidFill>
                <a:latin typeface="+mn-lt"/>
                <a:cs typeface="Arial" panose="020B0604020202020204" pitchFamily="34" charset="0"/>
              </a:rPr>
              <a:t>When copying old content to your new presentation, 2 options are available:</a:t>
            </a:r>
            <a:endParaRPr lang="en-US"/>
          </a:p>
          <a:p>
            <a:pPr eaLnBrk="1" hangingPunct="1">
              <a:spcAft>
                <a:spcPts val="600"/>
              </a:spcAft>
              <a:defRPr/>
            </a:pPr>
            <a:r>
              <a:rPr lang="en-US" altLang="da-DK" sz="900" b="1" noProof="1">
                <a:solidFill>
                  <a:schemeClr val="tx1"/>
                </a:solidFill>
                <a:latin typeface="+mn-lt"/>
                <a:cs typeface="Arial" panose="020B0604020202020204" pitchFamily="34" charset="0"/>
              </a:rPr>
              <a:t>1. Best practice: </a:t>
            </a:r>
            <a:r>
              <a:rPr lang="en-US" altLang="da-DK" sz="900" b="0" noProof="1">
                <a:solidFill>
                  <a:schemeClr val="tx1"/>
                </a:solidFill>
                <a:latin typeface="+mn-lt"/>
                <a:cs typeface="Arial" panose="020B0604020202020204" pitchFamily="34" charset="0"/>
              </a:rPr>
              <a:t>Create a slide in your new presentation and copy </a:t>
            </a:r>
            <a:r>
              <a:rPr lang="en-US" altLang="da-DK" sz="900" b="0" i="0" u="sng" noProof="1">
                <a:solidFill>
                  <a:schemeClr val="tx1"/>
                </a:solidFill>
                <a:latin typeface="+mn-lt"/>
                <a:cs typeface="Arial" panose="020B0604020202020204" pitchFamily="34" charset="0"/>
              </a:rPr>
              <a:t>one</a:t>
            </a:r>
            <a:r>
              <a:rPr lang="en-US" altLang="da-DK" sz="900" b="0" i="0" u="none" noProof="1">
                <a:solidFill>
                  <a:schemeClr val="tx1"/>
                </a:solidFill>
                <a:latin typeface="+mn-lt"/>
                <a:cs typeface="Arial" panose="020B0604020202020204" pitchFamily="34" charset="0"/>
              </a:rPr>
              <a:t> piece of content at a time (e.g. copy all text from </a:t>
            </a:r>
            <a:r>
              <a:rPr lang="en-US" altLang="da-DK" sz="900" b="0" i="0" u="sng" noProof="1">
                <a:solidFill>
                  <a:schemeClr val="tx1"/>
                </a:solidFill>
                <a:latin typeface="+mn-lt"/>
                <a:cs typeface="Arial" panose="020B0604020202020204" pitchFamily="34" charset="0"/>
              </a:rPr>
              <a:t>one</a:t>
            </a:r>
            <a:r>
              <a:rPr lang="en-US" altLang="da-DK" sz="900" b="0" i="0" u="none" noProof="1">
                <a:solidFill>
                  <a:schemeClr val="tx1"/>
                </a:solidFill>
                <a:latin typeface="+mn-lt"/>
                <a:cs typeface="Arial" panose="020B0604020202020204" pitchFamily="34" charset="0"/>
              </a:rPr>
              <a:t> textbox)</a:t>
            </a:r>
            <a:endParaRPr lang="en-US" altLang="da-DK" sz="900" b="1" i="0" u="sng" noProof="1">
              <a:solidFill>
                <a:schemeClr val="tx1"/>
              </a:solidFill>
              <a:latin typeface="+mn-lt"/>
              <a:cs typeface="Arial" panose="020B0604020202020204" pitchFamily="34" charset="0"/>
            </a:endParaRPr>
          </a:p>
          <a:p>
            <a:pPr eaLnBrk="1" hangingPunct="1">
              <a:spcAft>
                <a:spcPts val="600"/>
              </a:spcAft>
              <a:defRPr/>
            </a:pPr>
            <a:r>
              <a:rPr lang="en-US" altLang="da-DK" sz="900" b="1" noProof="1">
                <a:solidFill>
                  <a:schemeClr val="tx1"/>
                </a:solidFill>
                <a:latin typeface="+mn-lt"/>
                <a:cs typeface="Arial" panose="020B0604020202020204" pitchFamily="34" charset="0"/>
              </a:rPr>
              <a:t>2. </a:t>
            </a:r>
            <a:r>
              <a:rPr lang="en-US" altLang="da-DK" sz="9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US" altLang="da-DK" sz="900" b="1" noProof="1">
              <a:solidFill>
                <a:schemeClr val="tx1"/>
              </a:solidFill>
              <a:latin typeface="+mn-lt"/>
              <a:cs typeface="Arial" panose="020B0604020202020204" pitchFamily="34" charset="0"/>
            </a:endParaRPr>
          </a:p>
        </p:txBody>
      </p:sp>
      <p:pic>
        <p:nvPicPr>
          <p:cNvPr id="19" name="Picture 18">
            <a:extLst>
              <a:ext uri="{FF2B5EF4-FFF2-40B4-BE49-F238E27FC236}">
                <a16:creationId xmlns:a16="http://schemas.microsoft.com/office/drawing/2014/main" id="{0722642E-922E-4D3E-9481-C027E3A93CD0}"/>
              </a:ext>
            </a:extLst>
          </p:cNvPr>
          <p:cNvPicPr>
            <a:picLocks noChangeAspect="1"/>
          </p:cNvPicPr>
          <p:nvPr userDrawn="1"/>
        </p:nvPicPr>
        <p:blipFill>
          <a:blip r:embed="rId2"/>
          <a:stretch>
            <a:fillRect/>
          </a:stretch>
        </p:blipFill>
        <p:spPr>
          <a:xfrm>
            <a:off x="2972055" y="5081316"/>
            <a:ext cx="475428" cy="176762"/>
          </a:xfrm>
          <a:prstGeom prst="rect">
            <a:avLst/>
          </a:prstGeom>
        </p:spPr>
      </p:pic>
      <p:pic>
        <p:nvPicPr>
          <p:cNvPr id="22" name="Picture 21">
            <a:extLst>
              <a:ext uri="{FF2B5EF4-FFF2-40B4-BE49-F238E27FC236}">
                <a16:creationId xmlns:a16="http://schemas.microsoft.com/office/drawing/2014/main" id="{F37E3D92-3923-49A5-9D66-A01D052984C0}"/>
              </a:ext>
            </a:extLst>
          </p:cNvPr>
          <p:cNvPicPr>
            <a:picLocks noChangeAspect="1"/>
          </p:cNvPicPr>
          <p:nvPr userDrawn="1"/>
        </p:nvPicPr>
        <p:blipFill rotWithShape="1">
          <a:blip r:embed="rId3"/>
          <a:srcRect l="3901" t="45142" r="62601" b="9046"/>
          <a:stretch/>
        </p:blipFill>
        <p:spPr>
          <a:xfrm>
            <a:off x="6579394" y="2036591"/>
            <a:ext cx="341204" cy="321707"/>
          </a:xfrm>
          <a:prstGeom prst="rect">
            <a:avLst/>
          </a:prstGeom>
        </p:spPr>
      </p:pic>
      <p:pic>
        <p:nvPicPr>
          <p:cNvPr id="24" name="Picture 16">
            <a:extLst>
              <a:ext uri="{FF2B5EF4-FFF2-40B4-BE49-F238E27FC236}">
                <a16:creationId xmlns:a16="http://schemas.microsoft.com/office/drawing/2014/main" id="{EE4BD888-DAA9-4A3B-ADD9-0ACB9540A63B}"/>
              </a:ext>
            </a:extLst>
          </p:cNvPr>
          <p:cNvPicPr>
            <a:picLocks noChangeAspect="1"/>
          </p:cNvPicPr>
          <p:nvPr userDrawn="1"/>
        </p:nvPicPr>
        <p:blipFill>
          <a:blip r:embed="rId4"/>
          <a:stretch>
            <a:fillRect/>
          </a:stretch>
        </p:blipFill>
        <p:spPr>
          <a:xfrm>
            <a:off x="2972055" y="4264321"/>
            <a:ext cx="328881" cy="505501"/>
          </a:xfrm>
          <a:prstGeom prst="rect">
            <a:avLst/>
          </a:prstGeom>
        </p:spPr>
      </p:pic>
      <p:pic>
        <p:nvPicPr>
          <p:cNvPr id="26" name="Picture 20">
            <a:extLst>
              <a:ext uri="{FF2B5EF4-FFF2-40B4-BE49-F238E27FC236}">
                <a16:creationId xmlns:a16="http://schemas.microsoft.com/office/drawing/2014/main" id="{ADF46DFB-ABDB-43BA-AD93-FDEE2D7642D0}"/>
              </a:ext>
            </a:extLst>
          </p:cNvPr>
          <p:cNvPicPr>
            <a:picLocks noChangeAspect="1"/>
          </p:cNvPicPr>
          <p:nvPr userDrawn="1"/>
        </p:nvPicPr>
        <p:blipFill>
          <a:blip r:embed="rId5"/>
          <a:stretch>
            <a:fillRect/>
          </a:stretch>
        </p:blipFill>
        <p:spPr>
          <a:xfrm>
            <a:off x="2974753" y="3531166"/>
            <a:ext cx="538465" cy="172841"/>
          </a:xfrm>
          <a:prstGeom prst="rect">
            <a:avLst/>
          </a:prstGeom>
        </p:spPr>
      </p:pic>
      <p:pic>
        <p:nvPicPr>
          <p:cNvPr id="27" name="Picture 19">
            <a:extLst>
              <a:ext uri="{FF2B5EF4-FFF2-40B4-BE49-F238E27FC236}">
                <a16:creationId xmlns:a16="http://schemas.microsoft.com/office/drawing/2014/main" id="{CF6F40E1-EF2A-4675-A88E-429AD3ADD347}"/>
              </a:ext>
            </a:extLst>
          </p:cNvPr>
          <p:cNvPicPr>
            <a:picLocks noChangeAspect="1"/>
          </p:cNvPicPr>
          <p:nvPr userDrawn="1"/>
        </p:nvPicPr>
        <p:blipFill>
          <a:blip r:embed="rId6"/>
          <a:stretch>
            <a:fillRect/>
          </a:stretch>
        </p:blipFill>
        <p:spPr>
          <a:xfrm>
            <a:off x="6655538" y="2755071"/>
            <a:ext cx="313788" cy="543900"/>
          </a:xfrm>
          <a:prstGeom prst="rect">
            <a:avLst/>
          </a:prstGeom>
        </p:spPr>
      </p:pic>
      <p:pic>
        <p:nvPicPr>
          <p:cNvPr id="18" name="Picture 12">
            <a:extLst>
              <a:ext uri="{FF2B5EF4-FFF2-40B4-BE49-F238E27FC236}">
                <a16:creationId xmlns:a16="http://schemas.microsoft.com/office/drawing/2014/main" id="{1EEB59ED-856C-4646-8080-8164D2973D0E}"/>
              </a:ext>
            </a:extLst>
          </p:cNvPr>
          <p:cNvPicPr>
            <a:picLocks noChangeAspect="1"/>
          </p:cNvPicPr>
          <p:nvPr userDrawn="1"/>
        </p:nvPicPr>
        <p:blipFill>
          <a:blip r:embed="rId7"/>
          <a:stretch>
            <a:fillRect/>
          </a:stretch>
        </p:blipFill>
        <p:spPr>
          <a:xfrm>
            <a:off x="10756665" y="2281948"/>
            <a:ext cx="378293" cy="543366"/>
          </a:xfrm>
          <a:prstGeom prst="rect">
            <a:avLst/>
          </a:prstGeom>
        </p:spPr>
      </p:pic>
      <p:pic>
        <p:nvPicPr>
          <p:cNvPr id="11" name="Picture 10">
            <a:extLst>
              <a:ext uri="{FF2B5EF4-FFF2-40B4-BE49-F238E27FC236}">
                <a16:creationId xmlns:a16="http://schemas.microsoft.com/office/drawing/2014/main" id="{718B3BD4-04BC-40A0-B801-FB79B0884023}"/>
              </a:ext>
            </a:extLst>
          </p:cNvPr>
          <p:cNvPicPr>
            <a:picLocks noChangeAspect="1"/>
          </p:cNvPicPr>
          <p:nvPr userDrawn="1"/>
        </p:nvPicPr>
        <p:blipFill>
          <a:blip r:embed="rId8"/>
          <a:stretch>
            <a:fillRect/>
          </a:stretch>
        </p:blipFill>
        <p:spPr>
          <a:xfrm>
            <a:off x="2972055" y="2819876"/>
            <a:ext cx="457143" cy="257143"/>
          </a:xfrm>
          <a:prstGeom prst="rect">
            <a:avLst/>
          </a:prstGeom>
        </p:spPr>
      </p:pic>
    </p:spTree>
    <p:extLst>
      <p:ext uri="{BB962C8B-B14F-4D97-AF65-F5344CB8AC3E}">
        <p14:creationId xmlns:p14="http://schemas.microsoft.com/office/powerpoint/2010/main" val="22173977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User guide Templafy">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52400" y="1753200"/>
            <a:ext cx="2700000"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latin typeface="+mn-lt"/>
                <a:cs typeface="Arial" panose="020B0604020202020204" pitchFamily="34" charset="0"/>
              </a:rPr>
              <a:t>PICTURES</a:t>
            </a:r>
            <a:br>
              <a:rPr lang="en-GB" sz="900" dirty="0">
                <a:latin typeface="+mn-lt"/>
                <a:cs typeface="Arial" panose="020B0604020202020204" pitchFamily="34" charset="0"/>
              </a:rPr>
            </a:br>
            <a:r>
              <a:rPr lang="en-US" sz="900" b="1" noProof="1">
                <a:solidFill>
                  <a:schemeClr val="tx1"/>
                </a:solidFill>
                <a:latin typeface="+mn-lt"/>
                <a:cs typeface="Arial" panose="020B0604020202020204" pitchFamily="34" charset="0"/>
              </a:rPr>
              <a:t>Insert corporate picture from Templafy</a:t>
            </a:r>
            <a:endParaRPr lang="en-US"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noProof="1">
                <a:solidFill>
                  <a:schemeClr val="tx1"/>
                </a:solidFill>
                <a:latin typeface="+mn-lt"/>
                <a:cs typeface="Arial" panose="020B0604020202020204" pitchFamily="34" charset="0"/>
              </a:rPr>
              <a:t>1.</a:t>
            </a:r>
            <a:r>
              <a:rPr lang="en-US" altLang="da-DK" sz="900" b="0" noProof="1">
                <a:solidFill>
                  <a:schemeClr val="tx1"/>
                </a:solidFill>
                <a:latin typeface="+mn-lt"/>
                <a:cs typeface="Arial" panose="020B0604020202020204" pitchFamily="34" charset="0"/>
              </a:rPr>
              <a:t> Click the blue </a:t>
            </a:r>
            <a:r>
              <a:rPr lang="en-US" altLang="da-DK" sz="900" b="1" baseline="0" noProof="1">
                <a:solidFill>
                  <a:schemeClr val="tx1"/>
                </a:solidFill>
                <a:latin typeface="+mn-lt"/>
                <a:cs typeface="Arial" panose="020B0604020202020204" pitchFamily="34" charset="0"/>
              </a:rPr>
              <a:t>Templafy </a:t>
            </a:r>
            <a:r>
              <a:rPr lang="en-US" altLang="da-DK" sz="900" b="0" baseline="0" noProof="1">
                <a:solidFill>
                  <a:schemeClr val="tx1"/>
                </a:solidFill>
                <a:latin typeface="+mn-lt"/>
                <a:cs typeface="Arial" panose="020B0604020202020204" pitchFamily="34" charset="0"/>
              </a:rPr>
              <a:t>button</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mn-lt"/>
                <a:cs typeface="Arial" panose="020B0604020202020204" pitchFamily="34" charset="0"/>
              </a:rPr>
              <a:t>2. </a:t>
            </a:r>
            <a:r>
              <a:rPr lang="en-US" altLang="da-DK" sz="900" b="0" baseline="0" noProof="1">
                <a:solidFill>
                  <a:schemeClr val="tx1"/>
                </a:solidFill>
                <a:latin typeface="+mn-lt"/>
                <a:cs typeface="Arial" panose="020B0604020202020204" pitchFamily="34" charset="0"/>
              </a:rPr>
              <a:t>In the dropdown, click </a:t>
            </a:r>
            <a:r>
              <a:rPr lang="en-US" altLang="da-DK" sz="900" b="1" baseline="0" noProof="1">
                <a:solidFill>
                  <a:schemeClr val="tx1"/>
                </a:solidFill>
                <a:latin typeface="+mn-lt"/>
                <a:cs typeface="Arial" panose="020B0604020202020204" pitchFamily="34" charset="0"/>
              </a:rPr>
              <a:t>Images</a:t>
            </a:r>
            <a:r>
              <a:rPr lang="en-US" altLang="da-DK" sz="900" b="0" baseline="0" noProof="1">
                <a:solidFill>
                  <a:schemeClr val="tx1"/>
                </a:solidFill>
                <a:latin typeface="+mn-lt"/>
                <a:cs typeface="Arial" panose="020B0604020202020204" pitchFamily="34" charset="0"/>
              </a:rPr>
              <a:t>, or click the </a:t>
            </a:r>
            <a:r>
              <a:rPr lang="en-US" altLang="da-DK" sz="900" b="1" baseline="0" noProof="1">
                <a:solidFill>
                  <a:schemeClr val="tx1"/>
                </a:solidFill>
                <a:latin typeface="+mn-lt"/>
                <a:cs typeface="Arial" panose="020B0604020202020204" pitchFamily="34" charset="0"/>
              </a:rPr>
              <a:t>Images </a:t>
            </a:r>
            <a:r>
              <a:rPr lang="en-US" altLang="da-DK" sz="900" b="0" i="0" baseline="0" noProof="1">
                <a:solidFill>
                  <a:schemeClr val="tx1"/>
                </a:solidFill>
                <a:latin typeface="+mn-lt"/>
                <a:cs typeface="Arial" panose="020B0604020202020204" pitchFamily="34" charset="0"/>
              </a:rPr>
              <a:t>button</a:t>
            </a:r>
            <a:r>
              <a:rPr lang="en-US" altLang="da-DK" sz="900" b="0" baseline="0" noProof="1">
                <a:solidFill>
                  <a:schemeClr val="tx1"/>
                </a:solidFill>
                <a:latin typeface="+mn-lt"/>
                <a:cs typeface="Arial" panose="020B0604020202020204" pitchFamily="34" charset="0"/>
              </a:rPr>
              <a:t> in the Templafy pane on the right side of the screen</a:t>
            </a:r>
            <a:endParaRPr lang="en-US" altLang="da-DK" sz="90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ltLang="da-DK" sz="900" b="0" baseline="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mn-lt"/>
                <a:cs typeface="Arial" panose="020B0604020202020204" pitchFamily="34" charset="0"/>
              </a:rPr>
              <a:t>Insert picture</a:t>
            </a:r>
            <a:endParaRPr lang="en-US"/>
          </a:p>
          <a:p>
            <a:pPr eaLnBrk="1" hangingPunct="1">
              <a:spcAft>
                <a:spcPts val="600"/>
              </a:spcAft>
              <a:defRPr/>
            </a:pPr>
            <a:r>
              <a:rPr lang="en-US" altLang="da-DK" sz="900" b="0" noProof="1">
                <a:solidFill>
                  <a:schemeClr val="tx1"/>
                </a:solidFill>
                <a:latin typeface="+mn-lt"/>
                <a:cs typeface="Arial" panose="020B0604020202020204" pitchFamily="34" charset="0"/>
              </a:rPr>
              <a:t>On slides with pictureplaceholder, click on the icon and choose </a:t>
            </a:r>
            <a:r>
              <a:rPr lang="en-US" altLang="da-DK" sz="900" b="1" noProof="1">
                <a:solidFill>
                  <a:schemeClr val="tx1"/>
                </a:solidFill>
                <a:latin typeface="+mn-lt"/>
                <a:cs typeface="Arial" panose="020B0604020202020204" pitchFamily="34" charset="0"/>
              </a:rPr>
              <a:t>Insert</a:t>
            </a:r>
            <a:endParaRPr lang="en-US"/>
          </a:p>
          <a:p>
            <a:pPr eaLnBrk="1" hangingPunct="1">
              <a:spcBef>
                <a:spcPts val="1200"/>
              </a:spcBef>
              <a:spcAft>
                <a:spcPts val="600"/>
              </a:spcAft>
              <a:defRPr/>
            </a:pPr>
            <a:r>
              <a:rPr lang="en-US" sz="900" b="1" noProof="1">
                <a:solidFill>
                  <a:schemeClr val="tx1"/>
                </a:solidFill>
                <a:latin typeface="+mn-lt"/>
                <a:cs typeface="Arial" panose="020B0604020202020204" pitchFamily="34" charset="0"/>
              </a:rPr>
              <a:t>Crop picture</a:t>
            </a:r>
            <a:endParaRPr lang="en-US"/>
          </a:p>
          <a:p>
            <a:pPr eaLnBrk="1" hangingPunct="1">
              <a:spcAft>
                <a:spcPts val="600"/>
              </a:spcAft>
              <a:defRPr/>
            </a:pPr>
            <a:r>
              <a:rPr lang="en-US" altLang="da-DK" sz="900" b="1" noProof="1">
                <a:solidFill>
                  <a:schemeClr val="tx1"/>
                </a:solidFill>
                <a:latin typeface="+mn-lt"/>
                <a:cs typeface="Arial" panose="020B0604020202020204" pitchFamily="34" charset="0"/>
              </a:rPr>
              <a:t>1. </a:t>
            </a:r>
            <a:r>
              <a:rPr lang="en-US" altLang="da-DK" sz="900" b="0" noProof="1">
                <a:solidFill>
                  <a:schemeClr val="tx1"/>
                </a:solidFill>
                <a:latin typeface="+mn-lt"/>
                <a:cs typeface="Arial" panose="020B0604020202020204" pitchFamily="34" charset="0"/>
              </a:rPr>
              <a:t>Click </a:t>
            </a:r>
            <a:r>
              <a:rPr lang="en-US" altLang="da-DK" sz="900" b="1" noProof="1">
                <a:solidFill>
                  <a:schemeClr val="tx1"/>
                </a:solidFill>
                <a:latin typeface="+mn-lt"/>
                <a:cs typeface="Arial" panose="020B0604020202020204" pitchFamily="34" charset="0"/>
              </a:rPr>
              <a:t>Crop</a:t>
            </a:r>
            <a:r>
              <a:rPr lang="en-US" altLang="da-DK" sz="900" b="0" noProof="1">
                <a:solidFill>
                  <a:schemeClr val="tx1"/>
                </a:solidFill>
                <a:latin typeface="+mn-lt"/>
                <a:cs typeface="Arial" panose="020B0604020202020204" pitchFamily="34" charset="0"/>
              </a:rPr>
              <a:t> to change size or focus of the picture</a:t>
            </a:r>
            <a:endParaRPr lang="en-US"/>
          </a:p>
          <a:p>
            <a:pPr eaLnBrk="1" hangingPunct="1">
              <a:spcAft>
                <a:spcPts val="600"/>
              </a:spcAft>
              <a:defRPr/>
            </a:pPr>
            <a:r>
              <a:rPr lang="en-US" altLang="da-DK" sz="900" b="1" noProof="1">
                <a:solidFill>
                  <a:schemeClr val="tx1"/>
                </a:solidFill>
                <a:latin typeface="+mn-lt"/>
                <a:cs typeface="Arial" panose="020B0604020202020204" pitchFamily="34" charset="0"/>
              </a:rPr>
              <a:t>2. </a:t>
            </a:r>
            <a:r>
              <a:rPr lang="en-US" altLang="da-DK" sz="900" b="0" noProof="1">
                <a:solidFill>
                  <a:schemeClr val="tx1"/>
                </a:solidFill>
                <a:latin typeface="+mn-lt"/>
                <a:cs typeface="Arial" panose="020B0604020202020204" pitchFamily="34" charset="0"/>
              </a:rPr>
              <a:t>If you want to scale the picture, hold </a:t>
            </a:r>
            <a:r>
              <a:rPr lang="en-US" altLang="da-DK" sz="900" b="1" noProof="1">
                <a:solidFill>
                  <a:schemeClr val="tx1"/>
                </a:solidFill>
                <a:latin typeface="+mn-lt"/>
                <a:cs typeface="Arial" panose="020B0604020202020204" pitchFamily="34" charset="0"/>
              </a:rPr>
              <a:t>SHIFT</a:t>
            </a:r>
            <a:r>
              <a:rPr lang="en-US" altLang="da-DK" sz="900" b="0" noProof="1">
                <a:solidFill>
                  <a:schemeClr val="tx1"/>
                </a:solidFill>
                <a:latin typeface="+mn-lt"/>
                <a:cs typeface="Arial" panose="020B0604020202020204" pitchFamily="34" charset="0"/>
              </a:rPr>
              <a:t>-key down while dragging the corners of the picture</a:t>
            </a:r>
            <a:br>
              <a:rPr lang="en-GB" altLang="da-DK" sz="900" b="0" noProof="1">
                <a:solidFill>
                  <a:schemeClr val="tx1"/>
                </a:solidFill>
                <a:latin typeface="+mn-lt"/>
                <a:cs typeface="Arial" panose="020B0604020202020204" pitchFamily="34" charset="0"/>
              </a:rPr>
            </a:b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altLang="da-DK" sz="900" b="1" noProof="1">
                <a:solidFill>
                  <a:schemeClr val="tx1"/>
                </a:solidFill>
                <a:latin typeface="+mn-lt"/>
                <a:cs typeface="Arial" panose="020B0604020202020204" pitchFamily="34" charset="0"/>
              </a:rPr>
              <a:t>HINT: </a:t>
            </a:r>
            <a:r>
              <a:rPr lang="en-US" altLang="da-DK" sz="900" b="0" noProof="1">
                <a:solidFill>
                  <a:schemeClr val="tx1"/>
                </a:solidFill>
                <a:latin typeface="+mn-lt"/>
                <a:cs typeface="Arial" panose="020B0604020202020204" pitchFamily="34" charset="0"/>
              </a:rPr>
              <a:t>If you delete the picture and insert a new one, the picture may lie in front of the text or graphic. If this happens, select the picture, </a:t>
            </a:r>
            <a:br>
              <a:rPr lang="en-GB"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right-click and choose </a:t>
            </a:r>
            <a:r>
              <a:rPr lang="en-US" altLang="da-DK" sz="900" b="1" noProof="1">
                <a:solidFill>
                  <a:schemeClr val="tx1"/>
                </a:solidFill>
                <a:latin typeface="+mn-lt"/>
                <a:cs typeface="Arial" panose="020B0604020202020204" pitchFamily="34" charset="0"/>
              </a:rPr>
              <a:t>Send to Back</a:t>
            </a:r>
            <a:endParaRPr lang="en-US"/>
          </a:p>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latin typeface="+mn-lt"/>
                <a:cs typeface="Arial" panose="020B0604020202020204" pitchFamily="34" charset="0"/>
              </a:rPr>
              <a:t>GRIDLINES</a:t>
            </a:r>
            <a:endParaRPr lang="en-US" sz="1600" b="1" noProof="1">
              <a:solidFill>
                <a:schemeClr val="tx1"/>
              </a:solidFill>
              <a:latin typeface="+mn-lt"/>
              <a:cs typeface="Arial" panose="020B0604020202020204" pitchFamily="34" charset="0"/>
            </a:endParaRPr>
          </a:p>
          <a:p>
            <a:pPr eaLnBrk="1" hangingPunct="1">
              <a:spcAft>
                <a:spcPts val="600"/>
              </a:spcAft>
              <a:defRPr/>
            </a:pPr>
            <a:r>
              <a:rPr lang="en-US" altLang="da-DK" sz="900" b="0" noProof="1">
                <a:solidFill>
                  <a:schemeClr val="tx1"/>
                </a:solidFill>
                <a:latin typeface="+mn-lt"/>
                <a:cs typeface="Arial" panose="020B0604020202020204" pitchFamily="34" charset="0"/>
              </a:rPr>
              <a:t>Click the </a:t>
            </a:r>
            <a:r>
              <a:rPr lang="en-US" altLang="da-DK" sz="900" b="1" noProof="1">
                <a:solidFill>
                  <a:schemeClr val="tx1"/>
                </a:solidFill>
                <a:latin typeface="+mn-lt"/>
                <a:cs typeface="Arial" panose="020B0604020202020204" pitchFamily="34" charset="0"/>
              </a:rPr>
              <a:t>View</a:t>
            </a:r>
            <a:r>
              <a:rPr lang="en-US" altLang="da-DK" sz="900" b="0" noProof="1">
                <a:solidFill>
                  <a:schemeClr val="tx1"/>
                </a:solidFill>
                <a:latin typeface="+mn-lt"/>
                <a:cs typeface="Arial" panose="020B0604020202020204" pitchFamily="34" charset="0"/>
              </a:rPr>
              <a:t> tab and set tick mark next to </a:t>
            </a:r>
            <a:r>
              <a:rPr lang="en-US" altLang="da-DK" sz="900" b="1" noProof="1">
                <a:solidFill>
                  <a:schemeClr val="tx1"/>
                </a:solidFill>
                <a:latin typeface="+mn-lt"/>
                <a:cs typeface="Arial" panose="020B0604020202020204" pitchFamily="34" charset="0"/>
              </a:rPr>
              <a:t>Guides</a:t>
            </a: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altLang="da-DK" sz="900" b="1" noProof="1">
                <a:solidFill>
                  <a:schemeClr val="tx1"/>
                </a:solidFill>
                <a:latin typeface="+mn-lt"/>
                <a:cs typeface="Arial" panose="020B0604020202020204" pitchFamily="34" charset="0"/>
              </a:rPr>
              <a:t>HINT: Alt + F9 </a:t>
            </a:r>
            <a:r>
              <a:rPr lang="en-US" altLang="da-DK" sz="900" b="0" noProof="1">
                <a:solidFill>
                  <a:schemeClr val="tx1"/>
                </a:solidFill>
                <a:latin typeface="+mn-lt"/>
                <a:cs typeface="Arial" panose="020B0604020202020204" pitchFamily="34" charset="0"/>
              </a:rPr>
              <a:t>for quick view of guides</a:t>
            </a:r>
            <a:br>
              <a:rPr lang="en-GB" altLang="da-DK" sz="900" b="0" noProof="1">
                <a:solidFill>
                  <a:schemeClr val="tx1"/>
                </a:solidFill>
                <a:latin typeface="+mn-lt"/>
                <a:cs typeface="Arial" panose="020B0604020202020204" pitchFamily="34" charset="0"/>
              </a:rPr>
            </a:br>
            <a:r>
              <a:rPr lang="en-US" altLang="da-DK" sz="900" b="1" noProof="1">
                <a:solidFill>
                  <a:schemeClr val="tx1"/>
                </a:solidFill>
                <a:latin typeface="+mn-lt"/>
                <a:cs typeface="Arial" panose="020B0604020202020204" pitchFamily="34" charset="0"/>
              </a:rPr>
              <a:t>Mac: </a:t>
            </a:r>
            <a:r>
              <a:rPr lang="en-US" sz="900" b="0" i="0" dirty="0">
                <a:solidFill>
                  <a:srgbClr val="333333"/>
                </a:solidFill>
                <a:effectLst/>
                <a:latin typeface="Arial"/>
              </a:rPr>
              <a:t>⌘ </a:t>
            </a:r>
            <a:r>
              <a:rPr lang="en-US" altLang="da-DK" sz="900" b="0" noProof="1">
                <a:solidFill>
                  <a:schemeClr val="tx1"/>
                </a:solidFill>
                <a:latin typeface="+mn-lt"/>
                <a:cs typeface="Arial" panose="020B0604020202020204" pitchFamily="34" charset="0"/>
              </a:rPr>
              <a:t>+ option + ctrl + G</a:t>
            </a:r>
            <a:endParaRPr lang="en-US"/>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170928" y="1988556"/>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3"/>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4"/>
          <a:stretch>
            <a:fillRect/>
          </a:stretch>
        </p:blipFill>
        <p:spPr>
          <a:xfrm>
            <a:off x="7212690" y="3949649"/>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492128" y="1739659"/>
            <a:ext cx="270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Arial" panose="020B0604020202020204" pitchFamily="34" charset="0"/>
              </a:rPr>
              <a:t>HEADER &amp; FOOTER</a:t>
            </a:r>
            <a:endParaRPr lang="en-US"/>
          </a:p>
          <a:p>
            <a:pPr eaLnBrk="1" hangingPunct="1">
              <a:spcAft>
                <a:spcPts val="600"/>
              </a:spcAft>
              <a:defRPr/>
            </a:pPr>
            <a:r>
              <a:rPr lang="en-US" altLang="da-DK" sz="900" b="0" noProof="1">
                <a:solidFill>
                  <a:schemeClr val="tx1"/>
                </a:solidFill>
                <a:latin typeface="+mn-lt"/>
                <a:cs typeface="Arial" panose="020B0604020202020204" pitchFamily="34" charset="0"/>
              </a:rPr>
              <a:t>Do this at the very end to apply the changes on all slides</a:t>
            </a:r>
            <a:endParaRPr lang="en-US"/>
          </a:p>
          <a:p>
            <a:pPr eaLnBrk="1" hangingPunct="1">
              <a:spcAft>
                <a:spcPts val="600"/>
              </a:spcAft>
              <a:defRPr/>
            </a:pPr>
            <a:r>
              <a:rPr lang="en-US" altLang="da-DK" sz="900" b="0" noProof="1">
                <a:solidFill>
                  <a:schemeClr val="tx1"/>
                </a:solidFill>
                <a:latin typeface="+mn-lt"/>
                <a:cs typeface="Arial" panose="020B0604020202020204" pitchFamily="34" charset="0"/>
              </a:rPr>
              <a:t>Click on </a:t>
            </a:r>
            <a:r>
              <a:rPr lang="en-US" altLang="da-DK" sz="900" b="1" noProof="1">
                <a:solidFill>
                  <a:schemeClr val="tx1"/>
                </a:solidFill>
                <a:latin typeface="+mn-lt"/>
                <a:cs typeface="Arial" panose="020B0604020202020204" pitchFamily="34" charset="0"/>
              </a:rPr>
              <a:t>Header and Footer </a:t>
            </a:r>
            <a:r>
              <a:rPr lang="en-US" altLang="da-DK" sz="900" b="0" noProof="1">
                <a:solidFill>
                  <a:schemeClr val="tx1"/>
                </a:solidFill>
                <a:latin typeface="+mn-lt"/>
                <a:cs typeface="Arial" panose="020B0604020202020204" pitchFamily="34" charset="0"/>
              </a:rPr>
              <a:t>in the </a:t>
            </a:r>
            <a:r>
              <a:rPr lang="en-US" altLang="da-DK" sz="900" b="1" noProof="1">
                <a:solidFill>
                  <a:schemeClr val="tx1"/>
                </a:solidFill>
                <a:latin typeface="+mn-lt"/>
                <a:cs typeface="Arial" panose="020B0604020202020204" pitchFamily="34" charset="0"/>
              </a:rPr>
              <a:t>Insert</a:t>
            </a:r>
            <a:r>
              <a:rPr lang="en-US" altLang="da-DK" sz="900" b="0" noProof="1">
                <a:solidFill>
                  <a:schemeClr val="tx1"/>
                </a:solidFill>
                <a:latin typeface="+mn-lt"/>
                <a:cs typeface="Arial" panose="020B0604020202020204" pitchFamily="34" charset="0"/>
              </a:rPr>
              <a:t> tab (write the desired text, click date or page number from or to)</a:t>
            </a:r>
            <a:endParaRPr lang="en-US"/>
          </a:p>
          <a:p>
            <a:pPr eaLnBrk="1" hangingPunct="1">
              <a:spcAft>
                <a:spcPts val="600"/>
              </a:spcAft>
              <a:defRPr/>
            </a:pPr>
            <a:r>
              <a:rPr lang="en-US" altLang="da-DK" sz="900" b="0" noProof="1">
                <a:solidFill>
                  <a:schemeClr val="tx1"/>
                </a:solidFill>
                <a:latin typeface="+mn-lt"/>
                <a:cs typeface="Arial" panose="020B0604020202020204" pitchFamily="34" charset="0"/>
              </a:rPr>
              <a:t>Click </a:t>
            </a:r>
            <a:r>
              <a:rPr lang="en-US" altLang="da-DK" sz="900" b="1" noProof="1">
                <a:solidFill>
                  <a:schemeClr val="tx1"/>
                </a:solidFill>
                <a:latin typeface="+mn-lt"/>
                <a:cs typeface="Arial" panose="020B0604020202020204" pitchFamily="34" charset="0"/>
              </a:rPr>
              <a:t>Apply to All </a:t>
            </a:r>
            <a:r>
              <a:rPr lang="en-US" altLang="da-DK" sz="900" b="0" noProof="1">
                <a:solidFill>
                  <a:schemeClr val="tx1"/>
                </a:solidFill>
                <a:latin typeface="+mn-lt"/>
                <a:cs typeface="Arial" panose="020B0604020202020204" pitchFamily="34" charset="0"/>
              </a:rPr>
              <a:t>or </a:t>
            </a:r>
            <a:r>
              <a:rPr lang="en-US" altLang="da-DK" sz="900" b="1" noProof="1">
                <a:solidFill>
                  <a:schemeClr val="tx1"/>
                </a:solidFill>
                <a:latin typeface="+mn-lt"/>
                <a:cs typeface="Arial" panose="020B0604020202020204" pitchFamily="34" charset="0"/>
              </a:rPr>
              <a:t>Apply</a:t>
            </a:r>
            <a:r>
              <a:rPr lang="en-US" altLang="da-DK" sz="900" b="0" noProof="1">
                <a:solidFill>
                  <a:schemeClr val="tx1"/>
                </a:solidFill>
                <a:latin typeface="+mn-lt"/>
                <a:cs typeface="Arial" panose="020B0604020202020204" pitchFamily="34" charset="0"/>
              </a:rPr>
              <a:t> if only used on one slide</a:t>
            </a:r>
            <a:endParaRPr lang="en-US"/>
          </a:p>
          <a:p>
            <a:pPr eaLnBrk="1" hangingPunct="1">
              <a:spcAft>
                <a:spcPts val="600"/>
              </a:spcAft>
              <a:defRPr/>
            </a:pP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altLang="da-DK" sz="1600" b="0" noProof="1">
                <a:solidFill>
                  <a:schemeClr val="tx1"/>
                </a:solidFill>
                <a:latin typeface="+mn-lt"/>
                <a:cs typeface="Arial" panose="020B0604020202020204" pitchFamily="34" charset="0"/>
              </a:rPr>
              <a:t>COPY/PASTE CONTENT</a:t>
            </a:r>
            <a:endParaRPr lang="en-US"/>
          </a:p>
          <a:p>
            <a:pPr eaLnBrk="1" hangingPunct="1">
              <a:spcAft>
                <a:spcPts val="600"/>
              </a:spcAft>
              <a:defRPr/>
            </a:pPr>
            <a:r>
              <a:rPr lang="en-US" altLang="da-DK" sz="900" b="0" noProof="1">
                <a:solidFill>
                  <a:schemeClr val="tx1"/>
                </a:solidFill>
                <a:latin typeface="+mn-lt"/>
                <a:cs typeface="Arial" panose="020B0604020202020204" pitchFamily="34" charset="0"/>
              </a:rPr>
              <a:t>When copying old content to your new presentation, 2 options are available:</a:t>
            </a:r>
            <a:endParaRPr lang="en-US"/>
          </a:p>
          <a:p>
            <a:pPr eaLnBrk="1" hangingPunct="1">
              <a:spcAft>
                <a:spcPts val="600"/>
              </a:spcAft>
              <a:defRPr/>
            </a:pPr>
            <a:r>
              <a:rPr lang="en-US" altLang="da-DK" sz="900" b="1" noProof="1">
                <a:solidFill>
                  <a:schemeClr val="tx1"/>
                </a:solidFill>
                <a:latin typeface="+mn-lt"/>
                <a:cs typeface="Arial" panose="020B0604020202020204" pitchFamily="34" charset="0"/>
              </a:rPr>
              <a:t>1. Best practice: </a:t>
            </a:r>
            <a:r>
              <a:rPr lang="en-US" altLang="da-DK" sz="900" b="0" noProof="1">
                <a:solidFill>
                  <a:schemeClr val="tx1"/>
                </a:solidFill>
                <a:latin typeface="+mn-lt"/>
                <a:cs typeface="Arial" panose="020B0604020202020204" pitchFamily="34" charset="0"/>
              </a:rPr>
              <a:t>Create a slide in your new presentation and copy </a:t>
            </a:r>
            <a:r>
              <a:rPr lang="en-US" altLang="da-DK" sz="900" b="0" i="0" u="sng" noProof="1">
                <a:solidFill>
                  <a:schemeClr val="tx1"/>
                </a:solidFill>
                <a:latin typeface="+mn-lt"/>
                <a:cs typeface="Arial" panose="020B0604020202020204" pitchFamily="34" charset="0"/>
              </a:rPr>
              <a:t>one</a:t>
            </a:r>
            <a:r>
              <a:rPr lang="en-US" altLang="da-DK" sz="900" b="0" i="0" u="none" noProof="1">
                <a:solidFill>
                  <a:schemeClr val="tx1"/>
                </a:solidFill>
                <a:latin typeface="+mn-lt"/>
                <a:cs typeface="Arial" panose="020B0604020202020204" pitchFamily="34" charset="0"/>
              </a:rPr>
              <a:t> piece of content at a time (e.g. copy all text from </a:t>
            </a:r>
            <a:r>
              <a:rPr lang="en-US" altLang="da-DK" sz="900" b="0" i="0" u="sng" noProof="1">
                <a:solidFill>
                  <a:schemeClr val="tx1"/>
                </a:solidFill>
                <a:latin typeface="+mn-lt"/>
                <a:cs typeface="Arial" panose="020B0604020202020204" pitchFamily="34" charset="0"/>
              </a:rPr>
              <a:t>one</a:t>
            </a:r>
            <a:r>
              <a:rPr lang="en-US" altLang="da-DK" sz="900" b="0" i="0" u="none" noProof="1">
                <a:solidFill>
                  <a:schemeClr val="tx1"/>
                </a:solidFill>
                <a:latin typeface="+mn-lt"/>
                <a:cs typeface="Arial" panose="020B0604020202020204" pitchFamily="34" charset="0"/>
              </a:rPr>
              <a:t> textbox)</a:t>
            </a:r>
            <a:endParaRPr lang="en-US" altLang="da-DK" sz="900" b="1" i="0" u="sng" noProof="1">
              <a:solidFill>
                <a:schemeClr val="tx1"/>
              </a:solidFill>
              <a:latin typeface="+mn-lt"/>
              <a:cs typeface="Arial" panose="020B0604020202020204" pitchFamily="34" charset="0"/>
            </a:endParaRPr>
          </a:p>
          <a:p>
            <a:pPr eaLnBrk="1" hangingPunct="1">
              <a:spcAft>
                <a:spcPts val="600"/>
              </a:spcAft>
              <a:defRPr/>
            </a:pPr>
            <a:r>
              <a:rPr lang="en-US" altLang="da-DK" sz="900" b="1" noProof="1">
                <a:solidFill>
                  <a:schemeClr val="tx1"/>
                </a:solidFill>
                <a:latin typeface="+mn-lt"/>
                <a:cs typeface="Arial" panose="020B0604020202020204" pitchFamily="34" charset="0"/>
              </a:rPr>
              <a:t>2. </a:t>
            </a:r>
            <a:r>
              <a:rPr lang="en-US" altLang="da-DK" sz="9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US" altLang="da-DK" sz="900" b="1" noProof="1">
              <a:solidFill>
                <a:schemeClr val="tx1"/>
              </a:solidFill>
              <a:latin typeface="+mn-lt"/>
              <a:cs typeface="Arial" panose="020B0604020202020204" pitchFamily="34" charset="0"/>
            </a:endParaRPr>
          </a:p>
          <a:p>
            <a:pPr eaLnBrk="1" hangingPunct="1">
              <a:spcAft>
                <a:spcPts val="600"/>
              </a:spcAft>
              <a:defRPr/>
            </a:pPr>
            <a:endParaRPr lang="en-US"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Arial" panose="020B0604020202020204" pitchFamily="34" charset="0"/>
              </a:rPr>
              <a:t>SLIDES &amp; SLIDE ELEMENTS</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Arial" panose="020B0604020202020204" pitchFamily="34" charset="0"/>
              </a:rPr>
              <a:t>Insert predefined slides and elements from the Templafy button. Choose </a:t>
            </a:r>
            <a:r>
              <a:rPr lang="en-US" altLang="da-DK" sz="900" b="1" noProof="1">
                <a:solidFill>
                  <a:schemeClr val="tx1"/>
                </a:solidFill>
                <a:latin typeface="+mn-lt"/>
                <a:cs typeface="Arial" panose="020B0604020202020204" pitchFamily="34" charset="0"/>
              </a:rPr>
              <a:t>Slides</a:t>
            </a:r>
            <a:r>
              <a:rPr lang="en-US" altLang="da-DK" sz="900" b="0" noProof="1">
                <a:solidFill>
                  <a:schemeClr val="tx1"/>
                </a:solidFill>
                <a:latin typeface="+mn-lt"/>
                <a:cs typeface="Arial" panose="020B0604020202020204" pitchFamily="34" charset="0"/>
              </a:rPr>
              <a:t> and </a:t>
            </a:r>
            <a:r>
              <a:rPr lang="en-US" altLang="da-DK" sz="900" b="1" noProof="1">
                <a:solidFill>
                  <a:schemeClr val="tx1"/>
                </a:solidFill>
                <a:latin typeface="+mn-lt"/>
                <a:cs typeface="Arial" panose="020B0604020202020204" pitchFamily="34" charset="0"/>
              </a:rPr>
              <a:t>Slide elements </a:t>
            </a:r>
            <a:r>
              <a:rPr lang="en-US" altLang="da-DK" sz="900" b="0" noProof="1">
                <a:solidFill>
                  <a:schemeClr val="tx1"/>
                </a:solidFill>
                <a:latin typeface="+mn-lt"/>
                <a:cs typeface="Arial" panose="020B0604020202020204" pitchFamily="34" charset="0"/>
              </a:rPr>
              <a:t>from the dropdown menu or from the buttons in the Templafy pane on the right side of the screen</a:t>
            </a:r>
            <a:endParaRPr lang="en-US" altLang="da-DK" sz="900" b="1" noProof="1">
              <a:solidFill>
                <a:schemeClr val="tx1"/>
              </a:solidFill>
              <a:latin typeface="+mn-lt"/>
              <a:cs typeface="Arial" panose="020B060402020202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576000" y="576000"/>
            <a:ext cx="11031231" cy="650171"/>
          </a:xfrm>
          <a:prstGeom prst="rect">
            <a:avLst/>
          </a:prstGeom>
          <a:noFill/>
        </p:spPr>
        <p:txBody>
          <a:bodyPr wrap="square" lIns="0" tIns="0" rIns="0" bIns="0" rtlCol="0" anchor="t" anchorCtr="0">
            <a:noAutofit/>
          </a:bodyPr>
          <a:lstStyle/>
          <a:p>
            <a:r>
              <a:rPr lang="en-US" sz="3200" b="0" noProof="1">
                <a:solidFill>
                  <a:schemeClr val="tx1"/>
                </a:solidFill>
                <a:latin typeface="+mj-lt"/>
                <a:cs typeface="Arial" panose="020B0604020202020204" pitchFamily="34" charset="0"/>
              </a:rPr>
              <a:t>TIPS &amp; TRICKS - YOUR USER GUIDE - TEMPLAFY</a:t>
            </a:r>
            <a:endParaRPr lang="en-US"/>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5"/>
          <a:stretch>
            <a:fillRect/>
          </a:stretch>
        </p:blipFill>
        <p:spPr>
          <a:xfrm>
            <a:off x="11032149" y="2294978"/>
            <a:ext cx="378293" cy="543366"/>
          </a:xfrm>
          <a:prstGeom prst="rect">
            <a:avLst/>
          </a:prstGeom>
        </p:spPr>
      </p:pic>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6"/>
          <a:srcRect l="3901" t="45142" r="62601" b="9046"/>
          <a:stretch/>
        </p:blipFill>
        <p:spPr>
          <a:xfrm>
            <a:off x="7171189" y="3231285"/>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032149" y="5433576"/>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579080" y="1739659"/>
            <a:ext cx="2448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Arial" panose="020B0604020202020204" pitchFamily="34" charset="0"/>
              </a:rPr>
              <a:t>TEXT STYLES</a:t>
            </a:r>
            <a:endParaRPr lang="en-US" altLang="da-DK" sz="1600" b="0" noProof="1">
              <a:solidFill>
                <a:schemeClr val="tx1"/>
              </a:solidFill>
              <a:latin typeface="+mn-lt"/>
              <a:cs typeface="Arial" panose="020B0604020202020204" pitchFamily="34" charset="0"/>
            </a:endParaRPr>
          </a:p>
          <a:p>
            <a:pPr eaLnBrk="1" hangingPunct="1">
              <a:spcAft>
                <a:spcPts val="600"/>
              </a:spcAft>
              <a:defRPr/>
            </a:pPr>
            <a:r>
              <a:rPr lang="en-US" altLang="da-DK" sz="900" b="0" noProof="1">
                <a:solidFill>
                  <a:schemeClr val="tx1"/>
                </a:solidFill>
                <a:latin typeface="+mn-lt"/>
                <a:cs typeface="Arial" panose="020B0604020202020204" pitchFamily="34" charset="0"/>
              </a:rPr>
              <a:t>Use the </a:t>
            </a:r>
            <a:r>
              <a:rPr lang="en-US" altLang="da-DK" sz="900" b="1" noProof="1">
                <a:solidFill>
                  <a:schemeClr val="tx1"/>
                </a:solidFill>
                <a:latin typeface="+mn-lt"/>
                <a:cs typeface="Arial" panose="020B0604020202020204" pitchFamily="34" charset="0"/>
              </a:rPr>
              <a:t>TAB</a:t>
            </a:r>
            <a:r>
              <a:rPr lang="en-US" altLang="da-DK" sz="900" b="0" noProof="1">
                <a:solidFill>
                  <a:schemeClr val="tx1"/>
                </a:solidFill>
                <a:latin typeface="+mn-lt"/>
                <a:cs typeface="Arial" panose="020B0604020202020204" pitchFamily="34" charset="0"/>
              </a:rPr>
              <a:t>-key</a:t>
            </a:r>
            <a:r>
              <a:rPr lang="en-US" altLang="da-DK" sz="900" b="0" baseline="0" noProof="1">
                <a:solidFill>
                  <a:schemeClr val="tx1"/>
                </a:solidFill>
                <a:latin typeface="+mn-lt"/>
                <a:cs typeface="Arial" panose="020B0604020202020204" pitchFamily="34" charset="0"/>
              </a:rPr>
              <a:t> to jump through </a:t>
            </a:r>
            <a:br>
              <a:rPr lang="en-GB" altLang="da-DK" sz="900" b="0" baseline="0" noProof="1">
                <a:solidFill>
                  <a:schemeClr val="tx1"/>
                </a:solidFill>
                <a:latin typeface="+mn-lt"/>
                <a:cs typeface="Arial" panose="020B0604020202020204" pitchFamily="34" charset="0"/>
              </a:rPr>
            </a:br>
            <a:r>
              <a:rPr lang="en-US" altLang="da-DK" sz="900" b="0" baseline="0" noProof="1">
                <a:solidFill>
                  <a:schemeClr val="tx1"/>
                </a:solidFill>
                <a:latin typeface="+mn-lt"/>
                <a:cs typeface="Arial" panose="020B0604020202020204" pitchFamily="34" charset="0"/>
              </a:rPr>
              <a:t>levels. Click </a:t>
            </a:r>
            <a:r>
              <a:rPr lang="en-US" altLang="da-DK" sz="900" b="1" baseline="0" noProof="1">
                <a:solidFill>
                  <a:schemeClr val="tx1"/>
                </a:solidFill>
                <a:latin typeface="+mn-lt"/>
                <a:cs typeface="Arial" panose="020B0604020202020204" pitchFamily="34" charset="0"/>
              </a:rPr>
              <a:t>ENTER</a:t>
            </a:r>
            <a:r>
              <a:rPr lang="en-US" altLang="da-DK" sz="900" b="0" baseline="0" noProof="1">
                <a:solidFill>
                  <a:schemeClr val="tx1"/>
                </a:solidFill>
                <a:latin typeface="+mn-lt"/>
                <a:cs typeface="Arial" panose="020B0604020202020204" pitchFamily="34" charset="0"/>
              </a:rPr>
              <a:t>, then </a:t>
            </a:r>
            <a:r>
              <a:rPr lang="en-US" altLang="da-DK" sz="900" b="1" baseline="0" noProof="1">
                <a:solidFill>
                  <a:schemeClr val="tx1"/>
                </a:solidFill>
                <a:latin typeface="+mn-lt"/>
                <a:cs typeface="Arial" panose="020B0604020202020204" pitchFamily="34" charset="0"/>
              </a:rPr>
              <a:t>TAB</a:t>
            </a:r>
            <a:r>
              <a:rPr lang="en-US" altLang="da-DK" sz="900" b="0" baseline="0" noProof="1">
                <a:solidFill>
                  <a:schemeClr val="tx1"/>
                </a:solidFill>
                <a:latin typeface="+mn-lt"/>
                <a:cs typeface="Arial" panose="020B0604020202020204" pitchFamily="34" charset="0"/>
              </a:rPr>
              <a:t> to switch from one level to the next level</a:t>
            </a:r>
            <a:endParaRPr lang="en-US"/>
          </a:p>
          <a:p>
            <a:pPr eaLnBrk="1" hangingPunct="1">
              <a:spcAft>
                <a:spcPts val="600"/>
              </a:spcAft>
              <a:defRPr/>
            </a:pPr>
            <a:r>
              <a:rPr lang="en-US" altLang="da-DK" sz="900" b="0" baseline="0" noProof="1">
                <a:solidFill>
                  <a:schemeClr val="tx1"/>
                </a:solidFill>
                <a:latin typeface="+mn-lt"/>
                <a:cs typeface="Arial" panose="020B0604020202020204" pitchFamily="34" charset="0"/>
              </a:rPr>
              <a:t>To go back in levels use </a:t>
            </a:r>
            <a:r>
              <a:rPr lang="en-US" altLang="da-DK" sz="900" b="1" baseline="0" noProof="1">
                <a:solidFill>
                  <a:schemeClr val="tx1"/>
                </a:solidFill>
                <a:latin typeface="+mn-lt"/>
                <a:cs typeface="Arial" panose="020B0604020202020204" pitchFamily="34" charset="0"/>
              </a:rPr>
              <a:t>SHIFT-TAB</a:t>
            </a:r>
            <a:endParaRPr lang="en-US" sz="900" b="1" noProof="1">
              <a:solidFill>
                <a:schemeClr val="tx1"/>
              </a:solidFill>
              <a:latin typeface="+mn-lt"/>
              <a:cs typeface="Arial" panose="020B0604020202020204" pitchFamily="34" charset="0"/>
            </a:endParaRPr>
          </a:p>
          <a:p>
            <a:pPr eaLnBrk="1" hangingPunct="1">
              <a:spcAft>
                <a:spcPts val="600"/>
              </a:spcAft>
              <a:defRPr/>
            </a:pPr>
            <a:r>
              <a:rPr lang="en-US" sz="900" noProof="1">
                <a:solidFill>
                  <a:schemeClr val="tx1"/>
                </a:solidFill>
                <a:latin typeface="+mn-lt"/>
                <a:cs typeface="Arial" panose="020B0604020202020204" pitchFamily="34" charset="0"/>
              </a:rPr>
              <a:t>Alternatively, </a:t>
            </a:r>
            <a:r>
              <a:rPr lang="en-US" sz="900" b="1" noProof="1">
                <a:solidFill>
                  <a:schemeClr val="tx1"/>
                </a:solidFill>
                <a:latin typeface="+mn-lt"/>
                <a:cs typeface="Arial" panose="020B0604020202020204" pitchFamily="34" charset="0"/>
              </a:rPr>
              <a:t>Increase</a:t>
            </a:r>
            <a:r>
              <a:rPr lang="en-US" sz="900" baseline="0" noProof="1">
                <a:solidFill>
                  <a:schemeClr val="tx1"/>
                </a:solidFill>
                <a:latin typeface="+mn-lt"/>
                <a:cs typeface="Arial" panose="020B0604020202020204" pitchFamily="34" charset="0"/>
              </a:rPr>
              <a:t> and</a:t>
            </a:r>
            <a:br>
              <a:rPr lang="en-GB" sz="900" baseline="0" noProof="1">
                <a:solidFill>
                  <a:schemeClr val="tx1"/>
                </a:solidFill>
                <a:latin typeface="+mn-lt"/>
                <a:cs typeface="Arial" panose="020B0604020202020204" pitchFamily="34" charset="0"/>
              </a:rPr>
            </a:br>
            <a:r>
              <a:rPr lang="en-US" sz="900" b="1" baseline="0" noProof="1">
                <a:solidFill>
                  <a:schemeClr val="tx1"/>
                </a:solidFill>
                <a:latin typeface="+mn-lt"/>
                <a:cs typeface="Arial" panose="020B0604020202020204" pitchFamily="34" charset="0"/>
              </a:rPr>
              <a:t>Decrease </a:t>
            </a:r>
            <a:r>
              <a:rPr lang="en-US" sz="900" baseline="0" noProof="1">
                <a:solidFill>
                  <a:schemeClr val="tx1"/>
                </a:solidFill>
                <a:latin typeface="+mn-lt"/>
                <a:cs typeface="Arial" panose="020B0604020202020204" pitchFamily="34" charset="0"/>
              </a:rPr>
              <a:t>list level can be used</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US" sz="900" b="1" noProof="1">
                <a:solidFill>
                  <a:schemeClr val="tx1"/>
                </a:solidFill>
                <a:latin typeface="+mn-lt"/>
                <a:cs typeface="Arial" panose="020B0604020202020204" pitchFamily="34" charset="0"/>
              </a:rPr>
              <a:t>Reset slide</a:t>
            </a:r>
            <a:endParaRPr lang="en-US"/>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noProof="1">
                <a:solidFill>
                  <a:schemeClr val="tx1"/>
                </a:solidFill>
                <a:latin typeface="+mn-lt"/>
                <a:cs typeface="Arial" panose="020B0604020202020204" pitchFamily="34" charset="0"/>
              </a:rPr>
              <a:t>Click the </a:t>
            </a:r>
            <a:r>
              <a:rPr lang="en-US" altLang="da-DK" sz="900" b="1" baseline="0" noProof="1">
                <a:solidFill>
                  <a:schemeClr val="tx1"/>
                </a:solidFill>
                <a:latin typeface="+mn-lt"/>
                <a:cs typeface="Arial" panose="020B0604020202020204" pitchFamily="34" charset="0"/>
              </a:rPr>
              <a:t>Reset </a:t>
            </a:r>
            <a:r>
              <a:rPr lang="en-US" altLang="da-DK" sz="900" noProof="1">
                <a:solidFill>
                  <a:schemeClr val="tx1"/>
                </a:solidFill>
                <a:latin typeface="+mn-lt"/>
                <a:cs typeface="Arial" panose="020B0604020202020204" pitchFamily="34" charset="0"/>
              </a:rPr>
              <a:t>menu to reset position, size</a:t>
            </a:r>
            <a:r>
              <a:rPr lang="en-US" altLang="da-DK" sz="900" baseline="0" noProof="1">
                <a:solidFill>
                  <a:schemeClr val="tx1"/>
                </a:solidFill>
                <a:latin typeface="+mn-lt"/>
                <a:cs typeface="Arial" panose="020B0604020202020204" pitchFamily="34" charset="0"/>
              </a:rPr>
              <a:t> and formatting of the slide placeholders to their default settings</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mn-lt"/>
                <a:cs typeface="Arial" panose="020B0604020202020204" pitchFamily="34" charset="0"/>
              </a:rPr>
            </a:br>
            <a:r>
              <a:rPr lang="en-US" sz="1600" dirty="0">
                <a:latin typeface="+mn-lt"/>
                <a:cs typeface="Arial" panose="020B0604020202020204" pitchFamily="34" charset="0"/>
              </a:rPr>
              <a:t>SLIDES &amp; LAYOUTS</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Arial" panose="020B0604020202020204" pitchFamily="34" charset="0"/>
              </a:rPr>
              <a:t>Click on the menu </a:t>
            </a:r>
            <a:r>
              <a:rPr lang="en-US" altLang="da-DK" sz="900" b="1" noProof="1">
                <a:solidFill>
                  <a:schemeClr val="tx1"/>
                </a:solidFill>
                <a:latin typeface="+mn-lt"/>
                <a:cs typeface="Arial" panose="020B0604020202020204" pitchFamily="34" charset="0"/>
              </a:rPr>
              <a:t>New Slide </a:t>
            </a:r>
            <a:r>
              <a:rPr lang="en-US" altLang="da-DK" sz="900" b="0" noProof="1">
                <a:solidFill>
                  <a:schemeClr val="tx1"/>
                </a:solidFill>
                <a:latin typeface="+mn-lt"/>
                <a:cs typeface="Arial" panose="020B0604020202020204" pitchFamily="34" charset="0"/>
              </a:rPr>
              <a:t>in the </a:t>
            </a:r>
            <a:r>
              <a:rPr lang="en-US" altLang="da-DK" sz="900" b="1" noProof="1">
                <a:solidFill>
                  <a:schemeClr val="tx1"/>
                </a:solidFill>
                <a:latin typeface="+mn-lt"/>
                <a:cs typeface="Arial" panose="020B0604020202020204" pitchFamily="34" charset="0"/>
              </a:rPr>
              <a:t>Home</a:t>
            </a:r>
            <a:r>
              <a:rPr lang="en-US" altLang="da-DK" sz="900" b="0" noProof="1">
                <a:solidFill>
                  <a:schemeClr val="tx1"/>
                </a:solidFill>
                <a:latin typeface="+mn-lt"/>
                <a:cs typeface="Arial" panose="020B0604020202020204" pitchFamily="34" charset="0"/>
              </a:rPr>
              <a:t> tab to insert a new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US" altLang="da-DK" sz="900" b="1" noProof="1">
                <a:solidFill>
                  <a:schemeClr val="tx1"/>
                </a:solidFill>
                <a:latin typeface="+mn-lt"/>
                <a:cs typeface="Arial" panose="020B0604020202020204" pitchFamily="34" charset="0"/>
              </a:rPr>
              <a:t>Change layout</a:t>
            </a:r>
            <a:endParaRPr lang="en-US" altLang="da-DK" sz="900" b="0" noProof="1">
              <a:solidFill>
                <a:schemeClr val="tx1"/>
              </a:solidFill>
              <a:latin typeface="+mn-lt"/>
              <a:cs typeface="Arial" panose="020B0604020202020204" pitchFamily="34" charset="0"/>
            </a:endParaRPr>
          </a:p>
          <a:p>
            <a:pPr marL="0" indent="0">
              <a:spcAft>
                <a:spcPts val="600"/>
              </a:spcAft>
              <a:buFont typeface="+mj-lt"/>
              <a:buNone/>
            </a:pPr>
            <a:r>
              <a:rPr lang="en-US" sz="900" dirty="0">
                <a:solidFill>
                  <a:srgbClr val="000000"/>
                </a:solidFill>
                <a:latin typeface="+mn-lt"/>
                <a:ea typeface="Arial" panose="020B0604020202020204" pitchFamily="34" charset="0"/>
              </a:rPr>
              <a:t>Click on the arrow next to </a:t>
            </a:r>
            <a:r>
              <a:rPr lang="en-US" sz="900" b="1" dirty="0">
                <a:solidFill>
                  <a:srgbClr val="000000"/>
                </a:solidFill>
                <a:latin typeface="+mn-lt"/>
                <a:ea typeface="Arial" panose="020B0604020202020204" pitchFamily="34" charset="0"/>
              </a:rPr>
              <a:t>Layout</a:t>
            </a:r>
            <a:br>
              <a:rPr lang="en-GB" sz="900" b="1" dirty="0">
                <a:solidFill>
                  <a:srgbClr val="000000"/>
                </a:solidFill>
                <a:latin typeface="+mn-lt"/>
                <a:ea typeface="Arial" panose="020B0604020202020204" pitchFamily="34" charset="0"/>
              </a:rPr>
            </a:br>
            <a:r>
              <a:rPr lang="en-US" sz="900" dirty="0">
                <a:solidFill>
                  <a:srgbClr val="000000"/>
                </a:solidFill>
                <a:latin typeface="+mn-lt"/>
                <a:ea typeface="Arial" panose="020B0604020202020204" pitchFamily="34" charset="0"/>
              </a:rPr>
              <a:t>to view a dropdown menu of possible slide layouts</a:t>
            </a:r>
            <a:endParaRPr lang="en-US" sz="900" dirty="0">
              <a:latin typeface="+mn-lt"/>
              <a:ea typeface="Arial" panose="020B0604020202020204" pitchFamily="34" charset="0"/>
            </a:endParaRPr>
          </a:p>
        </p:txBody>
      </p:sp>
      <p:pic>
        <p:nvPicPr>
          <p:cNvPr id="25" name="Picture 24">
            <a:extLst>
              <a:ext uri="{FF2B5EF4-FFF2-40B4-BE49-F238E27FC236}">
                <a16:creationId xmlns:a16="http://schemas.microsoft.com/office/drawing/2014/main" id="{F331C0D7-BCB5-4FE1-A9B6-D9809499EF5D}"/>
              </a:ext>
            </a:extLst>
          </p:cNvPr>
          <p:cNvPicPr>
            <a:picLocks noChangeAspect="1"/>
          </p:cNvPicPr>
          <p:nvPr userDrawn="1"/>
        </p:nvPicPr>
        <p:blipFill>
          <a:blip r:embed="rId8"/>
          <a:stretch>
            <a:fillRect/>
          </a:stretch>
        </p:blipFill>
        <p:spPr>
          <a:xfrm>
            <a:off x="2972055" y="5081316"/>
            <a:ext cx="475428" cy="176762"/>
          </a:xfrm>
          <a:prstGeom prst="rect">
            <a:avLst/>
          </a:prstGeom>
        </p:spPr>
      </p:pic>
      <p:pic>
        <p:nvPicPr>
          <p:cNvPr id="32" name="Picture 16">
            <a:extLst>
              <a:ext uri="{FF2B5EF4-FFF2-40B4-BE49-F238E27FC236}">
                <a16:creationId xmlns:a16="http://schemas.microsoft.com/office/drawing/2014/main" id="{B49CAB4B-9C3B-4796-BEA1-B4B11781FC85}"/>
              </a:ext>
            </a:extLst>
          </p:cNvPr>
          <p:cNvPicPr>
            <a:picLocks noChangeAspect="1"/>
          </p:cNvPicPr>
          <p:nvPr userDrawn="1"/>
        </p:nvPicPr>
        <p:blipFill>
          <a:blip r:embed="rId9"/>
          <a:stretch>
            <a:fillRect/>
          </a:stretch>
        </p:blipFill>
        <p:spPr>
          <a:xfrm>
            <a:off x="2972055" y="4264321"/>
            <a:ext cx="328881" cy="505501"/>
          </a:xfrm>
          <a:prstGeom prst="rect">
            <a:avLst/>
          </a:prstGeom>
        </p:spPr>
      </p:pic>
      <p:pic>
        <p:nvPicPr>
          <p:cNvPr id="33" name="Picture 20">
            <a:extLst>
              <a:ext uri="{FF2B5EF4-FFF2-40B4-BE49-F238E27FC236}">
                <a16:creationId xmlns:a16="http://schemas.microsoft.com/office/drawing/2014/main" id="{160FB3A2-EC0D-45D3-BF6C-5D3B5307FC65}"/>
              </a:ext>
            </a:extLst>
          </p:cNvPr>
          <p:cNvPicPr>
            <a:picLocks noChangeAspect="1"/>
          </p:cNvPicPr>
          <p:nvPr userDrawn="1"/>
        </p:nvPicPr>
        <p:blipFill>
          <a:blip r:embed="rId10"/>
          <a:stretch>
            <a:fillRect/>
          </a:stretch>
        </p:blipFill>
        <p:spPr>
          <a:xfrm>
            <a:off x="2974753" y="3531166"/>
            <a:ext cx="538465" cy="172841"/>
          </a:xfrm>
          <a:prstGeom prst="rect">
            <a:avLst/>
          </a:prstGeom>
        </p:spPr>
      </p:pic>
      <p:pic>
        <p:nvPicPr>
          <p:cNvPr id="34" name="Picture 33">
            <a:extLst>
              <a:ext uri="{FF2B5EF4-FFF2-40B4-BE49-F238E27FC236}">
                <a16:creationId xmlns:a16="http://schemas.microsoft.com/office/drawing/2014/main" id="{6CB277AC-3602-4F6B-A61C-2A8A6AABC0AB}"/>
              </a:ext>
            </a:extLst>
          </p:cNvPr>
          <p:cNvPicPr>
            <a:picLocks noChangeAspect="1"/>
          </p:cNvPicPr>
          <p:nvPr userDrawn="1"/>
        </p:nvPicPr>
        <p:blipFill>
          <a:blip r:embed="rId11"/>
          <a:stretch>
            <a:fillRect/>
          </a:stretch>
        </p:blipFill>
        <p:spPr>
          <a:xfrm>
            <a:off x="2972055" y="2819876"/>
            <a:ext cx="457143" cy="257143"/>
          </a:xfrm>
          <a:prstGeom prst="rect">
            <a:avLst/>
          </a:prstGeom>
        </p:spPr>
      </p:pic>
    </p:spTree>
    <p:extLst>
      <p:ext uri="{BB962C8B-B14F-4D97-AF65-F5344CB8AC3E}">
        <p14:creationId xmlns:p14="http://schemas.microsoft.com/office/powerpoint/2010/main" val="21582529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dirty="0">
                <a:solidFill>
                  <a:schemeClr val="bg1"/>
                </a:solidFill>
              </a:rPr>
              <a:t>If you see any </a:t>
            </a:r>
            <a:r>
              <a:rPr lang="en-US" sz="4400" b="1" i="1" noProof="0" dirty="0">
                <a:solidFill>
                  <a:schemeClr val="bg1"/>
                </a:solidFill>
              </a:rPr>
              <a:t>layouts after this </a:t>
            </a:r>
            <a:r>
              <a:rPr lang="en-US" sz="4400" b="0" i="0" noProof="0" dirty="0">
                <a:solidFill>
                  <a:schemeClr val="bg1"/>
                </a:solidFill>
              </a:rPr>
              <a:t>one</a:t>
            </a:r>
            <a:r>
              <a:rPr lang="en-US" sz="4400" b="1" i="1" noProof="0" dirty="0">
                <a:solidFill>
                  <a:schemeClr val="bg1"/>
                </a:solidFill>
              </a:rPr>
              <a:t>,</a:t>
            </a:r>
            <a:br>
              <a:rPr lang="en-GB" sz="4400" b="0" i="0" noProof="0" dirty="0">
                <a:solidFill>
                  <a:schemeClr val="bg1"/>
                </a:solidFill>
              </a:rPr>
            </a:br>
            <a:r>
              <a:rPr lang="en-US" sz="4400" b="0" noProof="0" dirty="0">
                <a:solidFill>
                  <a:schemeClr val="bg1"/>
                </a:solidFill>
              </a:rPr>
              <a:t>do not use them. These layouts </a:t>
            </a:r>
            <a:r>
              <a:rPr lang="en-US" sz="4400" b="1" i="1" u="none" noProof="0" dirty="0">
                <a:solidFill>
                  <a:schemeClr val="bg1"/>
                </a:solidFill>
              </a:rPr>
              <a:t>are not </a:t>
            </a:r>
            <a:r>
              <a:rPr lang="en-US" sz="4400" b="0" noProof="0" dirty="0">
                <a:solidFill>
                  <a:schemeClr val="bg1"/>
                </a:solidFill>
              </a:rPr>
              <a:t>part of our corporate template.</a:t>
            </a:r>
            <a:br>
              <a:rPr lang="en-GB" sz="2800" b="0" noProof="0" dirty="0">
                <a:solidFill>
                  <a:schemeClr val="bg1"/>
                </a:solidFill>
              </a:rPr>
            </a:br>
            <a:br>
              <a:rPr lang="en-GB" sz="2800" b="0" noProof="0" dirty="0">
                <a:solidFill>
                  <a:schemeClr val="bg1"/>
                </a:solidFill>
              </a:rPr>
            </a:br>
            <a:endParaRPr lang="en-US"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US" sz="13800" b="1" i="1" noProof="0" dirty="0">
                <a:solidFill>
                  <a:schemeClr val="bg1"/>
                </a:solidFill>
              </a:rPr>
              <a:t>Do not use </a:t>
            </a:r>
            <a:endParaRPr lang="en-US"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rPr>
              <a:t>Due to PowerPoint’s standard Copy/Paste functionality extra undesirable layouts can appear.</a:t>
            </a:r>
            <a:endParaRPr lang="en-US"/>
          </a:p>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rPr>
              <a:t>Also notice: Layouts after this might contain potential confidential information.</a:t>
            </a:r>
            <a:br>
              <a:rPr lang="en-GB" sz="1800" b="0" noProof="0" dirty="0">
                <a:solidFill>
                  <a:schemeClr val="bg1"/>
                </a:solidFill>
              </a:rPr>
            </a:br>
            <a:endParaRPr lang="en-US" sz="1800" b="0" noProof="0" dirty="0">
              <a:solidFill>
                <a:schemeClr val="bg1"/>
              </a:solidFill>
            </a:endParaRPr>
          </a:p>
        </p:txBody>
      </p:sp>
    </p:spTree>
    <p:extLst>
      <p:ext uri="{BB962C8B-B14F-4D97-AF65-F5344CB8AC3E}">
        <p14:creationId xmlns:p14="http://schemas.microsoft.com/office/powerpoint/2010/main" val="16531462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a9b9a32a-8746-4d64-9acd-2c9362ca1edf">
    <p:bg>
      <p:bgPr>
        <a:solidFill>
          <a:schemeClr val="tx1"/>
        </a:solidFill>
        <a:effectLst/>
      </p:bgPr>
    </p:bg>
    <p:spTree>
      <p:nvGrpSpPr>
        <p:cNvPr id="1" name=""/>
        <p:cNvGrpSpPr/>
        <p:nvPr/>
      </p:nvGrpSpPr>
      <p:grpSpPr>
        <a:xfrm>
          <a:off x="0" y="0"/>
          <a:ext cx="0" cy="0"/>
          <a:chOff x="0" y="0"/>
          <a:chExt cx="0" cy="0"/>
        </a:xfrm>
      </p:grpSpPr>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a:pPr/>
              <a:t>‹#›</a:t>
            </a:fld>
            <a:endParaRPr lang="en-GB" dirty="0"/>
          </a:p>
        </p:txBody>
      </p:sp>
      <p:sp>
        <p:nvSpPr>
          <p:cNvPr id="14" name="Date Placeholder 3" hidden="1">
            <a:extLst>
              <a:ext uri="{FF2B5EF4-FFF2-40B4-BE49-F238E27FC236}">
                <a16:creationId xmlns:a16="http://schemas.microsoft.com/office/drawing/2014/main" id="{6F3992D2-E43B-4ECF-8812-54E72BE00A12}"/>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1" name="TextBox 24">
            <a:extLst>
              <a:ext uri="{FF2B5EF4-FFF2-40B4-BE49-F238E27FC236}">
                <a16:creationId xmlns:a16="http://schemas.microsoft.com/office/drawing/2014/main" id="{7B01990F-4AEC-4CAB-B19A-6D4CEB98FEB1}"/>
              </a:ext>
            </a:extLst>
          </p:cNvPr>
          <p:cNvSpPr txBox="1"/>
          <p:nvPr userDrawn="1"/>
        </p:nvSpPr>
        <p:spPr>
          <a:xfrm>
            <a:off x="574674" y="6269423"/>
            <a:ext cx="11041200" cy="307777"/>
          </a:xfrm>
          <a:prstGeom prst="rect">
            <a:avLst/>
          </a:prstGeom>
          <a:noFill/>
        </p:spPr>
        <p:txBody>
          <a:bodyPr wrap="square" lIns="0" tIns="0" rIns="0" bIns="0" rtlCol="0" anchor="b" anchorCtr="0">
            <a:spAutoFit/>
          </a:bodyPr>
          <a:lstStyle/>
          <a:p>
            <a:pPr algn="l"/>
            <a:r>
              <a:rPr lang="en-GB" sz="1000" dirty="0">
                <a:solidFill>
                  <a:schemeClr val="accent2"/>
                </a:solidFill>
                <a:latin typeface="Arial" panose="020B0604020202020204" pitchFamily="34" charset="0"/>
                <a:cs typeface="Arial" panose="020B0604020202020204" pitchFamily="34" charset="0"/>
              </a:rPr>
              <a:t>© 2023 Dentons. Dentons is a global legal practice providing client services worldwide through its member firms and affiliates. This publication is not designed to provide legal advice and you should not take, or refrain from taking, action based on its content. Please see dentons.com for Legal Notices.</a:t>
            </a:r>
          </a:p>
        </p:txBody>
      </p:sp>
      <p:pic>
        <p:nvPicPr>
          <p:cNvPr id="10" name="image" descr="{&quot;templafy&quot;:{&quot;id&quot;:&quot;50b15967-25ac-4211-b886-2197aaa95355&quot;}}" title="UserProfile.Office.Logowhite">
            <a:extLst>
              <a:ext uri="{FF2B5EF4-FFF2-40B4-BE49-F238E27FC236}">
                <a16:creationId xmlns:a16="http://schemas.microsoft.com/office/drawing/2014/main" id="{34E3F59A-16C1-490B-B0C1-F47A171AA3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576000" y="576000"/>
            <a:ext cx="1980000" cy="383934"/>
          </a:xfrm>
          <a:prstGeom prst="rect">
            <a:avLst/>
          </a:prstGeom>
        </p:spPr>
      </p:pic>
      <p:sp>
        <p:nvSpPr>
          <p:cNvPr id="2" name="Title 1"/>
          <p:cNvSpPr>
            <a:spLocks noGrp="1"/>
          </p:cNvSpPr>
          <p:nvPr>
            <p:ph type="ctrTitle" hasCustomPrompt="1"/>
          </p:nvPr>
        </p:nvSpPr>
        <p:spPr>
          <a:xfrm>
            <a:off x="576000" y="1627200"/>
            <a:ext cx="11041200" cy="1108800"/>
          </a:xfrm>
        </p:spPr>
        <p:txBody>
          <a:bodyPr anchor="t" anchorCtr="0"/>
          <a:lstStyle>
            <a:lvl1pPr algn="l">
              <a:defRPr sz="8000">
                <a:solidFill>
                  <a:schemeClr val="tx1"/>
                </a:solidFill>
              </a:defRPr>
            </a:lvl1pPr>
          </a:lstStyle>
          <a:p>
            <a:r>
              <a:rPr lang="en-GB" noProof="0" dirty="0"/>
              <a:t>Click to add Thank you</a:t>
            </a:r>
            <a:endParaRPr lang="en-GB" dirty="0"/>
          </a:p>
        </p:txBody>
      </p:sp>
      <p:sp>
        <p:nvSpPr>
          <p:cNvPr id="5" name="Text Placeholder 4">
            <a:extLst>
              <a:ext uri="{FF2B5EF4-FFF2-40B4-BE49-F238E27FC236}">
                <a16:creationId xmlns:a16="http://schemas.microsoft.com/office/drawing/2014/main" id="{930C7E96-8DD8-49E7-9823-6926CCAB0C5C}"/>
              </a:ext>
            </a:extLst>
          </p:cNvPr>
          <p:cNvSpPr>
            <a:spLocks noGrp="1"/>
          </p:cNvSpPr>
          <p:nvPr>
            <p:ph type="body" sz="quarter" idx="18" hasCustomPrompt="1"/>
          </p:nvPr>
        </p:nvSpPr>
        <p:spPr>
          <a:xfrm>
            <a:off x="574675" y="4758813"/>
            <a:ext cx="11041063" cy="1237819"/>
          </a:xfrm>
        </p:spPr>
        <p:txBody>
          <a:bodyPr anchor="b" anchorCtr="0"/>
          <a:lstStyle>
            <a:lvl1pPr marL="0" indent="0">
              <a:buNone/>
              <a:defRPr>
                <a:solidFill>
                  <a:schemeClr val="accent2"/>
                </a:solidFill>
              </a:defRPr>
            </a:lvl1pPr>
          </a:lstStyle>
          <a:p>
            <a:pPr lvl="0"/>
            <a:r>
              <a:rPr lang="en-GB" dirty="0"/>
              <a:t>Dentons is the world’s largest law firm, connecting talent to the world’s challenges and opportunities in more than 75 countries. Dentons’ legal and business solutions benefit from deep roots in our communities and award-winning advancements in client service, including </a:t>
            </a:r>
            <a:r>
              <a:rPr lang="en-GB" dirty="0" err="1"/>
              <a:t>Nextlaw</a:t>
            </a:r>
            <a:r>
              <a:rPr lang="en-GB" dirty="0"/>
              <a:t>, Dentons’ innovation and strategic advisory services. Dentons’ polycentric and purpose-driven approach, commitment to inclusion and diversity, and world-class talent challenge the status quo to advance client and community interests in the New Dynamic.  www.dentons.com.</a:t>
            </a:r>
          </a:p>
        </p:txBody>
      </p:sp>
    </p:spTree>
    <p:extLst>
      <p:ext uri="{BB962C8B-B14F-4D97-AF65-F5344CB8AC3E}">
        <p14:creationId xmlns:p14="http://schemas.microsoft.com/office/powerpoint/2010/main" val="3556949273"/>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88953" y="1600200"/>
            <a:ext cx="11211983" cy="4572000"/>
          </a:xfrm>
        </p:spPr>
        <p:txBody>
          <a:bodyPr/>
          <a:lstStyle>
            <a:lvl1pPr>
              <a:defRPr>
                <a:solidFill>
                  <a:srgbClr val="565A5C"/>
                </a:solidFill>
              </a:defRPr>
            </a:lvl1pPr>
            <a:lvl2pPr>
              <a:buClr>
                <a:srgbClr val="565A5C"/>
              </a:buClr>
              <a:defRPr>
                <a:solidFill>
                  <a:srgbClr val="565A5C"/>
                </a:solidFill>
              </a:defRPr>
            </a:lvl2pPr>
            <a:lvl3pPr>
              <a:defRPr>
                <a:solidFill>
                  <a:srgbClr val="565A5C"/>
                </a:solidFill>
              </a:defRPr>
            </a:lvl3pPr>
            <a:lvl4pPr>
              <a:defRPr>
                <a:solidFill>
                  <a:srgbClr val="565A5C"/>
                </a:solidFill>
              </a:defRPr>
            </a:lvl4pPr>
            <a:lvl5pPr>
              <a:defRPr>
                <a:solidFill>
                  <a:srgbClr val="565A5C"/>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Date Placeholder 11"/>
          <p:cNvSpPr>
            <a:spLocks noGrp="1"/>
          </p:cNvSpPr>
          <p:nvPr>
            <p:ph type="dt" sz="half" idx="14"/>
          </p:nvPr>
        </p:nvSpPr>
        <p:spPr/>
        <p:txBody>
          <a:bodyPr/>
          <a:lstStyle/>
          <a:p>
            <a:r>
              <a:rPr lang="en-US" noProof="0"/>
              <a:t>Winter 2022</a:t>
            </a:r>
            <a:endParaRPr lang="en-GB" noProof="0" dirty="0"/>
          </a:p>
        </p:txBody>
      </p:sp>
      <p:sp>
        <p:nvSpPr>
          <p:cNvPr id="14" name="Slide Number Placeholder 13"/>
          <p:cNvSpPr>
            <a:spLocks noGrp="1"/>
          </p:cNvSpPr>
          <p:nvPr>
            <p:ph type="sldNum" sz="quarter" idx="16"/>
          </p:nvPr>
        </p:nvSpPr>
        <p:spPr/>
        <p:txBody>
          <a:bodyPr/>
          <a:lstStyle/>
          <a:p>
            <a:fld id="{D34DACC3-9742-4940-92E6-4CAB853A3218}" type="slidenum">
              <a:rPr lang="en-GB" noProof="0" smtClean="0"/>
              <a:pPr/>
              <a:t>‹#›</a:t>
            </a:fld>
            <a:endParaRPr lang="en-GB" noProof="0" dirty="0"/>
          </a:p>
        </p:txBody>
      </p:sp>
      <p:sp>
        <p:nvSpPr>
          <p:cNvPr id="3" name="Title 2"/>
          <p:cNvSpPr>
            <a:spLocks noGrp="1"/>
          </p:cNvSpPr>
          <p:nvPr>
            <p:ph type="title"/>
          </p:nvPr>
        </p:nvSpPr>
        <p:spPr/>
        <p:txBody>
          <a:bodyPr/>
          <a:lstStyle/>
          <a:p>
            <a:r>
              <a:rPr lang="en-US" noProof="0"/>
              <a:t>Click to edit Master title style</a:t>
            </a:r>
            <a:endParaRPr lang="en-GB" noProof="0" dirty="0"/>
          </a:p>
        </p:txBody>
      </p:sp>
      <p:sp>
        <p:nvSpPr>
          <p:cNvPr id="2" name="Footer Placeholder 1"/>
          <p:cNvSpPr>
            <a:spLocks noGrp="1"/>
          </p:cNvSpPr>
          <p:nvPr>
            <p:ph type="ftr" sz="quarter" idx="18"/>
          </p:nvPr>
        </p:nvSpPr>
        <p:spPr/>
        <p:txBody>
          <a:bodyPr/>
          <a:lstStyle/>
          <a:p>
            <a:endParaRPr lang="en-GB" noProof="0" dirty="0"/>
          </a:p>
        </p:txBody>
      </p:sp>
    </p:spTree>
    <p:extLst>
      <p:ext uri="{BB962C8B-B14F-4D97-AF65-F5344CB8AC3E}">
        <p14:creationId xmlns:p14="http://schemas.microsoft.com/office/powerpoint/2010/main" val="34384561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Title + 1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dirty="0"/>
              <a:t>Click to add text (Enter+TAB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0" name="Subtitle 2">
            <a:extLst>
              <a:ext uri="{FF2B5EF4-FFF2-40B4-BE49-F238E27FC236}">
                <a16:creationId xmlns:a16="http://schemas.microsoft.com/office/drawing/2014/main" id="{C4F97EC3-97B0-43CE-906F-1E72A9984779}"/>
              </a:ext>
            </a:extLst>
          </p:cNvPr>
          <p:cNvSpPr>
            <a:spLocks noGrp="1"/>
          </p:cNvSpPr>
          <p:nvPr>
            <p:ph type="subTitle" idx="13" hasCustomPrompt="1"/>
          </p:nvPr>
        </p:nvSpPr>
        <p:spPr>
          <a:xfrm>
            <a:off x="576000" y="5994000"/>
            <a:ext cx="11041200" cy="288000"/>
          </a:xfrm>
        </p:spPr>
        <p:txBody>
          <a:bodyPr anchor="b" anchorCtr="0"/>
          <a:lstStyle>
            <a:lvl1pPr marL="0" indent="0" algn="l">
              <a:spcBef>
                <a:spcPts val="0"/>
              </a:spcBef>
              <a:buFont typeface="Arial" panose="020B0604020202020204" pitchFamily="34" charset="0"/>
              <a:buChar char="​"/>
              <a:defRPr sz="800" i="1">
                <a:solidFill>
                  <a:srgbClr val="545859"/>
                </a:solidFill>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notes</a:t>
            </a:r>
          </a:p>
        </p:txBody>
      </p:sp>
      <p:sp>
        <p:nvSpPr>
          <p:cNvPr id="4" name="Date Placeholder 3">
            <a:extLst>
              <a:ext uri="{FF2B5EF4-FFF2-40B4-BE49-F238E27FC236}">
                <a16:creationId xmlns:a16="http://schemas.microsoft.com/office/drawing/2014/main" id="{FA2D9DD7-5C0F-40BF-91D9-397928ECCBED}"/>
              </a:ext>
            </a:extLst>
          </p:cNvPr>
          <p:cNvSpPr>
            <a:spLocks noGrp="1"/>
          </p:cNvSpPr>
          <p:nvPr>
            <p:ph type="dt" sz="half" idx="14"/>
          </p:nvPr>
        </p:nvSpPr>
        <p:spPr/>
        <p:txBody>
          <a:bodyPr/>
          <a:lstStyle/>
          <a:p>
            <a:r>
              <a:rPr lang="en-US"/>
              <a:t>Winter 2022</a:t>
            </a:r>
            <a:endParaRPr lang="en-GB" dirty="0"/>
          </a:p>
        </p:txBody>
      </p:sp>
      <p:sp>
        <p:nvSpPr>
          <p:cNvPr id="5" name="Footer Placeholder 4">
            <a:extLst>
              <a:ext uri="{FF2B5EF4-FFF2-40B4-BE49-F238E27FC236}">
                <a16:creationId xmlns:a16="http://schemas.microsoft.com/office/drawing/2014/main" id="{15E45BB2-B770-4E56-876A-11D16C98E07D}"/>
              </a:ext>
            </a:extLst>
          </p:cNvPr>
          <p:cNvSpPr>
            <a:spLocks noGrp="1"/>
          </p:cNvSpPr>
          <p:nvPr>
            <p:ph type="ftr" sz="quarter" idx="15"/>
          </p:nvPr>
        </p:nvSpPr>
        <p:spPr/>
        <p:txBody>
          <a:bodyPr/>
          <a:lstStyle/>
          <a:p>
            <a:endParaRPr lang="en-GB" dirty="0"/>
          </a:p>
        </p:txBody>
      </p:sp>
      <p:sp>
        <p:nvSpPr>
          <p:cNvPr id="6" name="Slide Number Placeholder 5">
            <a:extLst>
              <a:ext uri="{FF2B5EF4-FFF2-40B4-BE49-F238E27FC236}">
                <a16:creationId xmlns:a16="http://schemas.microsoft.com/office/drawing/2014/main" id="{B7BF2F8E-74D3-4C4C-A640-7E3E0ACAF69B}"/>
              </a:ext>
            </a:extLst>
          </p:cNvPr>
          <p:cNvSpPr>
            <a:spLocks noGrp="1"/>
          </p:cNvSpPr>
          <p:nvPr>
            <p:ph type="sldNum" sz="quarter" idx="1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142308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840932BE-DDFC-4972-85A7-C427ACEB26D9}"/>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1" name="Footer Placeholder 8" hidden="1">
            <a:extLst>
              <a:ext uri="{FF2B5EF4-FFF2-40B4-BE49-F238E27FC236}">
                <a16:creationId xmlns:a16="http://schemas.microsoft.com/office/drawing/2014/main" id="{CDE982F8-DB66-4D32-95A2-375163C347BD}"/>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9936A8CC-0D3C-4064-8E29-0B36B3DADA88}"/>
              </a:ext>
            </a:extLst>
          </p:cNvPr>
          <p:cNvSpPr>
            <a:spLocks noGrp="1"/>
          </p:cNvSpPr>
          <p:nvPr>
            <p:ph type="sldNum" sz="quarter" idx="18"/>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5" name="Text Placeholder overlay">
            <a:extLst>
              <a:ext uri="{FF2B5EF4-FFF2-40B4-BE49-F238E27FC236}">
                <a16:creationId xmlns:a16="http://schemas.microsoft.com/office/drawing/2014/main" id="{4A8BF276-0692-46D5-82F5-A0C2FF038B3F}"/>
              </a:ext>
            </a:extLst>
          </p:cNvPr>
          <p:cNvSpPr>
            <a:spLocks noGrp="1"/>
          </p:cNvSpPr>
          <p:nvPr>
            <p:ph type="body" sz="quarter" idx="20" hasCustomPrompt="1"/>
          </p:nvPr>
        </p:nvSpPr>
        <p:spPr bwMode="ltGray">
          <a:xfrm>
            <a:off x="840" y="0"/>
            <a:ext cx="12191160" cy="6858000"/>
          </a:xfrm>
          <a:prstGeom prst="rect">
            <a:avLst/>
          </a:prstGeom>
          <a:solidFill>
            <a:schemeClr val="accent1">
              <a:alpha val="85000"/>
            </a:schemeClr>
          </a:solidFill>
          <a:ln w="0">
            <a:noFill/>
          </a:ln>
        </p:spPr>
        <p:txBody>
          <a:bodyPr wrap="square">
            <a:noAutofit/>
          </a:bodyPr>
          <a:lstStyle>
            <a:lvl1pPr marL="0" indent="0">
              <a:buNone/>
              <a:defRPr sz="100">
                <a:noFill/>
              </a:defRPr>
            </a:lvl1pPr>
          </a:lstStyle>
          <a:p>
            <a:pPr lvl="0"/>
            <a:r>
              <a:rPr lang="en-US" dirty="0"/>
              <a:t>.</a:t>
            </a:r>
            <a:endParaRPr lang="en-US"/>
          </a:p>
        </p:txBody>
      </p:sp>
      <p:sp>
        <p:nvSpPr>
          <p:cNvPr id="14" name="Picture Placeholder">
            <a:extLst>
              <a:ext uri="{FF2B5EF4-FFF2-40B4-BE49-F238E27FC236}">
                <a16:creationId xmlns:a16="http://schemas.microsoft.com/office/drawing/2014/main" id="{679832B5-5EE2-42A0-B3B1-34D6BECE044B}"/>
              </a:ext>
            </a:extLst>
          </p:cNvPr>
          <p:cNvSpPr>
            <a:spLocks noGrp="1"/>
          </p:cNvSpPr>
          <p:nvPr>
            <p:ph type="pic" sz="quarter" idx="19" hasCustomPrompt="1"/>
          </p:nvPr>
        </p:nvSpPr>
        <p:spPr bwMode="white">
          <a:xfrm>
            <a:off x="0" y="-1"/>
            <a:ext cx="12193200" cy="6861600"/>
          </a:xfrm>
          <a:noFill/>
        </p:spPr>
        <p:txBody>
          <a:bodyPr lIns="144000" tIns="36000" bIns="108000" anchor="b" anchorCtr="0"/>
          <a:lstStyle>
            <a:lvl1pPr marL="0" indent="0" algn="l">
              <a:spcAft>
                <a:spcPts val="0"/>
              </a:spcAft>
              <a:buNone/>
              <a:defRPr sz="1600">
                <a:solidFill>
                  <a:schemeClr val="bg1"/>
                </a:solidFill>
              </a:defRPr>
            </a:lvl1pPr>
          </a:lstStyle>
          <a:p>
            <a:r>
              <a:rPr lang="en-US" dirty="0"/>
              <a:t>Click on frame and insert picture using the Insert tab - Pictures or from Templafy Images.</a:t>
            </a:r>
            <a:br>
              <a:rPr lang="en-GB" dirty="0"/>
            </a:br>
            <a:r>
              <a:rPr lang="en-US" dirty="0"/>
              <a:t>Right click on picture and choose Send to Back to get overlay in front</a:t>
            </a:r>
            <a:endParaRPr lang="en-US"/>
          </a:p>
        </p:txBody>
      </p:sp>
      <p:sp>
        <p:nvSpPr>
          <p:cNvPr id="2" name="Title 1"/>
          <p:cNvSpPr>
            <a:spLocks noGrp="1"/>
          </p:cNvSpPr>
          <p:nvPr>
            <p:ph type="title" hasCustomPrompt="1"/>
          </p:nvPr>
        </p:nvSpPr>
        <p:spPr>
          <a:xfrm>
            <a:off x="576000" y="576000"/>
            <a:ext cx="11041200" cy="473700"/>
          </a:xfrm>
        </p:spPr>
        <p:txBody>
          <a:bodyPr/>
          <a:lstStyle>
            <a:lvl1pPr>
              <a:defRPr sz="3000">
                <a:solidFill>
                  <a:schemeClr val="bg1"/>
                </a:solidFill>
              </a:defRPr>
            </a:lvl1pPr>
          </a:lstStyle>
          <a:p>
            <a:r>
              <a:rPr lang="en-US" noProof="0" dirty="0"/>
              <a:t>Click to add Agenda title</a:t>
            </a:r>
            <a:endParaRPr lang="en-US"/>
          </a:p>
        </p:txBody>
      </p:sp>
      <p:sp>
        <p:nvSpPr>
          <p:cNvPr id="13" name="Subtitle 2">
            <a:extLst>
              <a:ext uri="{FF2B5EF4-FFF2-40B4-BE49-F238E27FC236}">
                <a16:creationId xmlns:a16="http://schemas.microsoft.com/office/drawing/2014/main" id="{7CE4FB65-A8EF-403F-9761-3779E10C069F}"/>
              </a:ext>
            </a:extLst>
          </p:cNvPr>
          <p:cNvSpPr>
            <a:spLocks noGrp="1"/>
          </p:cNvSpPr>
          <p:nvPr>
            <p:ph type="subTitle" idx="1" hasCustomPrompt="1"/>
          </p:nvPr>
        </p:nvSpPr>
        <p:spPr>
          <a:xfrm>
            <a:off x="576000" y="1051200"/>
            <a:ext cx="11039738" cy="417600"/>
          </a:xfrm>
        </p:spPr>
        <p:txBody>
          <a:bodyPr/>
          <a:lstStyle>
            <a:lvl1pPr marL="0" indent="0" algn="l">
              <a:lnSpc>
                <a:spcPct val="90000"/>
              </a:lnSpc>
              <a:spcBef>
                <a:spcPts val="0"/>
              </a:spcBef>
              <a:spcAft>
                <a:spcPts val="0"/>
              </a:spcAft>
              <a:buFont typeface="Arial" panose="020B0604020202020204" pitchFamily="34" charset="0"/>
              <a:buChar char="​"/>
              <a:defRPr sz="2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US" dirty="0"/>
              <a:t>Click to add subtitle</a:t>
            </a:r>
            <a:endParaRPr lang="en-US"/>
          </a:p>
        </p:txBody>
      </p:sp>
      <p:sp>
        <p:nvSpPr>
          <p:cNvPr id="7" name="Text Placeholder 2"/>
          <p:cNvSpPr>
            <a:spLocks noGrp="1"/>
          </p:cNvSpPr>
          <p:nvPr>
            <p:ph type="body" sz="quarter" idx="13" hasCustomPrompt="1"/>
          </p:nvPr>
        </p:nvSpPr>
        <p:spPr>
          <a:xfrm>
            <a:off x="2174875" y="1727974"/>
            <a:ext cx="5008563" cy="4264840"/>
          </a:xfrm>
        </p:spPr>
        <p:txBody>
          <a:bodyPr/>
          <a:lstStyle>
            <a:lvl1pPr marL="0" indent="0">
              <a:lnSpc>
                <a:spcPts val="2400"/>
              </a:lnSpc>
              <a:spcAft>
                <a:spcPts val="0"/>
              </a:spcAft>
              <a:buFont typeface="Arial" panose="020B0604020202020204" pitchFamily="34" charset="0"/>
              <a:buChar char="​"/>
              <a:defRPr sz="2000">
                <a:solidFill>
                  <a:schemeClr val="bg1"/>
                </a:solidFill>
              </a:defRPr>
            </a:lvl1pPr>
            <a:lvl2pPr marL="0" indent="0">
              <a:lnSpc>
                <a:spcPts val="2400"/>
              </a:lnSpc>
              <a:spcBef>
                <a:spcPts val="0"/>
              </a:spcBef>
              <a:spcAft>
                <a:spcPts val="0"/>
              </a:spcAft>
              <a:buFont typeface="Arial" panose="020B0604020202020204" pitchFamily="34" charset="0"/>
              <a:buChar char="​"/>
              <a:defRPr sz="2000" b="1">
                <a:solidFill>
                  <a:schemeClr val="bg1"/>
                </a:solidFill>
              </a:defRPr>
            </a:lvl2pPr>
            <a:lvl3pPr marL="0" indent="0">
              <a:lnSpc>
                <a:spcPts val="2400"/>
              </a:lnSpc>
              <a:spcBef>
                <a:spcPts val="0"/>
              </a:spcBef>
              <a:spcAft>
                <a:spcPts val="0"/>
              </a:spcAft>
              <a:buFont typeface="Arial" panose="020B0604020202020204" pitchFamily="34" charset="0"/>
              <a:buChar char="​"/>
              <a:defRPr sz="2000">
                <a:solidFill>
                  <a:schemeClr val="bg1"/>
                </a:solidFill>
              </a:defRPr>
            </a:lvl3pPr>
            <a:lvl4pPr marL="0" indent="0">
              <a:lnSpc>
                <a:spcPts val="2400"/>
              </a:lnSpc>
              <a:spcBef>
                <a:spcPts val="0"/>
              </a:spcBef>
              <a:spcAft>
                <a:spcPts val="0"/>
              </a:spcAft>
              <a:buFont typeface="Arial" panose="020B0604020202020204" pitchFamily="34" charset="0"/>
              <a:buChar char="​"/>
              <a:defRPr sz="2000">
                <a:solidFill>
                  <a:schemeClr val="bg1"/>
                </a:solidFill>
              </a:defRPr>
            </a:lvl4pPr>
            <a:lvl5pPr marL="0" indent="0">
              <a:lnSpc>
                <a:spcPts val="2400"/>
              </a:lnSpc>
              <a:spcBef>
                <a:spcPts val="0"/>
              </a:spcBef>
              <a:spcAft>
                <a:spcPts val="0"/>
              </a:spcAft>
              <a:buFont typeface="Arial" panose="020B0604020202020204" pitchFamily="34" charset="0"/>
              <a:buChar char="​"/>
              <a:defRPr sz="2000">
                <a:solidFill>
                  <a:schemeClr val="bg1"/>
                </a:solidFill>
              </a:defRPr>
            </a:lvl5pPr>
            <a:lvl6pPr marL="0" indent="0">
              <a:lnSpc>
                <a:spcPts val="2400"/>
              </a:lnSpc>
              <a:spcBef>
                <a:spcPts val="0"/>
              </a:spcBef>
              <a:spcAft>
                <a:spcPts val="0"/>
              </a:spcAft>
              <a:buFont typeface="Arial" panose="020B0604020202020204" pitchFamily="34" charset="0"/>
              <a:buChar char="​"/>
              <a:defRPr sz="2000">
                <a:solidFill>
                  <a:schemeClr val="bg1"/>
                </a:solidFill>
              </a:defRPr>
            </a:lvl6pPr>
            <a:lvl7pPr marL="0" indent="0">
              <a:lnSpc>
                <a:spcPts val="2400"/>
              </a:lnSpc>
              <a:spcBef>
                <a:spcPts val="0"/>
              </a:spcBef>
              <a:spcAft>
                <a:spcPts val="0"/>
              </a:spcAft>
              <a:buFont typeface="Arial" panose="020B0604020202020204" pitchFamily="34" charset="0"/>
              <a:buChar char="​"/>
              <a:defRPr sz="2000">
                <a:solidFill>
                  <a:schemeClr val="bg1"/>
                </a:solidFill>
              </a:defRPr>
            </a:lvl7pPr>
            <a:lvl8pPr marL="0" indent="0">
              <a:lnSpc>
                <a:spcPts val="2400"/>
              </a:lnSpc>
              <a:spcBef>
                <a:spcPts val="0"/>
              </a:spcBef>
              <a:spcAft>
                <a:spcPts val="0"/>
              </a:spcAft>
              <a:buFont typeface="Arial" panose="020B0604020202020204" pitchFamily="34" charset="0"/>
              <a:buChar char="​"/>
              <a:defRPr sz="2000" b="1">
                <a:solidFill>
                  <a:schemeClr val="bg1"/>
                </a:solidFill>
              </a:defRPr>
            </a:lvl8pPr>
            <a:lvl9pPr marL="0" indent="0">
              <a:lnSpc>
                <a:spcPts val="2400"/>
              </a:lnSpc>
              <a:spcBef>
                <a:spcPts val="0"/>
              </a:spcBef>
              <a:buFont typeface="Arial" panose="020B0604020202020204" pitchFamily="34" charset="0"/>
              <a:buChar char="​"/>
              <a:defRPr sz="2000">
                <a:solidFill>
                  <a:schemeClr val="bg1"/>
                </a:solidFill>
                <a:latin typeface="+mn-lt"/>
              </a:defRPr>
            </a:lvl9pPr>
          </a:lstStyle>
          <a:p>
            <a:pPr lvl="0"/>
            <a:r>
              <a:rPr lang="en-US" noProof="0" dirty="0"/>
              <a:t>Click to add agenda point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a:xfrm>
            <a:off x="575999" y="1727973"/>
            <a:ext cx="1598875" cy="4266341"/>
          </a:xfrm>
        </p:spPr>
        <p:txBody>
          <a:bodyPr/>
          <a:lstStyle>
            <a:lvl1pPr marL="0" indent="0">
              <a:lnSpc>
                <a:spcPts val="2400"/>
              </a:lnSpc>
              <a:spcAft>
                <a:spcPts val="0"/>
              </a:spcAft>
              <a:buFont typeface="Arial" panose="020B0604020202020204" pitchFamily="34" charset="0"/>
              <a:buChar char="​"/>
              <a:defRPr sz="2000">
                <a:solidFill>
                  <a:schemeClr val="bg1"/>
                </a:solidFill>
              </a:defRPr>
            </a:lvl1pPr>
            <a:lvl2pPr marL="0" indent="0">
              <a:lnSpc>
                <a:spcPts val="2400"/>
              </a:lnSpc>
              <a:spcAft>
                <a:spcPts val="0"/>
              </a:spcAft>
              <a:buFont typeface="Arial" panose="020B0604020202020204" pitchFamily="34" charset="0"/>
              <a:buChar char="​"/>
              <a:defRPr sz="2000" b="1">
                <a:solidFill>
                  <a:schemeClr val="bg1"/>
                </a:solidFill>
              </a:defRPr>
            </a:lvl2pPr>
            <a:lvl3pPr marL="0" indent="0">
              <a:lnSpc>
                <a:spcPts val="2400"/>
              </a:lnSpc>
              <a:spcAft>
                <a:spcPts val="0"/>
              </a:spcAft>
              <a:buFont typeface="Arial" panose="020B0604020202020204" pitchFamily="34" charset="0"/>
              <a:buChar char="​"/>
              <a:defRPr sz="2000">
                <a:solidFill>
                  <a:schemeClr val="bg1"/>
                </a:solidFill>
              </a:defRPr>
            </a:lvl3pPr>
            <a:lvl4pPr>
              <a:lnSpc>
                <a:spcPts val="2400"/>
              </a:lnSpc>
              <a:spcAft>
                <a:spcPts val="0"/>
              </a:spcAft>
              <a:buFont typeface="Arial" panose="020B0604020202020204" pitchFamily="34" charset="0"/>
              <a:buChar char="​"/>
              <a:defRPr sz="2000">
                <a:solidFill>
                  <a:schemeClr val="bg1"/>
                </a:solidFill>
              </a:defRPr>
            </a:lvl4pPr>
            <a:lvl5pPr>
              <a:lnSpc>
                <a:spcPts val="2400"/>
              </a:lnSpc>
              <a:spcAft>
                <a:spcPts val="0"/>
              </a:spcAft>
              <a:buFont typeface="Arial" panose="020B0604020202020204" pitchFamily="34" charset="0"/>
              <a:buChar char="​"/>
              <a:defRPr sz="2000">
                <a:solidFill>
                  <a:schemeClr val="bg1"/>
                </a:solidFill>
              </a:defRPr>
            </a:lvl5pPr>
            <a:lvl6pPr marL="0" indent="0">
              <a:lnSpc>
                <a:spcPts val="2400"/>
              </a:lnSpc>
              <a:spcAft>
                <a:spcPts val="0"/>
              </a:spcAft>
              <a:buFont typeface="Arial" panose="020B0604020202020204" pitchFamily="34" charset="0"/>
              <a:buChar char="​"/>
              <a:defRPr sz="2000" b="1">
                <a:solidFill>
                  <a:schemeClr val="bg1"/>
                </a:solidFill>
              </a:defRPr>
            </a:lvl6pPr>
            <a:lvl7pPr>
              <a:lnSpc>
                <a:spcPts val="2400"/>
              </a:lnSpc>
              <a:spcAft>
                <a:spcPts val="0"/>
              </a:spcAft>
              <a:defRPr sz="2000" b="0">
                <a:solidFill>
                  <a:schemeClr val="bg1"/>
                </a:solidFill>
              </a:defRPr>
            </a:lvl7pPr>
            <a:lvl8pPr>
              <a:lnSpc>
                <a:spcPts val="2400"/>
              </a:lnSpc>
              <a:spcAft>
                <a:spcPts val="0"/>
              </a:spcAft>
              <a:defRPr sz="2000" b="1">
                <a:solidFill>
                  <a:schemeClr val="bg1"/>
                </a:solidFill>
              </a:defRPr>
            </a:lvl8pPr>
            <a:lvl9pPr>
              <a:lnSpc>
                <a:spcPts val="2400"/>
              </a:lnSpc>
              <a:spcAft>
                <a:spcPts val="0"/>
              </a:spcAft>
              <a:defRPr sz="2000">
                <a:solidFill>
                  <a:schemeClr val="bg1"/>
                </a:solidFill>
                <a:latin typeface="+mn-lt"/>
              </a:defRPr>
            </a:lvl9pPr>
          </a:lstStyle>
          <a:p>
            <a:pPr lvl="0"/>
            <a:r>
              <a:rPr lang="en-US" dirty="0"/>
              <a:t>09.00-10.00</a:t>
            </a:r>
            <a:endParaRPr lang="en-US"/>
          </a:p>
          <a:p>
            <a:pPr lvl="1"/>
            <a:r>
              <a:rPr lang="en-US" dirty="0"/>
              <a:t>02</a:t>
            </a:r>
            <a:endParaRPr lang="en-US"/>
          </a:p>
          <a:p>
            <a:pPr lvl="2"/>
            <a:r>
              <a:rPr lang="en-US" dirty="0"/>
              <a:t>03</a:t>
            </a:r>
            <a:endParaRPr lang="en-US"/>
          </a:p>
          <a:p>
            <a:pPr lvl="3"/>
            <a:r>
              <a:rPr lang="en-US" dirty="0"/>
              <a:t>04</a:t>
            </a:r>
            <a:endParaRPr lang="en-US"/>
          </a:p>
          <a:p>
            <a:pPr lvl="4"/>
            <a:r>
              <a:rPr lang="en-US" dirty="0"/>
              <a:t>05</a:t>
            </a:r>
            <a:endParaRPr lang="en-US"/>
          </a:p>
          <a:p>
            <a:pPr lvl="5"/>
            <a:r>
              <a:rPr lang="en-US" dirty="0"/>
              <a:t>06</a:t>
            </a:r>
            <a:endParaRPr lang="en-US"/>
          </a:p>
          <a:p>
            <a:pPr lvl="6"/>
            <a:r>
              <a:rPr lang="en-US" dirty="0"/>
              <a:t>07</a:t>
            </a:r>
            <a:endParaRPr lang="en-US"/>
          </a:p>
          <a:p>
            <a:pPr lvl="7"/>
            <a:r>
              <a:rPr lang="en-US" dirty="0"/>
              <a:t>08</a:t>
            </a:r>
            <a:endParaRPr lang="en-US"/>
          </a:p>
          <a:p>
            <a:pPr lvl="8"/>
            <a:r>
              <a:rPr lang="en-US" dirty="0"/>
              <a:t>09</a:t>
            </a:r>
            <a:endParaRPr lang="en-US"/>
          </a:p>
        </p:txBody>
      </p:sp>
      <p:sp>
        <p:nvSpPr>
          <p:cNvPr id="3" name="TextBox 2">
            <a:extLst>
              <a:ext uri="{FF2B5EF4-FFF2-40B4-BE49-F238E27FC236}">
                <a16:creationId xmlns:a16="http://schemas.microsoft.com/office/drawing/2014/main" id="{CD2080BB-E265-4531-8CDF-EED5AE7C2C5E}"/>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t>Right click on picture and choose “</a:t>
            </a:r>
            <a:r>
              <a:rPr lang="en-US" sz="1400" b="0" dirty="0"/>
              <a:t>Send to Back” </a:t>
            </a:r>
            <a:r>
              <a:rPr lang="en-US" sz="1400" dirty="0"/>
              <a:t>to get overlay in front</a:t>
            </a:r>
            <a:endParaRPr lang="en-US" sz="1600" dirty="0">
              <a:solidFill>
                <a:schemeClr val="tx2"/>
              </a:solidFill>
            </a:endParaRPr>
          </a:p>
        </p:txBody>
      </p:sp>
    </p:spTree>
    <p:extLst>
      <p:ext uri="{BB962C8B-B14F-4D97-AF65-F5344CB8AC3E}">
        <p14:creationId xmlns:p14="http://schemas.microsoft.com/office/powerpoint/2010/main" val="234197176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tags" Target="../tags/tag3.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tags" Target="../tags/tag4.xml"/><Relationship Id="rId95" Type="http://schemas.openxmlformats.org/officeDocument/2006/relationships/tags" Target="../tags/tag9.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tags" Target="../tags/tag2.xml"/><Relationship Id="rId91" Type="http://schemas.openxmlformats.org/officeDocument/2006/relationships/tags" Target="../tags/tag5.xml"/><Relationship Id="rId96" Type="http://schemas.openxmlformats.org/officeDocument/2006/relationships/tags" Target="../tags/tag1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theme" Target="../theme/theme1.xml"/><Relationship Id="rId94" Type="http://schemas.openxmlformats.org/officeDocument/2006/relationships/tags" Target="../tags/tag8.xml"/><Relationship Id="rId99" Type="http://schemas.openxmlformats.org/officeDocument/2006/relationships/tags" Target="../tags/tag13.xml"/><Relationship Id="rId101" Type="http://schemas.openxmlformats.org/officeDocument/2006/relationships/tags" Target="../tags/tag1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tags" Target="../tags/tag1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tags" Target="../tags/tag6.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tags" Target="../tags/tag1.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tags" Target="../tags/tag1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tags" Target="../tags/tag7.xml"/><Relationship Id="rId98" Type="http://schemas.openxmlformats.org/officeDocument/2006/relationships/tags" Target="../tags/tag12.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6000" y="1727200"/>
            <a:ext cx="11041200" cy="4265613"/>
          </a:xfrm>
          <a:prstGeom prst="rect">
            <a:avLst/>
          </a:prstGeom>
        </p:spPr>
        <p:txBody>
          <a:bodyPr vert="horz" lIns="0" tIns="0" rIns="0" bIns="0" rtlCol="0">
            <a:noAutofit/>
          </a:bodyPr>
          <a:lstStyle/>
          <a:p>
            <a:pPr lvl="0"/>
            <a:r>
              <a:rPr lang="en-US" noProof="0" dirty="0"/>
              <a:t>Level 1 (Enter+TAB for next text level, SHIFT+TAB to go back in levels)</a:t>
            </a:r>
            <a:endParaRPr lang="en-US"/>
          </a:p>
          <a:p>
            <a:pPr lvl="1"/>
            <a:r>
              <a:rPr lang="en-US" noProof="0" dirty="0"/>
              <a:t>Level 2</a:t>
            </a:r>
            <a:endParaRPr lang="en-US"/>
          </a:p>
          <a:p>
            <a:pPr lvl="2"/>
            <a:r>
              <a:rPr lang="en-US" noProof="0" dirty="0"/>
              <a:t>Level 3</a:t>
            </a:r>
            <a:endParaRPr lang="en-US"/>
          </a:p>
          <a:p>
            <a:pPr lvl="3"/>
            <a:r>
              <a:rPr lang="en-US" noProof="0" dirty="0"/>
              <a:t>Level 4, Header</a:t>
            </a:r>
            <a:endParaRPr lang="en-US"/>
          </a:p>
          <a:p>
            <a:pPr lvl="4"/>
            <a:r>
              <a:rPr lang="en-US" noProof="0" dirty="0"/>
              <a:t>Level 5, Body</a:t>
            </a:r>
            <a:endParaRPr lang="en-US"/>
          </a:p>
          <a:p>
            <a:pPr lvl="5"/>
            <a:r>
              <a:rPr lang="en-US" noProof="0" dirty="0"/>
              <a:t>Level 6</a:t>
            </a:r>
            <a:endParaRPr lang="en-US"/>
          </a:p>
          <a:p>
            <a:pPr lvl="6"/>
            <a:r>
              <a:rPr lang="en-US" noProof="0" dirty="0"/>
              <a:t>Level 7</a:t>
            </a:r>
            <a:endParaRPr lang="en-US"/>
          </a:p>
          <a:p>
            <a:pPr lvl="7"/>
            <a:r>
              <a:rPr lang="en-US" noProof="0" dirty="0"/>
              <a:t>Level 8, Small Body</a:t>
            </a:r>
            <a:endParaRPr lang="en-US"/>
          </a:p>
          <a:p>
            <a:pPr lvl="8"/>
            <a:r>
              <a:rPr lang="en-US" noProof="0" dirty="0"/>
              <a:t>Level 9, Highlight</a:t>
            </a:r>
            <a:endParaRPr lang="en-US"/>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76000" y="576000"/>
            <a:ext cx="11041200" cy="460800"/>
          </a:xfrm>
          <a:prstGeom prst="rect">
            <a:avLst/>
          </a:prstGeom>
        </p:spPr>
        <p:txBody>
          <a:bodyPr vert="horz" lIns="0" tIns="0" rIns="0" bIns="0" rtlCol="0" anchor="t" anchorCtr="0">
            <a:noAutofit/>
          </a:bodyPr>
          <a:lstStyle/>
          <a:p>
            <a:r>
              <a:rPr lang="en-US" dirty="0"/>
              <a:t>Click to add title</a:t>
            </a:r>
            <a:endParaRPr lang="en-US"/>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576001" y="6469200"/>
            <a:ext cx="1887480" cy="180000"/>
          </a:xfrm>
          <a:prstGeom prst="rect">
            <a:avLst/>
          </a:prstGeom>
        </p:spPr>
        <p:txBody>
          <a:bodyPr vert="horz" lIns="0" tIns="0" rIns="0" bIns="0" rtlCol="0" anchor="t" anchorCtr="0"/>
          <a:lstStyle>
            <a:lvl1pPr algn="l">
              <a:defRPr sz="800">
                <a:solidFill>
                  <a:schemeClr val="accent5"/>
                </a:solidFill>
              </a:defRPr>
            </a:lvl1pPr>
          </a:lstStyle>
          <a:p>
            <a:endParaRPr lang="en-US" dirty="0"/>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6896100" y="6469200"/>
            <a:ext cx="3776537" cy="180000"/>
          </a:xfrm>
          <a:prstGeom prst="rect">
            <a:avLst/>
          </a:prstGeom>
        </p:spPr>
        <p:txBody>
          <a:bodyPr vert="horz" lIns="0" tIns="0" rIns="0" bIns="0" rtlCol="0" anchor="t" anchorCtr="0"/>
          <a:lstStyle>
            <a:lvl1pPr algn="r">
              <a:defRPr sz="800">
                <a:solidFill>
                  <a:schemeClr val="accent5"/>
                </a:solidFill>
              </a:defRPr>
            </a:lvl1pPr>
          </a:lstStyle>
          <a:p>
            <a:endParaRPr lang="en-US"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0961688" y="6469200"/>
            <a:ext cx="655512" cy="180000"/>
          </a:xfrm>
          <a:prstGeom prst="rect">
            <a:avLst/>
          </a:prstGeom>
        </p:spPr>
        <p:txBody>
          <a:bodyPr vert="horz" lIns="0" tIns="0" rIns="0" bIns="0" rtlCol="0" anchor="t" anchorCtr="0"/>
          <a:lstStyle>
            <a:lvl1pPr algn="r">
              <a:defRPr sz="800">
                <a:solidFill>
                  <a:schemeClr val="accent5"/>
                </a:solidFill>
              </a:defRPr>
            </a:lvl1pPr>
          </a:lstStyle>
          <a:p>
            <a:fld id="{23AA811B-2EBD-4900-905E-5BE206449611}" type="slidenum">
              <a:rPr lang="en-US" smtClean="0"/>
              <a:pPr/>
              <a:t>‹#›</a:t>
            </a:fld>
            <a:endParaRPr lang="en-US" dirty="0"/>
          </a:p>
        </p:txBody>
      </p:sp>
      <p:grpSp>
        <p:nvGrpSpPr>
          <p:cNvPr id="10" name="Group guide" hidden="1">
            <a:extLst>
              <a:ext uri="{FF2B5EF4-FFF2-40B4-BE49-F238E27FC236}">
                <a16:creationId xmlns:a16="http://schemas.microsoft.com/office/drawing/2014/main" id="{FED3DC1F-6EDD-4AFC-8429-68AD2C72A611}"/>
              </a:ext>
            </a:extLst>
          </p:cNvPr>
          <p:cNvGrpSpPr/>
          <p:nvPr userDrawn="1"/>
        </p:nvGrpSpPr>
        <p:grpSpPr>
          <a:xfrm>
            <a:off x="574410" y="575999"/>
            <a:ext cx="11042791" cy="5994001"/>
            <a:chOff x="574410" y="575999"/>
            <a:chExt cx="11042791" cy="5994001"/>
          </a:xfrm>
        </p:grpSpPr>
        <p:sp>
          <p:nvSpPr>
            <p:cNvPr id="11" name="S6">
              <a:extLst>
                <a:ext uri="{FF2B5EF4-FFF2-40B4-BE49-F238E27FC236}">
                  <a16:creationId xmlns:a16="http://schemas.microsoft.com/office/drawing/2014/main" id="{B35FD085-677B-4481-8D47-5ABCECB0F2D8}"/>
                </a:ext>
              </a:extLst>
            </p:cNvPr>
            <p:cNvSpPr/>
            <p:nvPr>
              <p:custDataLst>
                <p:tags r:id="rId87"/>
              </p:custDataLst>
            </p:nvPr>
          </p:nvSpPr>
          <p:spPr>
            <a:xfrm>
              <a:off x="576001" y="6282000"/>
              <a:ext cx="11041200" cy="288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dirty="0">
                  <a:ln w="3175">
                    <a:noFill/>
                  </a:ln>
                  <a:solidFill>
                    <a:schemeClr val="bg1"/>
                  </a:solidFill>
                </a:rPr>
                <a:t>1</a:t>
              </a:r>
              <a:endParaRPr lang="en-US"/>
            </a:p>
          </p:txBody>
        </p:sp>
        <p:sp>
          <p:nvSpPr>
            <p:cNvPr id="12" name="S6">
              <a:extLst>
                <a:ext uri="{FF2B5EF4-FFF2-40B4-BE49-F238E27FC236}">
                  <a16:creationId xmlns:a16="http://schemas.microsoft.com/office/drawing/2014/main" id="{E8A52E1C-48DC-401C-9306-3E0F7413AB3E}"/>
                </a:ext>
              </a:extLst>
            </p:cNvPr>
            <p:cNvSpPr/>
            <p:nvPr>
              <p:custDataLst>
                <p:tags r:id="rId88"/>
              </p:custDataLst>
            </p:nvPr>
          </p:nvSpPr>
          <p:spPr>
            <a:xfrm>
              <a:off x="574410" y="3716469"/>
              <a:ext cx="11041201" cy="288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dirty="0">
                  <a:ln w="3175">
                    <a:noFill/>
                  </a:ln>
                  <a:solidFill>
                    <a:schemeClr val="bg1"/>
                  </a:solidFill>
                </a:rPr>
                <a:t>1</a:t>
              </a:r>
              <a:endParaRPr lang="en-US"/>
            </a:p>
          </p:txBody>
        </p:sp>
        <p:sp>
          <p:nvSpPr>
            <p:cNvPr id="13" name="S6">
              <a:extLst>
                <a:ext uri="{FF2B5EF4-FFF2-40B4-BE49-F238E27FC236}">
                  <a16:creationId xmlns:a16="http://schemas.microsoft.com/office/drawing/2014/main" id="{18617E3D-F17C-47A6-A9FF-3C1D7DFFC0E1}"/>
                </a:ext>
              </a:extLst>
            </p:cNvPr>
            <p:cNvSpPr/>
            <p:nvPr>
              <p:custDataLst>
                <p:tags r:id="rId89"/>
              </p:custDataLst>
            </p:nvPr>
          </p:nvSpPr>
          <p:spPr>
            <a:xfrm>
              <a:off x="576000" y="576000"/>
              <a:ext cx="11039611" cy="1152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dirty="0">
                  <a:ln w="3175">
                    <a:noFill/>
                  </a:ln>
                  <a:solidFill>
                    <a:schemeClr val="bg1"/>
                  </a:solidFill>
                </a:rPr>
                <a:t>1</a:t>
              </a:r>
              <a:endParaRPr lang="en-US"/>
            </a:p>
          </p:txBody>
        </p:sp>
        <p:sp>
          <p:nvSpPr>
            <p:cNvPr id="14" name="S11">
              <a:extLst>
                <a:ext uri="{FF2B5EF4-FFF2-40B4-BE49-F238E27FC236}">
                  <a16:creationId xmlns:a16="http://schemas.microsoft.com/office/drawing/2014/main" id="{9FC31626-354D-4843-93D2-B68323141ED5}"/>
                </a:ext>
              </a:extLst>
            </p:cNvPr>
            <p:cNvSpPr/>
            <p:nvPr>
              <p:custDataLst>
                <p:tags r:id="rId90"/>
              </p:custDataLst>
            </p:nvPr>
          </p:nvSpPr>
          <p:spPr>
            <a:xfrm flipH="1">
              <a:off x="123120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dirty="0">
                  <a:ln w="3175">
                    <a:noFill/>
                  </a:ln>
                  <a:solidFill>
                    <a:schemeClr val="bg1"/>
                  </a:solidFill>
                </a:rPr>
                <a:t>1</a:t>
              </a:r>
              <a:endParaRPr lang="en-US"/>
            </a:p>
          </p:txBody>
        </p:sp>
        <p:sp>
          <p:nvSpPr>
            <p:cNvPr id="15" name="S11">
              <a:extLst>
                <a:ext uri="{FF2B5EF4-FFF2-40B4-BE49-F238E27FC236}">
                  <a16:creationId xmlns:a16="http://schemas.microsoft.com/office/drawing/2014/main" id="{83E9C906-3B6B-4C48-9DBD-3AD9C113E4BE}"/>
                </a:ext>
              </a:extLst>
            </p:cNvPr>
            <p:cNvSpPr/>
            <p:nvPr>
              <p:custDataLst>
                <p:tags r:id="rId91"/>
              </p:custDataLst>
            </p:nvPr>
          </p:nvSpPr>
          <p:spPr>
            <a:xfrm flipH="1">
              <a:off x="217548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dirty="0">
                  <a:ln w="3175">
                    <a:noFill/>
                  </a:ln>
                  <a:solidFill>
                    <a:schemeClr val="bg1"/>
                  </a:solidFill>
                </a:rPr>
                <a:t>1</a:t>
              </a:r>
              <a:endParaRPr lang="en-US"/>
            </a:p>
          </p:txBody>
        </p:sp>
        <p:sp>
          <p:nvSpPr>
            <p:cNvPr id="16" name="S11">
              <a:extLst>
                <a:ext uri="{FF2B5EF4-FFF2-40B4-BE49-F238E27FC236}">
                  <a16:creationId xmlns:a16="http://schemas.microsoft.com/office/drawing/2014/main" id="{653373A0-257C-42A2-B208-BBC0F9EF891C}"/>
                </a:ext>
              </a:extLst>
            </p:cNvPr>
            <p:cNvSpPr/>
            <p:nvPr>
              <p:custDataLst>
                <p:tags r:id="rId92"/>
              </p:custDataLst>
            </p:nvPr>
          </p:nvSpPr>
          <p:spPr>
            <a:xfrm flipH="1">
              <a:off x="311976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dirty="0">
                  <a:ln w="3175">
                    <a:noFill/>
                  </a:ln>
                  <a:solidFill>
                    <a:schemeClr val="bg1"/>
                  </a:solidFill>
                </a:rPr>
                <a:t>1</a:t>
              </a:r>
              <a:endParaRPr lang="en-US"/>
            </a:p>
          </p:txBody>
        </p:sp>
        <p:sp>
          <p:nvSpPr>
            <p:cNvPr id="17" name="S11">
              <a:extLst>
                <a:ext uri="{FF2B5EF4-FFF2-40B4-BE49-F238E27FC236}">
                  <a16:creationId xmlns:a16="http://schemas.microsoft.com/office/drawing/2014/main" id="{E0B38116-3A33-4BD1-969E-D8D16DDF008D}"/>
                </a:ext>
              </a:extLst>
            </p:cNvPr>
            <p:cNvSpPr/>
            <p:nvPr>
              <p:custDataLst>
                <p:tags r:id="rId93"/>
              </p:custDataLst>
            </p:nvPr>
          </p:nvSpPr>
          <p:spPr>
            <a:xfrm flipH="1">
              <a:off x="406404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dirty="0">
                  <a:ln w="3175">
                    <a:noFill/>
                  </a:ln>
                  <a:solidFill>
                    <a:schemeClr val="bg1"/>
                  </a:solidFill>
                </a:rPr>
                <a:t>1</a:t>
              </a:r>
              <a:endParaRPr lang="en-US"/>
            </a:p>
          </p:txBody>
        </p:sp>
        <p:sp>
          <p:nvSpPr>
            <p:cNvPr id="18" name="S11">
              <a:extLst>
                <a:ext uri="{FF2B5EF4-FFF2-40B4-BE49-F238E27FC236}">
                  <a16:creationId xmlns:a16="http://schemas.microsoft.com/office/drawing/2014/main" id="{13220C9B-97B9-4F71-A52C-749E79523431}"/>
                </a:ext>
              </a:extLst>
            </p:cNvPr>
            <p:cNvSpPr/>
            <p:nvPr>
              <p:custDataLst>
                <p:tags r:id="rId94"/>
              </p:custDataLst>
            </p:nvPr>
          </p:nvSpPr>
          <p:spPr>
            <a:xfrm flipH="1">
              <a:off x="500832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dirty="0">
                  <a:ln w="3175">
                    <a:noFill/>
                  </a:ln>
                  <a:solidFill>
                    <a:schemeClr val="bg1"/>
                  </a:solidFill>
                </a:rPr>
                <a:t>1</a:t>
              </a:r>
              <a:endParaRPr lang="en-US"/>
            </a:p>
          </p:txBody>
        </p:sp>
        <p:sp>
          <p:nvSpPr>
            <p:cNvPr id="19" name="S11">
              <a:extLst>
                <a:ext uri="{FF2B5EF4-FFF2-40B4-BE49-F238E27FC236}">
                  <a16:creationId xmlns:a16="http://schemas.microsoft.com/office/drawing/2014/main" id="{286E0E09-9F91-4AD5-A585-B4B6AC5798C1}"/>
                </a:ext>
              </a:extLst>
            </p:cNvPr>
            <p:cNvSpPr/>
            <p:nvPr>
              <p:custDataLst>
                <p:tags r:id="rId95"/>
              </p:custDataLst>
            </p:nvPr>
          </p:nvSpPr>
          <p:spPr>
            <a:xfrm flipH="1">
              <a:off x="595260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dirty="0">
                  <a:ln w="3175">
                    <a:noFill/>
                  </a:ln>
                  <a:solidFill>
                    <a:schemeClr val="bg1"/>
                  </a:solidFill>
                </a:rPr>
                <a:t>1</a:t>
              </a:r>
              <a:endParaRPr lang="en-US"/>
            </a:p>
          </p:txBody>
        </p:sp>
        <p:sp>
          <p:nvSpPr>
            <p:cNvPr id="20" name="S11">
              <a:extLst>
                <a:ext uri="{FF2B5EF4-FFF2-40B4-BE49-F238E27FC236}">
                  <a16:creationId xmlns:a16="http://schemas.microsoft.com/office/drawing/2014/main" id="{52E49D3D-1C59-4539-822F-39FDF315B8E4}"/>
                </a:ext>
              </a:extLst>
            </p:cNvPr>
            <p:cNvSpPr/>
            <p:nvPr>
              <p:custDataLst>
                <p:tags r:id="rId96"/>
              </p:custDataLst>
            </p:nvPr>
          </p:nvSpPr>
          <p:spPr>
            <a:xfrm flipH="1">
              <a:off x="689688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dirty="0">
                  <a:ln w="3175">
                    <a:noFill/>
                  </a:ln>
                  <a:solidFill>
                    <a:schemeClr val="bg1"/>
                  </a:solidFill>
                </a:rPr>
                <a:t>1</a:t>
              </a:r>
              <a:endParaRPr lang="en-US"/>
            </a:p>
          </p:txBody>
        </p:sp>
        <p:sp>
          <p:nvSpPr>
            <p:cNvPr id="21" name="S11">
              <a:extLst>
                <a:ext uri="{FF2B5EF4-FFF2-40B4-BE49-F238E27FC236}">
                  <a16:creationId xmlns:a16="http://schemas.microsoft.com/office/drawing/2014/main" id="{D015E50B-CFFC-4416-BE0E-CD22B28FCC87}"/>
                </a:ext>
              </a:extLst>
            </p:cNvPr>
            <p:cNvSpPr/>
            <p:nvPr>
              <p:custDataLst>
                <p:tags r:id="rId97"/>
              </p:custDataLst>
            </p:nvPr>
          </p:nvSpPr>
          <p:spPr>
            <a:xfrm flipH="1">
              <a:off x="784116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dirty="0">
                  <a:ln w="3175">
                    <a:noFill/>
                  </a:ln>
                  <a:solidFill>
                    <a:schemeClr val="bg1"/>
                  </a:solidFill>
                </a:rPr>
                <a:t>1</a:t>
              </a:r>
              <a:endParaRPr lang="en-US"/>
            </a:p>
          </p:txBody>
        </p:sp>
        <p:sp>
          <p:nvSpPr>
            <p:cNvPr id="22" name="S11">
              <a:extLst>
                <a:ext uri="{FF2B5EF4-FFF2-40B4-BE49-F238E27FC236}">
                  <a16:creationId xmlns:a16="http://schemas.microsoft.com/office/drawing/2014/main" id="{D34E1CE3-3748-4C47-9B06-9F67D4C72B2B}"/>
                </a:ext>
              </a:extLst>
            </p:cNvPr>
            <p:cNvSpPr/>
            <p:nvPr>
              <p:custDataLst>
                <p:tags r:id="rId98"/>
              </p:custDataLst>
            </p:nvPr>
          </p:nvSpPr>
          <p:spPr>
            <a:xfrm flipH="1">
              <a:off x="878544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dirty="0">
                  <a:ln w="3175">
                    <a:noFill/>
                  </a:ln>
                  <a:solidFill>
                    <a:schemeClr val="bg1"/>
                  </a:solidFill>
                </a:rPr>
                <a:t>1</a:t>
              </a:r>
              <a:endParaRPr lang="en-US"/>
            </a:p>
          </p:txBody>
        </p:sp>
        <p:sp>
          <p:nvSpPr>
            <p:cNvPr id="23" name="S11">
              <a:extLst>
                <a:ext uri="{FF2B5EF4-FFF2-40B4-BE49-F238E27FC236}">
                  <a16:creationId xmlns:a16="http://schemas.microsoft.com/office/drawing/2014/main" id="{57330365-6113-4A1C-8161-63E6C28208E1}"/>
                </a:ext>
              </a:extLst>
            </p:cNvPr>
            <p:cNvSpPr/>
            <p:nvPr>
              <p:custDataLst>
                <p:tags r:id="rId99"/>
              </p:custDataLst>
            </p:nvPr>
          </p:nvSpPr>
          <p:spPr>
            <a:xfrm flipH="1">
              <a:off x="972972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dirty="0">
                  <a:ln w="3175">
                    <a:noFill/>
                  </a:ln>
                  <a:solidFill>
                    <a:schemeClr val="bg1"/>
                  </a:solidFill>
                </a:rPr>
                <a:t>1</a:t>
              </a:r>
              <a:endParaRPr lang="en-US"/>
            </a:p>
          </p:txBody>
        </p:sp>
        <p:sp>
          <p:nvSpPr>
            <p:cNvPr id="24" name="S11">
              <a:extLst>
                <a:ext uri="{FF2B5EF4-FFF2-40B4-BE49-F238E27FC236}">
                  <a16:creationId xmlns:a16="http://schemas.microsoft.com/office/drawing/2014/main" id="{A6C07624-E096-4120-87AA-ADB0125A77ED}"/>
                </a:ext>
              </a:extLst>
            </p:cNvPr>
            <p:cNvSpPr/>
            <p:nvPr>
              <p:custDataLst>
                <p:tags r:id="rId100"/>
              </p:custDataLst>
            </p:nvPr>
          </p:nvSpPr>
          <p:spPr>
            <a:xfrm flipH="1">
              <a:off x="1067400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dirty="0">
                  <a:ln w="3175">
                    <a:noFill/>
                  </a:ln>
                  <a:solidFill>
                    <a:schemeClr val="bg1"/>
                  </a:solidFill>
                </a:rPr>
                <a:t>1</a:t>
              </a:r>
              <a:endParaRPr lang="en-US"/>
            </a:p>
          </p:txBody>
        </p:sp>
        <p:sp>
          <p:nvSpPr>
            <p:cNvPr id="25" name="S6">
              <a:extLst>
                <a:ext uri="{FF2B5EF4-FFF2-40B4-BE49-F238E27FC236}">
                  <a16:creationId xmlns:a16="http://schemas.microsoft.com/office/drawing/2014/main" id="{9A11174D-DEE6-48B8-B2C1-A9B5A66BFA61}"/>
                </a:ext>
              </a:extLst>
            </p:cNvPr>
            <p:cNvSpPr/>
            <p:nvPr>
              <p:custDataLst>
                <p:tags r:id="rId101"/>
              </p:custDataLst>
            </p:nvPr>
          </p:nvSpPr>
          <p:spPr>
            <a:xfrm>
              <a:off x="576001" y="5994000"/>
              <a:ext cx="11041200" cy="288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dirty="0">
                  <a:ln w="3175">
                    <a:noFill/>
                  </a:ln>
                  <a:solidFill>
                    <a:schemeClr val="bg1"/>
                  </a:solidFill>
                </a:rPr>
                <a:t>1</a:t>
              </a:r>
              <a:endParaRPr lang="en-US"/>
            </a:p>
          </p:txBody>
        </p:sp>
      </p:gr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72" r:id="rId1"/>
    <p:sldLayoutId id="2147483827" r:id="rId2"/>
    <p:sldLayoutId id="2147483819" r:id="rId3"/>
    <p:sldLayoutId id="2147483820" r:id="rId4"/>
    <p:sldLayoutId id="2147483822" r:id="rId5"/>
    <p:sldLayoutId id="2147483775" r:id="rId6"/>
    <p:sldLayoutId id="2147483766" r:id="rId7"/>
    <p:sldLayoutId id="2147483737" r:id="rId8"/>
    <p:sldLayoutId id="2147483823" r:id="rId9"/>
    <p:sldLayoutId id="2147483731" r:id="rId10"/>
    <p:sldLayoutId id="2147483808" r:id="rId11"/>
    <p:sldLayoutId id="2147483809" r:id="rId12"/>
    <p:sldLayoutId id="2147483810" r:id="rId13"/>
    <p:sldLayoutId id="2147483811" r:id="rId14"/>
    <p:sldLayoutId id="2147483812" r:id="rId15"/>
    <p:sldLayoutId id="2147483813" r:id="rId16"/>
    <p:sldLayoutId id="2147483814" r:id="rId17"/>
    <p:sldLayoutId id="2147483824" r:id="rId18"/>
    <p:sldLayoutId id="2147483825" r:id="rId19"/>
    <p:sldLayoutId id="2147483849" r:id="rId20"/>
    <p:sldLayoutId id="2147483850" r:id="rId21"/>
    <p:sldLayoutId id="2147483851" r:id="rId22"/>
    <p:sldLayoutId id="2147483826" r:id="rId23"/>
    <p:sldLayoutId id="2147483732" r:id="rId24"/>
    <p:sldLayoutId id="2147483828" r:id="rId25"/>
    <p:sldLayoutId id="2147483829" r:id="rId26"/>
    <p:sldLayoutId id="2147483852" r:id="rId27"/>
    <p:sldLayoutId id="2147483755" r:id="rId28"/>
    <p:sldLayoutId id="2147483776" r:id="rId29"/>
    <p:sldLayoutId id="2147483769" r:id="rId30"/>
    <p:sldLayoutId id="2147483777" r:id="rId31"/>
    <p:sldLayoutId id="2147483758" r:id="rId32"/>
    <p:sldLayoutId id="2147483778" r:id="rId33"/>
    <p:sldLayoutId id="2147483854" r:id="rId34"/>
    <p:sldLayoutId id="2147483831" r:id="rId35"/>
    <p:sldLayoutId id="2147483835" r:id="rId36"/>
    <p:sldLayoutId id="2147483780" r:id="rId37"/>
    <p:sldLayoutId id="2147483832" r:id="rId38"/>
    <p:sldLayoutId id="2147483855" r:id="rId39"/>
    <p:sldLayoutId id="2147483834" r:id="rId40"/>
    <p:sldLayoutId id="2147483836" r:id="rId41"/>
    <p:sldLayoutId id="2147483781" r:id="rId42"/>
    <p:sldLayoutId id="2147483782" r:id="rId43"/>
    <p:sldLayoutId id="2147483837" r:id="rId44"/>
    <p:sldLayoutId id="2147483783" r:id="rId45"/>
    <p:sldLayoutId id="2147483784" r:id="rId46"/>
    <p:sldLayoutId id="2147483797" r:id="rId47"/>
    <p:sldLayoutId id="2147483857" r:id="rId48"/>
    <p:sldLayoutId id="2147483785" r:id="rId49"/>
    <p:sldLayoutId id="2147483786" r:id="rId50"/>
    <p:sldLayoutId id="2147483788" r:id="rId51"/>
    <p:sldLayoutId id="2147483789" r:id="rId52"/>
    <p:sldLayoutId id="2147483790" r:id="rId53"/>
    <p:sldLayoutId id="2147483792" r:id="rId54"/>
    <p:sldLayoutId id="2147483793" r:id="rId55"/>
    <p:sldLayoutId id="2147483795" r:id="rId56"/>
    <p:sldLayoutId id="2147483817" r:id="rId57"/>
    <p:sldLayoutId id="2147483816" r:id="rId58"/>
    <p:sldLayoutId id="2147483815" r:id="rId59"/>
    <p:sldLayoutId id="2147483794" r:id="rId60"/>
    <p:sldLayoutId id="2147483796" r:id="rId61"/>
    <p:sldLayoutId id="2147483839" r:id="rId62"/>
    <p:sldLayoutId id="2147483840" r:id="rId63"/>
    <p:sldLayoutId id="2147483798" r:id="rId64"/>
    <p:sldLayoutId id="2147483800" r:id="rId65"/>
    <p:sldLayoutId id="2147483801" r:id="rId66"/>
    <p:sldLayoutId id="2147483856" r:id="rId67"/>
    <p:sldLayoutId id="2147483807" r:id="rId68"/>
    <p:sldLayoutId id="2147483743" r:id="rId69"/>
    <p:sldLayoutId id="2147483842" r:id="rId70"/>
    <p:sldLayoutId id="2147483841" r:id="rId71"/>
    <p:sldLayoutId id="2147483843" r:id="rId72"/>
    <p:sldLayoutId id="2147483844" r:id="rId73"/>
    <p:sldLayoutId id="2147483853" r:id="rId74"/>
    <p:sldLayoutId id="2147483845" r:id="rId75"/>
    <p:sldLayoutId id="2147483846" r:id="rId76"/>
    <p:sldLayoutId id="2147483847" r:id="rId77"/>
    <p:sldLayoutId id="2147483848" r:id="rId78"/>
    <p:sldLayoutId id="2147483744" r:id="rId79"/>
    <p:sldLayoutId id="2147483760" r:id="rId80"/>
    <p:sldLayoutId id="2147483762" r:id="rId81"/>
    <p:sldLayoutId id="2147483751" r:id="rId82"/>
    <p:sldLayoutId id="2147483858" r:id="rId83"/>
    <p:sldLayoutId id="2147483859" r:id="rId84"/>
    <p:sldLayoutId id="2147483860" r:id="rId85"/>
  </p:sldLayoutIdLst>
  <p:hf hdr="0"/>
  <p:txStyles>
    <p:titleStyle>
      <a:lvl1pPr algn="l" defTabSz="914400" rtl="0" eaLnBrk="1" latinLnBrk="0" hangingPunct="1">
        <a:lnSpc>
          <a:spcPct val="90000"/>
        </a:lnSpc>
        <a:spcBef>
          <a:spcPct val="0"/>
        </a:spcBef>
        <a:buNone/>
        <a:defRPr sz="3200" b="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545859"/>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545859"/>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545859"/>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400" b="1" kern="1200">
          <a:solidFill>
            <a:srgbClr val="545859"/>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rgbClr val="545859"/>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2000" b="1" kern="1200">
          <a:solidFill>
            <a:srgbClr val="545859"/>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baseline="0">
          <a:solidFill>
            <a:srgbClr val="545859"/>
          </a:solidFill>
          <a:latin typeface="+mn-lt"/>
          <a:ea typeface="+mn-ea"/>
          <a:cs typeface="+mn-cs"/>
        </a:defRPr>
      </a:lvl7pPr>
      <a:lvl8pPr marL="0" indent="0" algn="l" defTabSz="914400" rtl="0" eaLnBrk="1" latinLnBrk="0" hangingPunct="1">
        <a:lnSpc>
          <a:spcPct val="100000"/>
        </a:lnSpc>
        <a:spcBef>
          <a:spcPts val="0"/>
        </a:spcBef>
        <a:spcAft>
          <a:spcPts val="300"/>
        </a:spcAft>
        <a:buFont typeface="Arial" panose="020B0604020202020204" pitchFamily="34" charset="0"/>
        <a:buChar char="​"/>
        <a:defRPr sz="1000" kern="1200">
          <a:solidFill>
            <a:srgbClr val="545859"/>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4800" kern="1200" baseline="0">
          <a:solidFill>
            <a:srgbClr val="545859"/>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341" userDrawn="1">
          <p15:clr>
            <a:srgbClr val="A4A3A4"/>
          </p15:clr>
        </p15:guide>
        <p15:guide id="4" orient="horz" pos="2522" userDrawn="1">
          <p15:clr>
            <a:srgbClr val="A4A3A4"/>
          </p15:clr>
        </p15:guide>
        <p15:guide id="5" pos="362" userDrawn="1">
          <p15:clr>
            <a:srgbClr val="F26B43"/>
          </p15:clr>
        </p15:guide>
        <p15:guide id="6" orient="horz" pos="362" userDrawn="1">
          <p15:clr>
            <a:srgbClr val="F26B43"/>
          </p15:clr>
        </p15:guide>
        <p15:guide id="7" orient="horz" pos="1088" userDrawn="1">
          <p15:clr>
            <a:srgbClr val="F26B43"/>
          </p15:clr>
        </p15:guide>
        <p15:guide id="8" pos="775" userDrawn="1">
          <p15:clr>
            <a:srgbClr val="A4A3A4"/>
          </p15:clr>
        </p15:guide>
        <p15:guide id="9" pos="956" userDrawn="1">
          <p15:clr>
            <a:srgbClr val="A4A3A4"/>
          </p15:clr>
        </p15:guide>
        <p15:guide id="10" orient="horz" pos="3775" userDrawn="1">
          <p15:clr>
            <a:srgbClr val="F26B43"/>
          </p15:clr>
        </p15:guide>
        <p15:guide id="11" pos="1370" userDrawn="1">
          <p15:clr>
            <a:srgbClr val="A4A3A4"/>
          </p15:clr>
        </p15:guide>
        <p15:guide id="12" pos="1551" userDrawn="1">
          <p15:clr>
            <a:srgbClr val="A4A3A4"/>
          </p15:clr>
        </p15:guide>
        <p15:guide id="13" pos="1965" userDrawn="1">
          <p15:clr>
            <a:srgbClr val="A4A3A4"/>
          </p15:clr>
        </p15:guide>
        <p15:guide id="14" pos="2146" userDrawn="1">
          <p15:clr>
            <a:srgbClr val="A4A3A4"/>
          </p15:clr>
        </p15:guide>
        <p15:guide id="15" pos="2560" userDrawn="1">
          <p15:clr>
            <a:srgbClr val="A4A3A4"/>
          </p15:clr>
        </p15:guide>
        <p15:guide id="16" pos="2741" userDrawn="1">
          <p15:clr>
            <a:srgbClr val="A4A3A4"/>
          </p15:clr>
        </p15:guide>
        <p15:guide id="17" pos="3154" userDrawn="1">
          <p15:clr>
            <a:srgbClr val="A4A3A4"/>
          </p15:clr>
        </p15:guide>
        <p15:guide id="18" pos="3336" userDrawn="1">
          <p15:clr>
            <a:srgbClr val="A4A3A4"/>
          </p15:clr>
        </p15:guide>
        <p15:guide id="19" pos="3749" userDrawn="1">
          <p15:clr>
            <a:srgbClr val="A4A3A4"/>
          </p15:clr>
        </p15:guide>
        <p15:guide id="20" pos="3931" userDrawn="1">
          <p15:clr>
            <a:srgbClr val="A4A3A4"/>
          </p15:clr>
        </p15:guide>
        <p15:guide id="21" pos="4344" userDrawn="1">
          <p15:clr>
            <a:srgbClr val="A4A3A4"/>
          </p15:clr>
        </p15:guide>
        <p15:guide id="22" pos="4525" userDrawn="1">
          <p15:clr>
            <a:srgbClr val="A4A3A4"/>
          </p15:clr>
        </p15:guide>
        <p15:guide id="23" pos="4939" userDrawn="1">
          <p15:clr>
            <a:srgbClr val="A4A3A4"/>
          </p15:clr>
        </p15:guide>
        <p15:guide id="24" pos="5120" userDrawn="1">
          <p15:clr>
            <a:srgbClr val="A4A3A4"/>
          </p15:clr>
        </p15:guide>
        <p15:guide id="25" pos="5534" userDrawn="1">
          <p15:clr>
            <a:srgbClr val="A4A3A4"/>
          </p15:clr>
        </p15:guide>
        <p15:guide id="26" pos="5715" userDrawn="1">
          <p15:clr>
            <a:srgbClr val="A4A3A4"/>
          </p15:clr>
        </p15:guide>
        <p15:guide id="27" pos="6128" userDrawn="1">
          <p15:clr>
            <a:srgbClr val="A4A3A4"/>
          </p15:clr>
        </p15:guide>
        <p15:guide id="28" pos="6310" userDrawn="1">
          <p15:clr>
            <a:srgbClr val="A4A3A4"/>
          </p15:clr>
        </p15:guide>
        <p15:guide id="29" pos="6723" userDrawn="1">
          <p15:clr>
            <a:srgbClr val="A4A3A4"/>
          </p15:clr>
        </p15:guide>
        <p15:guide id="30" pos="6905" userDrawn="1">
          <p15:clr>
            <a:srgbClr val="A4A3A4"/>
          </p15:clr>
        </p15:guide>
        <p15:guide id="31" pos="7317" userDrawn="1">
          <p15:clr>
            <a:srgbClr val="F26B43"/>
          </p15:clr>
        </p15:guide>
        <p15:guide id="32" orient="horz" pos="3957" userDrawn="1">
          <p15:clr>
            <a:srgbClr val="F26B43"/>
          </p15:clr>
        </p15:guide>
        <p15:guide id="33" orient="horz" pos="4138"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customXml" Target="../../customXml/item53.xml"/><Relationship Id="rId1" Type="http://schemas.openxmlformats.org/officeDocument/2006/relationships/customXml" Target="../../customXml/item36.xml"/><Relationship Id="rId5" Type="http://schemas.openxmlformats.org/officeDocument/2006/relationships/image" Target="../media/image18.jpeg"/><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84.xml"/><Relationship Id="rId1" Type="http://schemas.openxmlformats.org/officeDocument/2006/relationships/tags" Target="../tags/tag21.xml"/></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7.jpg"/><Relationship Id="rId7" Type="http://schemas.openxmlformats.org/officeDocument/2006/relationships/diagramColors" Target="../diagrams/colors8.xml"/><Relationship Id="rId2" Type="http://schemas.openxmlformats.org/officeDocument/2006/relationships/slideLayout" Target="../slideLayouts/slideLayout85.xml"/><Relationship Id="rId1" Type="http://schemas.openxmlformats.org/officeDocument/2006/relationships/tags" Target="../tags/tag2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5.xml"/><Relationship Id="rId7" Type="http://schemas.openxmlformats.org/officeDocument/2006/relationships/hyperlink" Target="mailto:david.kalson@dentons.com" TargetMode="Externa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hyperlink" Target="mailto:larry.Lebowitz@dentons.com" TargetMode="Externa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customXml" Target="../../customXml/item87.xml"/><Relationship Id="rId1" Type="http://schemas.openxmlformats.org/officeDocument/2006/relationships/customXml" Target="../../customXml/item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2.bin"/><Relationship Id="rId2" Type="http://schemas.openxmlformats.org/officeDocument/2006/relationships/slideLayout" Target="../slideLayouts/slideLayout24.xml"/><Relationship Id="rId1" Type="http://schemas.openxmlformats.org/officeDocument/2006/relationships/tags" Target="../tags/tag17.xml"/><Relationship Id="rId6" Type="http://schemas.openxmlformats.org/officeDocument/2006/relationships/image" Target="../media/image21.bin"/><Relationship Id="rId5" Type="http://schemas.openxmlformats.org/officeDocument/2006/relationships/image" Target="../media/image20.bin"/><Relationship Id="rId4" Type="http://schemas.openxmlformats.org/officeDocument/2006/relationships/image" Target="../media/image19.bin"/></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3.jpeg"/><Relationship Id="rId7" Type="http://schemas.openxmlformats.org/officeDocument/2006/relationships/diagramColors" Target="../diagrams/colors1.xml"/><Relationship Id="rId2" Type="http://schemas.openxmlformats.org/officeDocument/2006/relationships/slideLayout" Target="../slideLayouts/slideLayout84.xml"/><Relationship Id="rId1" Type="http://schemas.openxmlformats.org/officeDocument/2006/relationships/tags" Target="../tags/tag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84.xml"/><Relationship Id="rId1" Type="http://schemas.openxmlformats.org/officeDocument/2006/relationships/tags" Target="../tags/tag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84.xml"/><Relationship Id="rId1" Type="http://schemas.openxmlformats.org/officeDocument/2006/relationships/tags" Target="../tags/tag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2D98E4-5F44-6A48-9263-F75DCC217E23}"/>
              </a:ext>
            </a:extLst>
          </p:cNvPr>
          <p:cNvSpPr>
            <a:spLocks noGrp="1"/>
          </p:cNvSpPr>
          <p:nvPr>
            <p:ph type="dt" sz="half" idx="15"/>
          </p:nvPr>
        </p:nvSpPr>
        <p:spPr/>
        <p:txBody>
          <a:bodyPr/>
          <a:lstStyle/>
          <a:p>
            <a:endParaRPr lang="en-US" dirty="0"/>
          </a:p>
        </p:txBody>
      </p:sp>
      <p:sp>
        <p:nvSpPr>
          <p:cNvPr id="3" name="Footer Placeholder 2">
            <a:extLst>
              <a:ext uri="{FF2B5EF4-FFF2-40B4-BE49-F238E27FC236}">
                <a16:creationId xmlns:a16="http://schemas.microsoft.com/office/drawing/2014/main" id="{365C0BE8-9652-764C-BEE5-ACD5714F1CA2}"/>
              </a:ext>
            </a:extLst>
          </p:cNvPr>
          <p:cNvSpPr>
            <a:spLocks noGrp="1"/>
          </p:cNvSpPr>
          <p:nvPr>
            <p:ph type="ftr" sz="quarter" idx="16"/>
          </p:nvPr>
        </p:nvSpPr>
        <p:spPr/>
        <p:txBody>
          <a:bodyPr/>
          <a:lstStyle/>
          <a:p>
            <a:endParaRPr lang="en-US" dirty="0"/>
          </a:p>
        </p:txBody>
      </p:sp>
      <p:sp>
        <p:nvSpPr>
          <p:cNvPr id="4" name="Slide Number Placeholder 3">
            <a:extLst>
              <a:ext uri="{FF2B5EF4-FFF2-40B4-BE49-F238E27FC236}">
                <a16:creationId xmlns:a16="http://schemas.microsoft.com/office/drawing/2014/main" id="{A82BC122-A107-6949-800A-16A99978496F}"/>
              </a:ext>
            </a:extLst>
          </p:cNvPr>
          <p:cNvSpPr>
            <a:spLocks noGrp="1"/>
          </p:cNvSpPr>
          <p:nvPr>
            <p:ph type="sldNum" sz="quarter" idx="17"/>
          </p:nvPr>
        </p:nvSpPr>
        <p:spPr/>
        <p:txBody>
          <a:bodyPr/>
          <a:lstStyle/>
          <a:p>
            <a:fld id="{23AA811B-2EBD-4900-905E-5BE206449611}" type="slidenum">
              <a:rPr lang="en-US" smtClean="0"/>
              <a:pPr/>
              <a:t>1</a:t>
            </a:fld>
            <a:endParaRPr lang="en-US" dirty="0"/>
          </a:p>
        </p:txBody>
      </p:sp>
      <p:pic>
        <p:nvPicPr>
          <p:cNvPr id="15" name="Picture Placeholder 34">
            <a:extLst>
              <a:ext uri="{FF2B5EF4-FFF2-40B4-BE49-F238E27FC236}">
                <a16:creationId xmlns:a16="http://schemas.microsoft.com/office/drawing/2014/main" id="{9079624B-BE8A-411D-9660-4CAA83768975}"/>
              </a:ext>
            </a:extLst>
          </p:cNvPr>
          <p:cNvPicPr>
            <a:picLocks noGrp="1" noChangeAspect="1"/>
          </p:cNvPicPr>
          <p:nvPr>
            <p:ph type="pic" sz="quarter" idx="13"/>
            <p:custDataLst>
              <p:tags r:id="rId3"/>
            </p:custDataLst>
          </p:nvPr>
        </p:nvPicPr>
        <p:blipFill rotWithShape="1">
          <a:blip r:embed="rId5">
            <a:extLst>
              <a:ext uri="{28A0092B-C50C-407E-A947-70E740481C1C}">
                <a14:useLocalDpi xmlns:a14="http://schemas.microsoft.com/office/drawing/2010/main" val="0"/>
              </a:ext>
            </a:extLst>
          </a:blip>
          <a:srcRect t="14360" b="14360"/>
          <a:stretch/>
        </p:blipFill>
        <p:spPr>
          <a:xfrm>
            <a:off x="0" y="-1"/>
            <a:ext cx="12193200" cy="6861600"/>
          </a:xfrm>
        </p:spPr>
      </p:pic>
      <p:sp>
        <p:nvSpPr>
          <p:cNvPr id="37" name="Text Placeholder 36">
            <a:extLst>
              <a:ext uri="{FF2B5EF4-FFF2-40B4-BE49-F238E27FC236}">
                <a16:creationId xmlns:a16="http://schemas.microsoft.com/office/drawing/2014/main" id="{F0E26EC4-4F8D-4B17-A266-360BA1DB9E6B}"/>
              </a:ext>
            </a:extLst>
          </p:cNvPr>
          <p:cNvSpPr>
            <a:spLocks noGrp="1"/>
          </p:cNvSpPr>
          <p:nvPr>
            <p:ph type="body" sz="quarter" idx="18"/>
          </p:nvPr>
        </p:nvSpPr>
        <p:spPr/>
        <p:txBody>
          <a:bodyPr/>
          <a:lstStyle/>
          <a:p>
            <a:endParaRPr lang="en-US" dirty="0"/>
          </a:p>
        </p:txBody>
      </p:sp>
      <p:sp>
        <p:nvSpPr>
          <p:cNvPr id="36" name="Text Placeholder 35">
            <a:extLst>
              <a:ext uri="{FF2B5EF4-FFF2-40B4-BE49-F238E27FC236}">
                <a16:creationId xmlns:a16="http://schemas.microsoft.com/office/drawing/2014/main" id="{1950BEEA-BB01-41E0-87E3-503E3DAC0496}"/>
              </a:ext>
            </a:extLst>
          </p:cNvPr>
          <p:cNvSpPr>
            <a:spLocks noGrp="1"/>
          </p:cNvSpPr>
          <p:nvPr>
            <p:ph type="body" sz="quarter" idx="14"/>
          </p:nvPr>
        </p:nvSpPr>
        <p:spPr/>
        <p:txBody>
          <a:bodyPr/>
          <a:lstStyle/>
          <a:p>
            <a:endParaRPr lang="en-US" dirty="0"/>
          </a:p>
        </p:txBody>
      </p:sp>
      <p:sp>
        <p:nvSpPr>
          <p:cNvPr id="33" name="Title 32">
            <a:extLst>
              <a:ext uri="{FF2B5EF4-FFF2-40B4-BE49-F238E27FC236}">
                <a16:creationId xmlns:a16="http://schemas.microsoft.com/office/drawing/2014/main" id="{153062B7-47EC-42C0-8F67-DB157D8D465B}"/>
              </a:ext>
            </a:extLst>
          </p:cNvPr>
          <p:cNvSpPr>
            <a:spLocks noGrp="1"/>
          </p:cNvSpPr>
          <p:nvPr>
            <p:ph type="ctrTitle"/>
          </p:nvPr>
        </p:nvSpPr>
        <p:spPr>
          <a:xfrm>
            <a:off x="576000" y="1374521"/>
            <a:ext cx="8597980" cy="1497600"/>
          </a:xfrm>
        </p:spPr>
        <p:txBody>
          <a:bodyPr/>
          <a:lstStyle/>
          <a:p>
            <a:r>
              <a:rPr lang="en-US" dirty="0"/>
              <a:t>Immigration Strategies for </a:t>
            </a:r>
            <a:r>
              <a:rPr lang="en-US"/>
              <a:t>Immigrant Entrepreneurs</a:t>
            </a:r>
            <a:endParaRPr lang="en-US" dirty="0"/>
          </a:p>
        </p:txBody>
      </p:sp>
      <p:sp>
        <p:nvSpPr>
          <p:cNvPr id="34" name="Subtitle 33">
            <a:extLst>
              <a:ext uri="{FF2B5EF4-FFF2-40B4-BE49-F238E27FC236}">
                <a16:creationId xmlns:a16="http://schemas.microsoft.com/office/drawing/2014/main" id="{5928EDB9-E49E-437A-8DED-6905101B0EBA}"/>
              </a:ext>
            </a:extLst>
          </p:cNvPr>
          <p:cNvSpPr>
            <a:spLocks noGrp="1"/>
          </p:cNvSpPr>
          <p:nvPr>
            <p:ph type="subTitle" idx="1"/>
          </p:nvPr>
        </p:nvSpPr>
        <p:spPr/>
        <p:txBody>
          <a:bodyPr/>
          <a:lstStyle/>
          <a:p>
            <a:r>
              <a:rPr lang="en-US" sz="3000" dirty="0"/>
              <a:t>David J. Kalson, Esq.</a:t>
            </a:r>
            <a:br>
              <a:rPr lang="en-US" sz="3000" dirty="0"/>
            </a:br>
            <a:r>
              <a:rPr lang="en-US" sz="3000" dirty="0"/>
              <a:t>Lawrence M. Lebowitz, Esq.</a:t>
            </a:r>
            <a:br>
              <a:rPr lang="en-US" sz="2500" dirty="0"/>
            </a:br>
            <a:br>
              <a:rPr lang="en-US" sz="2500" dirty="0"/>
            </a:br>
            <a:r>
              <a:rPr lang="en-US" sz="2500" dirty="0"/>
              <a:t>January 31, 2023</a:t>
            </a:r>
          </a:p>
        </p:txBody>
      </p:sp>
      <p:sp>
        <p:nvSpPr>
          <p:cNvPr id="10" name="Text Placeholder 9">
            <a:extLst>
              <a:ext uri="{FF2B5EF4-FFF2-40B4-BE49-F238E27FC236}">
                <a16:creationId xmlns:a16="http://schemas.microsoft.com/office/drawing/2014/main" id="{5015DFE6-D591-E543-A284-568C9B7E9AE4}"/>
              </a:ext>
            </a:extLst>
          </p:cNvPr>
          <p:cNvSpPr>
            <a:spLocks noGrp="1"/>
          </p:cNvSpPr>
          <p:nvPr>
            <p:ph type="body" sz="quarter" idx="19"/>
          </p:nvPr>
        </p:nvSpPr>
        <p:spPr/>
        <p:txBody>
          <a:bodyPr/>
          <a:lstStyle/>
          <a:p>
            <a:r>
              <a:rPr lang="en-US" dirty="0"/>
              <a:t>Grow | Protect | Operate | Finance</a:t>
            </a:r>
            <a:endParaRPr lang="en-US"/>
          </a:p>
        </p:txBody>
      </p:sp>
    </p:spTree>
    <p:custDataLst>
      <p:custData r:id="rId1"/>
      <p:custData r:id="rId2"/>
    </p:custDataLst>
    <p:extLst>
      <p:ext uri="{BB962C8B-B14F-4D97-AF65-F5344CB8AC3E}">
        <p14:creationId xmlns:p14="http://schemas.microsoft.com/office/powerpoint/2010/main" val="2751396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169F46-7F20-4100-8816-088F203BB520}"/>
              </a:ext>
            </a:extLst>
          </p:cNvPr>
          <p:cNvPicPr>
            <a:picLocks noChangeAspect="1"/>
          </p:cNvPicPr>
          <p:nvPr>
            <p:custDataLst>
              <p:tags r:id="rId1"/>
            </p:custDataLst>
          </p:nvPr>
        </p:nvPicPr>
        <p:blipFill rotWithShape="1">
          <a:blip r:embed="rId3"/>
          <a:srcRect/>
          <a:stretch/>
        </p:blipFill>
        <p:spPr>
          <a:xfrm>
            <a:off x="1891506" y="1148400"/>
            <a:ext cx="8408987" cy="5223960"/>
          </a:xfrm>
          <a:prstGeom prst="rect">
            <a:avLst/>
          </a:prstGeom>
          <a:ln>
            <a:noFill/>
          </a:ln>
          <a:effectLst>
            <a:softEdge rad="112500"/>
          </a:effectLst>
        </p:spPr>
      </p:pic>
      <p:sp>
        <p:nvSpPr>
          <p:cNvPr id="27650" name="Rectangle 2"/>
          <p:cNvSpPr>
            <a:spLocks noGrp="1"/>
          </p:cNvSpPr>
          <p:nvPr>
            <p:ph type="title"/>
          </p:nvPr>
        </p:nvSpPr>
        <p:spPr/>
        <p:txBody>
          <a:bodyPr/>
          <a:lstStyle/>
          <a:p>
            <a:r>
              <a:rPr lang="en-US" altLang="en-US" b="1" dirty="0"/>
              <a:t>Entrepreneurial Visa Status/Options</a:t>
            </a:r>
          </a:p>
        </p:txBody>
      </p:sp>
      <p:sp>
        <p:nvSpPr>
          <p:cNvPr id="3" name="Slide Number Placeholder 2">
            <a:extLst>
              <a:ext uri="{FF2B5EF4-FFF2-40B4-BE49-F238E27FC236}">
                <a16:creationId xmlns:a16="http://schemas.microsoft.com/office/drawing/2014/main" id="{1F89C834-0391-4BD1-9A93-C4518B977397}"/>
              </a:ext>
            </a:extLst>
          </p:cNvPr>
          <p:cNvSpPr>
            <a:spLocks noGrp="1"/>
          </p:cNvSpPr>
          <p:nvPr>
            <p:ph type="sldNum" sz="quarter" idx="16"/>
          </p:nvPr>
        </p:nvSpPr>
        <p:spPr/>
        <p:txBody>
          <a:bodyPr/>
          <a:lstStyle/>
          <a:p>
            <a:fld id="{D34DACC3-9742-4940-92E6-4CAB853A3218}" type="slidenum">
              <a:rPr lang="en-GB" noProof="0" smtClean="0"/>
              <a:pPr/>
              <a:t>10</a:t>
            </a:fld>
            <a:endParaRPr lang="en-GB" noProof="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5FF0916-1568-4907-B6F9-C5B9D0143B8F}"/>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a:stretch/>
        </p:blipFill>
        <p:spPr>
          <a:xfrm>
            <a:off x="1949302" y="1601287"/>
            <a:ext cx="8293395" cy="4517438"/>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51E917AF-73D0-4252-9176-B434694DFF2A}"/>
              </a:ext>
            </a:extLst>
          </p:cNvPr>
          <p:cNvSpPr>
            <a:spLocks noGrp="1"/>
          </p:cNvSpPr>
          <p:nvPr>
            <p:ph type="title"/>
          </p:nvPr>
        </p:nvSpPr>
        <p:spPr/>
        <p:txBody>
          <a:bodyPr/>
          <a:lstStyle/>
          <a:p>
            <a:r>
              <a:rPr lang="en-US" dirty="0"/>
              <a:t>Impact of President/Administration on Immigration</a:t>
            </a:r>
          </a:p>
        </p:txBody>
      </p:sp>
      <p:graphicFrame>
        <p:nvGraphicFramePr>
          <p:cNvPr id="8" name="Content Placeholder 7">
            <a:extLst>
              <a:ext uri="{FF2B5EF4-FFF2-40B4-BE49-F238E27FC236}">
                <a16:creationId xmlns:a16="http://schemas.microsoft.com/office/drawing/2014/main" id="{546F1058-9B95-4C73-B1C8-E73D4C319FB1}"/>
              </a:ext>
            </a:extLst>
          </p:cNvPr>
          <p:cNvGraphicFramePr>
            <a:graphicFrameLocks noGrp="1"/>
          </p:cNvGraphicFramePr>
          <p:nvPr>
            <p:ph idx="1"/>
            <p:extLst>
              <p:ext uri="{D42A27DB-BD31-4B8C-83A1-F6EECF244321}">
                <p14:modId xmlns:p14="http://schemas.microsoft.com/office/powerpoint/2010/main" val="1286480508"/>
              </p:ext>
            </p:extLst>
          </p:nvPr>
        </p:nvGraphicFramePr>
        <p:xfrm>
          <a:off x="576000" y="1727200"/>
          <a:ext cx="11041200" cy="42656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Slide Number Placeholder 6">
            <a:extLst>
              <a:ext uri="{FF2B5EF4-FFF2-40B4-BE49-F238E27FC236}">
                <a16:creationId xmlns:a16="http://schemas.microsoft.com/office/drawing/2014/main" id="{C11D4247-530C-449D-914C-5FE544FDB72E}"/>
              </a:ext>
            </a:extLst>
          </p:cNvPr>
          <p:cNvSpPr>
            <a:spLocks noGrp="1"/>
          </p:cNvSpPr>
          <p:nvPr>
            <p:ph type="sldNum" sz="quarter" idx="16"/>
          </p:nvPr>
        </p:nvSpPr>
        <p:spPr/>
        <p:txBody>
          <a:bodyPr/>
          <a:lstStyle/>
          <a:p>
            <a:fld id="{23AA811B-2EBD-4900-905E-5BE206449611}" type="slidenum">
              <a:rPr lang="en-GB" smtClean="0"/>
              <a:pPr/>
              <a:t>11</a:t>
            </a:fld>
            <a:endParaRPr lang="en-GB" dirty="0"/>
          </a:p>
        </p:txBody>
      </p:sp>
    </p:spTree>
    <p:extLst>
      <p:ext uri="{BB962C8B-B14F-4D97-AF65-F5344CB8AC3E}">
        <p14:creationId xmlns:p14="http://schemas.microsoft.com/office/powerpoint/2010/main" val="3131994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2">
            <a:extLst>
              <a:ext uri="{FF2B5EF4-FFF2-40B4-BE49-F238E27FC236}">
                <a16:creationId xmlns:a16="http://schemas.microsoft.com/office/drawing/2014/main" id="{2D6E6FE0-5BFC-4A59-A1F2-D41563627948}"/>
              </a:ext>
            </a:extLst>
          </p:cNvPr>
          <p:cNvPicPr>
            <a:picLocks noGrp="1" noChangeAspect="1"/>
          </p:cNvPicPr>
          <p:nvPr>
            <p:ph type="pic" sz="quarter" idx="19"/>
            <p:custDataLst>
              <p:tags r:id="rId1"/>
            </p:custDataLst>
          </p:nvPr>
        </p:nvPicPr>
        <p:blipFill rotWithShape="1">
          <a:blip r:embed="rId4">
            <a:extLst>
              <a:ext uri="{28A0092B-C50C-407E-A947-70E740481C1C}">
                <a14:useLocalDpi xmlns:a14="http://schemas.microsoft.com/office/drawing/2010/main" val="0"/>
              </a:ext>
            </a:extLst>
          </a:blip>
          <a:srcRect t="3485" b="3485"/>
          <a:stretch/>
        </p:blipFill>
        <p:spPr>
          <a:xfrm>
            <a:off x="6896100" y="1972798"/>
            <a:ext cx="2571934" cy="2571933"/>
          </a:xfrm>
        </p:spPr>
      </p:pic>
      <p:pic>
        <p:nvPicPr>
          <p:cNvPr id="12" name="Picture Placeholder 2">
            <a:extLst>
              <a:ext uri="{FF2B5EF4-FFF2-40B4-BE49-F238E27FC236}">
                <a16:creationId xmlns:a16="http://schemas.microsoft.com/office/drawing/2014/main" id="{BB40E915-8C99-4C3C-B25E-FE007683C57B}"/>
              </a:ext>
            </a:extLst>
          </p:cNvPr>
          <p:cNvPicPr>
            <a:picLocks noGrp="1" noChangeAspect="1"/>
          </p:cNvPicPr>
          <p:nvPr>
            <p:ph type="pic" sz="quarter" idx="220"/>
            <p:custDataLst>
              <p:tags r:id="rId2"/>
            </p:custDataLst>
          </p:nvPr>
        </p:nvPicPr>
        <p:blipFill rotWithShape="1">
          <a:blip r:embed="rId5">
            <a:extLst>
              <a:ext uri="{28A0092B-C50C-407E-A947-70E740481C1C}">
                <a14:useLocalDpi xmlns:a14="http://schemas.microsoft.com/office/drawing/2010/main" val="0"/>
              </a:ext>
            </a:extLst>
          </a:blip>
          <a:srcRect t="3476" b="3476"/>
          <a:stretch/>
        </p:blipFill>
        <p:spPr>
          <a:xfrm>
            <a:off x="2463481" y="1972798"/>
            <a:ext cx="2571934" cy="2571934"/>
          </a:xfrm>
        </p:spPr>
      </p:pic>
      <p:sp>
        <p:nvSpPr>
          <p:cNvPr id="5" name="Title 4">
            <a:extLst>
              <a:ext uri="{FF2B5EF4-FFF2-40B4-BE49-F238E27FC236}">
                <a16:creationId xmlns:a16="http://schemas.microsoft.com/office/drawing/2014/main" id="{FF193D60-DAC4-4F3E-8E92-82E53ECE2B6B}"/>
              </a:ext>
            </a:extLst>
          </p:cNvPr>
          <p:cNvSpPr>
            <a:spLocks noGrp="1"/>
          </p:cNvSpPr>
          <p:nvPr>
            <p:ph type="title"/>
          </p:nvPr>
        </p:nvSpPr>
        <p:spPr/>
        <p:txBody>
          <a:bodyPr/>
          <a:lstStyle/>
          <a:p>
            <a:r>
              <a:rPr lang="en-US" dirty="0"/>
              <a:t>Questions?</a:t>
            </a:r>
          </a:p>
        </p:txBody>
      </p:sp>
      <p:sp>
        <p:nvSpPr>
          <p:cNvPr id="10" name="Slide Number Placeholder 9">
            <a:extLst>
              <a:ext uri="{FF2B5EF4-FFF2-40B4-BE49-F238E27FC236}">
                <a16:creationId xmlns:a16="http://schemas.microsoft.com/office/drawing/2014/main" id="{F2A765DD-21AC-43BC-B996-4FE706E02E40}"/>
              </a:ext>
            </a:extLst>
          </p:cNvPr>
          <p:cNvSpPr>
            <a:spLocks noGrp="1"/>
          </p:cNvSpPr>
          <p:nvPr>
            <p:ph type="sldNum" sz="quarter" idx="224"/>
          </p:nvPr>
        </p:nvSpPr>
        <p:spPr/>
        <p:txBody>
          <a:bodyPr/>
          <a:lstStyle/>
          <a:p>
            <a:fld id="{23AA811B-2EBD-4900-905E-5BE206449611}" type="slidenum">
              <a:rPr lang="en-US" smtClean="0"/>
              <a:pPr/>
              <a:t>12</a:t>
            </a:fld>
            <a:endParaRPr lang="en-US" dirty="0"/>
          </a:p>
        </p:txBody>
      </p:sp>
      <p:sp>
        <p:nvSpPr>
          <p:cNvPr id="16" name="TextBox 15">
            <a:extLst>
              <a:ext uri="{FF2B5EF4-FFF2-40B4-BE49-F238E27FC236}">
                <a16:creationId xmlns:a16="http://schemas.microsoft.com/office/drawing/2014/main" id="{D3694E6E-BD05-456B-95BD-3B9D82B0224A}"/>
              </a:ext>
            </a:extLst>
          </p:cNvPr>
          <p:cNvSpPr txBox="1"/>
          <p:nvPr/>
        </p:nvSpPr>
        <p:spPr>
          <a:xfrm>
            <a:off x="6836763" y="4877360"/>
            <a:ext cx="2690608" cy="984885"/>
          </a:xfrm>
          <a:prstGeom prst="rect">
            <a:avLst/>
          </a:prstGeom>
          <a:noFill/>
        </p:spPr>
        <p:txBody>
          <a:bodyPr wrap="none" lIns="0" tIns="0" rIns="0" bIns="0" rtlCol="0">
            <a:spAutoFit/>
          </a:bodyPr>
          <a:lstStyle/>
          <a:p>
            <a:pPr algn="ctr">
              <a:spcAft>
                <a:spcPts val="600"/>
              </a:spcAft>
            </a:pPr>
            <a:r>
              <a:rPr lang="en-US" sz="1600" b="1" dirty="0">
                <a:solidFill>
                  <a:schemeClr val="accent1"/>
                </a:solidFill>
              </a:rPr>
              <a:t>Lawrence M. Lebowitz</a:t>
            </a:r>
            <a:br>
              <a:rPr lang="en-US" sz="1600" dirty="0">
                <a:solidFill>
                  <a:schemeClr val="tx2"/>
                </a:solidFill>
              </a:rPr>
            </a:br>
            <a:r>
              <a:rPr lang="en-US" sz="1600" dirty="0">
                <a:solidFill>
                  <a:schemeClr val="tx2"/>
                </a:solidFill>
              </a:rPr>
              <a:t>Shareholder</a:t>
            </a:r>
            <a:br>
              <a:rPr lang="en-US" sz="1600" dirty="0">
                <a:solidFill>
                  <a:schemeClr val="tx2"/>
                </a:solidFill>
              </a:rPr>
            </a:br>
            <a:r>
              <a:rPr lang="en-US" sz="1600" dirty="0">
                <a:solidFill>
                  <a:schemeClr val="tx2"/>
                </a:solidFill>
              </a:rPr>
              <a:t>+1 412 297 4979</a:t>
            </a:r>
            <a:br>
              <a:rPr lang="en-US" sz="1600" dirty="0">
                <a:solidFill>
                  <a:schemeClr val="tx2"/>
                </a:solidFill>
              </a:rPr>
            </a:br>
            <a:r>
              <a:rPr lang="en-US" sz="1600" dirty="0">
                <a:solidFill>
                  <a:schemeClr val="tx2"/>
                </a:solidFill>
                <a:hlinkClick r:id="rId6"/>
              </a:rPr>
              <a:t>larry.Lebowitz@dentons.com</a:t>
            </a:r>
            <a:r>
              <a:rPr lang="en-US" sz="1600" dirty="0">
                <a:solidFill>
                  <a:schemeClr val="tx2"/>
                </a:solidFill>
              </a:rPr>
              <a:t> </a:t>
            </a:r>
          </a:p>
        </p:txBody>
      </p:sp>
      <p:sp>
        <p:nvSpPr>
          <p:cNvPr id="17" name="TextBox 16">
            <a:extLst>
              <a:ext uri="{FF2B5EF4-FFF2-40B4-BE49-F238E27FC236}">
                <a16:creationId xmlns:a16="http://schemas.microsoft.com/office/drawing/2014/main" id="{5BD66997-016C-42C9-A25A-C177F84DF013}"/>
              </a:ext>
            </a:extLst>
          </p:cNvPr>
          <p:cNvSpPr txBox="1"/>
          <p:nvPr/>
        </p:nvSpPr>
        <p:spPr>
          <a:xfrm>
            <a:off x="2583378" y="4873536"/>
            <a:ext cx="2636940" cy="984885"/>
          </a:xfrm>
          <a:prstGeom prst="rect">
            <a:avLst/>
          </a:prstGeom>
          <a:noFill/>
        </p:spPr>
        <p:txBody>
          <a:bodyPr wrap="none" lIns="0" tIns="0" rIns="0" bIns="0" rtlCol="0">
            <a:spAutoFit/>
          </a:bodyPr>
          <a:lstStyle/>
          <a:p>
            <a:pPr algn="ctr">
              <a:spcAft>
                <a:spcPts val="600"/>
              </a:spcAft>
            </a:pPr>
            <a:r>
              <a:rPr lang="en-US" sz="1600" b="1" dirty="0">
                <a:solidFill>
                  <a:schemeClr val="accent1"/>
                </a:solidFill>
              </a:rPr>
              <a:t>David J. Kalson</a:t>
            </a:r>
            <a:br>
              <a:rPr lang="en-US" sz="1600" dirty="0">
                <a:solidFill>
                  <a:schemeClr val="tx2"/>
                </a:solidFill>
              </a:rPr>
            </a:br>
            <a:r>
              <a:rPr lang="en-US" sz="1600" dirty="0">
                <a:solidFill>
                  <a:schemeClr val="tx2"/>
                </a:solidFill>
              </a:rPr>
              <a:t>Shareholder</a:t>
            </a:r>
            <a:br>
              <a:rPr lang="en-US" sz="1600" dirty="0">
                <a:solidFill>
                  <a:schemeClr val="tx2"/>
                </a:solidFill>
              </a:rPr>
            </a:br>
            <a:r>
              <a:rPr lang="en-US" sz="1600" dirty="0">
                <a:solidFill>
                  <a:schemeClr val="tx2"/>
                </a:solidFill>
              </a:rPr>
              <a:t>+1 412 297 4975</a:t>
            </a:r>
            <a:br>
              <a:rPr lang="en-US" sz="1600" dirty="0">
                <a:solidFill>
                  <a:schemeClr val="tx2"/>
                </a:solidFill>
              </a:rPr>
            </a:br>
            <a:r>
              <a:rPr lang="en-US" sz="1600" dirty="0">
                <a:solidFill>
                  <a:schemeClr val="tx2"/>
                </a:solidFill>
                <a:hlinkClick r:id="rId7"/>
              </a:rPr>
              <a:t>david.kalson@dentons.com</a:t>
            </a:r>
            <a:r>
              <a:rPr lang="en-US" sz="1600" dirty="0">
                <a:solidFill>
                  <a:schemeClr val="tx2"/>
                </a:solidFill>
              </a:rPr>
              <a:t>  </a:t>
            </a:r>
          </a:p>
        </p:txBody>
      </p:sp>
    </p:spTree>
    <p:extLst>
      <p:ext uri="{BB962C8B-B14F-4D97-AF65-F5344CB8AC3E}">
        <p14:creationId xmlns:p14="http://schemas.microsoft.com/office/powerpoint/2010/main" val="2686500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B0CEFB-A18A-DD44-86C0-67A57BB78361}"/>
              </a:ext>
            </a:extLst>
          </p:cNvPr>
          <p:cNvSpPr>
            <a:spLocks noGrp="1"/>
          </p:cNvSpPr>
          <p:nvPr>
            <p:ph type="ftr" sz="quarter" idx="16"/>
          </p:nvPr>
        </p:nvSpPr>
        <p:spPr/>
        <p:txBody>
          <a:bodyPr/>
          <a:lstStyle/>
          <a:p>
            <a:endParaRPr lang="en-GB" dirty="0"/>
          </a:p>
        </p:txBody>
      </p:sp>
      <p:sp>
        <p:nvSpPr>
          <p:cNvPr id="3" name="Slide Number Placeholder 2">
            <a:extLst>
              <a:ext uri="{FF2B5EF4-FFF2-40B4-BE49-F238E27FC236}">
                <a16:creationId xmlns:a16="http://schemas.microsoft.com/office/drawing/2014/main" id="{94243E91-CB64-2343-9492-19FC0C0A6343}"/>
              </a:ext>
            </a:extLst>
          </p:cNvPr>
          <p:cNvSpPr>
            <a:spLocks noGrp="1"/>
          </p:cNvSpPr>
          <p:nvPr>
            <p:ph type="sldNum" sz="quarter" idx="17"/>
          </p:nvPr>
        </p:nvSpPr>
        <p:spPr/>
        <p:txBody>
          <a:bodyPr/>
          <a:lstStyle/>
          <a:p>
            <a:fld id="{23AA811B-2EBD-4900-905E-5BE206449611}" type="slidenum">
              <a:rPr lang="en-GB"/>
              <a:pPr/>
              <a:t>13</a:t>
            </a:fld>
            <a:endParaRPr lang="en-GB" dirty="0"/>
          </a:p>
        </p:txBody>
      </p:sp>
      <p:sp>
        <p:nvSpPr>
          <p:cNvPr id="4" name="Date Placeholder 3">
            <a:extLst>
              <a:ext uri="{FF2B5EF4-FFF2-40B4-BE49-F238E27FC236}">
                <a16:creationId xmlns:a16="http://schemas.microsoft.com/office/drawing/2014/main" id="{F339AB6E-816A-3340-B860-C58DF4D4A30F}"/>
              </a:ext>
            </a:extLst>
          </p:cNvPr>
          <p:cNvSpPr>
            <a:spLocks noGrp="1"/>
          </p:cNvSpPr>
          <p:nvPr>
            <p:ph type="dt" sz="half" idx="2"/>
          </p:nvPr>
        </p:nvSpPr>
        <p:spPr/>
        <p:txBody>
          <a:bodyPr/>
          <a:lstStyle/>
          <a:p>
            <a:endParaRPr lang="en-GB" dirty="0"/>
          </a:p>
        </p:txBody>
      </p:sp>
      <p:sp>
        <p:nvSpPr>
          <p:cNvPr id="5" name="Title 4">
            <a:extLst>
              <a:ext uri="{FF2B5EF4-FFF2-40B4-BE49-F238E27FC236}">
                <a16:creationId xmlns:a16="http://schemas.microsoft.com/office/drawing/2014/main" id="{0BE32E78-2AEF-444D-AA7E-6885CD44CBD5}"/>
              </a:ext>
            </a:extLst>
          </p:cNvPr>
          <p:cNvSpPr>
            <a:spLocks noGrp="1"/>
          </p:cNvSpPr>
          <p:nvPr>
            <p:ph type="ctrTitle"/>
          </p:nvPr>
        </p:nvSpPr>
        <p:spPr/>
        <p:txBody>
          <a:bodyPr/>
          <a:lstStyle/>
          <a:p>
            <a:r>
              <a:rPr lang="en-US" dirty="0"/>
              <a:t>Thank you!</a:t>
            </a:r>
          </a:p>
        </p:txBody>
      </p:sp>
      <p:sp>
        <p:nvSpPr>
          <p:cNvPr id="6" name="Text Placeholder 5">
            <a:extLst>
              <a:ext uri="{FF2B5EF4-FFF2-40B4-BE49-F238E27FC236}">
                <a16:creationId xmlns:a16="http://schemas.microsoft.com/office/drawing/2014/main" id="{6C7C1EFA-EC1B-9B4D-A000-38A1A844F6F8}"/>
              </a:ext>
            </a:extLst>
          </p:cNvPr>
          <p:cNvSpPr>
            <a:spLocks noGrp="1"/>
          </p:cNvSpPr>
          <p:nvPr>
            <p:ph type="body" sz="quarter" idx="18"/>
          </p:nvPr>
        </p:nvSpPr>
        <p:spPr/>
        <p:txBody>
          <a:bodyPr/>
          <a:lstStyle/>
          <a:p>
            <a:pPr lvl="0"/>
            <a:r>
              <a:rPr lang="en-GB" dirty="0"/>
              <a:t>Dentons is designed to be different. As the world's largest law firm with 20,000 professionals in over 200 locations in more than 80 countries, we can help you grow, protect, operate and finance your business. Our polycentric and purpose-driven approach, together with our commitment to inclusion, diversity, equity and ESG, ensures we challenge the status quo to stay focused on what matters most to you. www.dentons.com</a:t>
            </a:r>
          </a:p>
        </p:txBody>
      </p:sp>
    </p:spTree>
    <p:custDataLst>
      <p:custData r:id="rId1"/>
      <p:custData r:id="rId2"/>
    </p:custDataLst>
    <p:extLst>
      <p:ext uri="{BB962C8B-B14F-4D97-AF65-F5344CB8AC3E}">
        <p14:creationId xmlns:p14="http://schemas.microsoft.com/office/powerpoint/2010/main" val="1716259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CE56CD72-455A-7143-D40A-71D91A260D59}"/>
              </a:ext>
            </a:extLst>
          </p:cNvPr>
          <p:cNvPicPr>
            <a:picLocks noChangeAspect="1"/>
          </p:cNvPicPr>
          <p:nvPr/>
        </p:nvPicPr>
        <p:blipFill rotWithShape="1">
          <a:blip r:embed="rId4">
            <a:extLst>
              <a:ext uri="{28A0092B-C50C-407E-A947-70E740481C1C}">
                <a14:useLocalDpi xmlns:a14="http://schemas.microsoft.com/office/drawing/2010/main" val="0"/>
              </a:ext>
            </a:extLst>
          </a:blip>
          <a:srcRect t="11403"/>
          <a:stretch/>
        </p:blipFill>
        <p:spPr>
          <a:xfrm>
            <a:off x="285636" y="1292814"/>
            <a:ext cx="8678132" cy="4863647"/>
          </a:xfrm>
          <a:prstGeom prst="rect">
            <a:avLst/>
          </a:prstGeom>
        </p:spPr>
      </p:pic>
      <p:pic>
        <p:nvPicPr>
          <p:cNvPr id="8" name="Picture 7">
            <a:extLst>
              <a:ext uri="{FF2B5EF4-FFF2-40B4-BE49-F238E27FC236}">
                <a16:creationId xmlns:a16="http://schemas.microsoft.com/office/drawing/2014/main" id="{3B380EE4-4FCE-210D-E223-B78DE0F91F98}"/>
              </a:ext>
            </a:extLst>
          </p:cNvPr>
          <p:cNvPicPr>
            <a:picLocks noChangeAspect="1"/>
          </p:cNvPicPr>
          <p:nvPr/>
        </p:nvPicPr>
        <p:blipFill rotWithShape="1">
          <a:blip r:embed="rId5"/>
          <a:srcRect l="6709" t="3724" r="9233"/>
          <a:stretch/>
        </p:blipFill>
        <p:spPr>
          <a:xfrm>
            <a:off x="8986325" y="0"/>
            <a:ext cx="3205676" cy="6858000"/>
          </a:xfrm>
          <a:prstGeom prst="rect">
            <a:avLst/>
          </a:prstGeom>
        </p:spPr>
      </p:pic>
      <p:sp>
        <p:nvSpPr>
          <p:cNvPr id="10" name="Title 1">
            <a:extLst>
              <a:ext uri="{FF2B5EF4-FFF2-40B4-BE49-F238E27FC236}">
                <a16:creationId xmlns:a16="http://schemas.microsoft.com/office/drawing/2014/main" id="{2A6E6C68-D3CC-1B43-A7DA-08DD3FE27011}"/>
              </a:ext>
            </a:extLst>
          </p:cNvPr>
          <p:cNvSpPr>
            <a:spLocks noGrp="1"/>
          </p:cNvSpPr>
          <p:nvPr>
            <p:ph type="title"/>
          </p:nvPr>
        </p:nvSpPr>
        <p:spPr>
          <a:xfrm>
            <a:off x="576000" y="576000"/>
            <a:ext cx="11041200" cy="460800"/>
          </a:xfrm>
        </p:spPr>
        <p:txBody>
          <a:bodyPr/>
          <a:lstStyle/>
          <a:p>
            <a:r>
              <a:rPr lang="en-US" dirty="0"/>
              <a:t>Dentons’ Global Presence</a:t>
            </a:r>
          </a:p>
        </p:txBody>
      </p:sp>
      <p:sp>
        <p:nvSpPr>
          <p:cNvPr id="11" name="Slide Number Placeholder 7">
            <a:extLst>
              <a:ext uri="{FF2B5EF4-FFF2-40B4-BE49-F238E27FC236}">
                <a16:creationId xmlns:a16="http://schemas.microsoft.com/office/drawing/2014/main" id="{6CA1A8FD-10C2-2640-A37D-81400089B3DA}"/>
              </a:ext>
            </a:extLst>
          </p:cNvPr>
          <p:cNvSpPr>
            <a:spLocks noGrp="1"/>
          </p:cNvSpPr>
          <p:nvPr>
            <p:ph type="sldNum" sz="quarter" idx="16"/>
          </p:nvPr>
        </p:nvSpPr>
        <p:spPr>
          <a:xfrm>
            <a:off x="10961688" y="6469200"/>
            <a:ext cx="655512" cy="180000"/>
          </a:xfrm>
        </p:spPr>
        <p:txBody>
          <a:bodyPr/>
          <a:lstStyle/>
          <a:p>
            <a:fld id="{23AA811B-2EBD-4900-905E-5BE206449611}" type="slidenum">
              <a:rPr lang="en-US"/>
              <a:pPr/>
              <a:t>2</a:t>
            </a:fld>
            <a:endParaRPr lang="en-US" dirty="0"/>
          </a:p>
        </p:txBody>
      </p:sp>
      <p:sp>
        <p:nvSpPr>
          <p:cNvPr id="17" name="Text Placeholder 4">
            <a:extLst>
              <a:ext uri="{FF2B5EF4-FFF2-40B4-BE49-F238E27FC236}">
                <a16:creationId xmlns:a16="http://schemas.microsoft.com/office/drawing/2014/main" id="{59ACFF30-6D5B-074F-9142-A5582F982371}"/>
              </a:ext>
            </a:extLst>
          </p:cNvPr>
          <p:cNvSpPr>
            <a:spLocks noGrp="1"/>
          </p:cNvSpPr>
          <p:nvPr>
            <p:ph type="body" sz="quarter" idx="233"/>
          </p:nvPr>
        </p:nvSpPr>
        <p:spPr>
          <a:xfrm>
            <a:off x="610110" y="6120727"/>
            <a:ext cx="8063019" cy="288000"/>
          </a:xfrm>
        </p:spPr>
        <p:txBody>
          <a:bodyPr/>
          <a:lstStyle/>
          <a:p>
            <a:r>
              <a:rPr lang="en-GB" dirty="0"/>
              <a:t>*Map and figures include combinations approved and announced in 2022</a:t>
            </a:r>
          </a:p>
        </p:txBody>
      </p:sp>
      <p:pic>
        <p:nvPicPr>
          <p:cNvPr id="25" name="Picture 24" descr="Icon&#10;&#10;Description automatically generated">
            <a:extLst>
              <a:ext uri="{FF2B5EF4-FFF2-40B4-BE49-F238E27FC236}">
                <a16:creationId xmlns:a16="http://schemas.microsoft.com/office/drawing/2014/main" id="{6D5F4173-2BCF-56CA-9A3C-923FE79B0B48}"/>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87932" y="1146366"/>
            <a:ext cx="1371600" cy="1401857"/>
          </a:xfrm>
          <a:prstGeom prst="rect">
            <a:avLst/>
          </a:prstGeom>
        </p:spPr>
      </p:pic>
      <p:pic>
        <p:nvPicPr>
          <p:cNvPr id="28" name="Picture 27" descr="Icon&#10;&#10;Description automatically generated">
            <a:extLst>
              <a:ext uri="{FF2B5EF4-FFF2-40B4-BE49-F238E27FC236}">
                <a16:creationId xmlns:a16="http://schemas.microsoft.com/office/drawing/2014/main" id="{B98E16DA-90A8-B7EE-4A10-776B347EE349}"/>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527418" y="4773655"/>
            <a:ext cx="1371600" cy="1401856"/>
          </a:xfrm>
          <a:prstGeom prst="rect">
            <a:avLst/>
          </a:prstGeom>
        </p:spPr>
      </p:pic>
    </p:spTree>
    <p:custDataLst>
      <p:tags r:id="rId1"/>
    </p:custDataLst>
    <p:extLst>
      <p:ext uri="{BB962C8B-B14F-4D97-AF65-F5344CB8AC3E}">
        <p14:creationId xmlns:p14="http://schemas.microsoft.com/office/powerpoint/2010/main" val="538253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53B84E-39FC-462B-9CBD-D03233C47851}"/>
              </a:ext>
            </a:extLst>
          </p:cNvPr>
          <p:cNvPicPr>
            <a:picLocks noChangeAspect="1"/>
          </p:cNvPicPr>
          <p:nvPr>
            <p:custDataLst>
              <p:tags r:id="rId1"/>
            </p:custDataLst>
          </p:nvPr>
        </p:nvPicPr>
        <p:blipFill rotWithShape="1">
          <a:blip r:embed="rId3"/>
          <a:srcRect/>
          <a:stretch/>
        </p:blipFill>
        <p:spPr>
          <a:xfrm>
            <a:off x="1821657" y="1148400"/>
            <a:ext cx="8547101" cy="5282120"/>
          </a:xfrm>
          <a:prstGeom prst="rect">
            <a:avLst/>
          </a:prstGeom>
        </p:spPr>
      </p:pic>
      <p:graphicFrame>
        <p:nvGraphicFramePr>
          <p:cNvPr id="4" name="Content Placeholder 3">
            <a:extLst>
              <a:ext uri="{FF2B5EF4-FFF2-40B4-BE49-F238E27FC236}">
                <a16:creationId xmlns:a16="http://schemas.microsoft.com/office/drawing/2014/main" id="{06A7464D-798E-4D21-9874-37E021FBD883}"/>
              </a:ext>
            </a:extLst>
          </p:cNvPr>
          <p:cNvGraphicFramePr>
            <a:graphicFrameLocks noGrp="1"/>
          </p:cNvGraphicFramePr>
          <p:nvPr>
            <p:ph sz="quarter" idx="13"/>
          </p:nvPr>
        </p:nvGraphicFramePr>
        <p:xfrm>
          <a:off x="1890715" y="1350199"/>
          <a:ext cx="8408987"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242" name="Rectangle 2"/>
          <p:cNvSpPr>
            <a:spLocks noGrp="1"/>
          </p:cNvSpPr>
          <p:nvPr>
            <p:ph type="title"/>
          </p:nvPr>
        </p:nvSpPr>
        <p:spPr/>
        <p:txBody>
          <a:bodyPr/>
          <a:lstStyle/>
          <a:p>
            <a:r>
              <a:rPr lang="en-US" altLang="en-US" b="1" dirty="0"/>
              <a:t>Foreign Students (F-1 Visa)</a:t>
            </a:r>
          </a:p>
        </p:txBody>
      </p:sp>
      <p:sp>
        <p:nvSpPr>
          <p:cNvPr id="3" name="Slide Number Placeholder 2">
            <a:extLst>
              <a:ext uri="{FF2B5EF4-FFF2-40B4-BE49-F238E27FC236}">
                <a16:creationId xmlns:a16="http://schemas.microsoft.com/office/drawing/2014/main" id="{A7B81005-9714-4BA8-B0A6-19F345FF75F9}"/>
              </a:ext>
            </a:extLst>
          </p:cNvPr>
          <p:cNvSpPr>
            <a:spLocks noGrp="1"/>
          </p:cNvSpPr>
          <p:nvPr>
            <p:ph type="sldNum" sz="quarter" idx="16"/>
          </p:nvPr>
        </p:nvSpPr>
        <p:spPr/>
        <p:txBody>
          <a:bodyPr/>
          <a:lstStyle/>
          <a:p>
            <a:fld id="{D34DACC3-9742-4940-92E6-4CAB853A3218}" type="slidenum">
              <a:rPr lang="en-GB" noProof="0" smtClean="0"/>
              <a:pPr/>
              <a:t>3</a:t>
            </a:fld>
            <a:endParaRPr lang="en-GB" noProof="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00C0A3F-51F5-40D4-8ECE-2EDB37FE919E}"/>
              </a:ext>
            </a:extLst>
          </p:cNvPr>
          <p:cNvGraphicFramePr>
            <a:graphicFrameLocks noGrp="1"/>
          </p:cNvGraphicFramePr>
          <p:nvPr>
            <p:ph sz="quarter" idx="13"/>
            <p:extLst>
              <p:ext uri="{D42A27DB-BD31-4B8C-83A1-F6EECF244321}">
                <p14:modId xmlns:p14="http://schemas.microsoft.com/office/powerpoint/2010/main" val="1482482191"/>
              </p:ext>
            </p:extLst>
          </p:nvPr>
        </p:nvGraphicFramePr>
        <p:xfrm>
          <a:off x="1890715" y="1350199"/>
          <a:ext cx="8408987"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90" name="Title 1"/>
          <p:cNvSpPr>
            <a:spLocks noGrp="1"/>
          </p:cNvSpPr>
          <p:nvPr>
            <p:ph type="title"/>
          </p:nvPr>
        </p:nvSpPr>
        <p:spPr/>
        <p:txBody>
          <a:bodyPr/>
          <a:lstStyle/>
          <a:p>
            <a:pPr eaLnBrk="1" hangingPunct="1"/>
            <a:r>
              <a:rPr lang="en-US" altLang="en-US" b="1" dirty="0"/>
              <a:t>H-1B “Specialty Occupation” Visas</a:t>
            </a:r>
          </a:p>
        </p:txBody>
      </p:sp>
      <p:sp>
        <p:nvSpPr>
          <p:cNvPr id="3" name="Slide Number Placeholder 2">
            <a:extLst>
              <a:ext uri="{FF2B5EF4-FFF2-40B4-BE49-F238E27FC236}">
                <a16:creationId xmlns:a16="http://schemas.microsoft.com/office/drawing/2014/main" id="{F44ED245-FB39-4CEE-AFD1-489700AAD0DF}"/>
              </a:ext>
            </a:extLst>
          </p:cNvPr>
          <p:cNvSpPr>
            <a:spLocks noGrp="1"/>
          </p:cNvSpPr>
          <p:nvPr>
            <p:ph type="sldNum" sz="quarter" idx="16"/>
          </p:nvPr>
        </p:nvSpPr>
        <p:spPr/>
        <p:txBody>
          <a:bodyPr/>
          <a:lstStyle/>
          <a:p>
            <a:fld id="{D34DACC3-9742-4940-92E6-4CAB853A3218}" type="slidenum">
              <a:rPr lang="en-GB" noProof="0" smtClean="0"/>
              <a:pPr/>
              <a:t>4</a:t>
            </a:fld>
            <a:endParaRPr lang="en-GB" noProof="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1A392D1-D190-405D-B586-57C47FD734A1}"/>
              </a:ext>
            </a:extLst>
          </p:cNvPr>
          <p:cNvGraphicFramePr>
            <a:graphicFrameLocks noGrp="1"/>
          </p:cNvGraphicFramePr>
          <p:nvPr>
            <p:ph sz="quarter" idx="13"/>
          </p:nvPr>
        </p:nvGraphicFramePr>
        <p:xfrm>
          <a:off x="1890715" y="1600200"/>
          <a:ext cx="8408987"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2" name="Rectangle 2"/>
          <p:cNvSpPr>
            <a:spLocks noGrp="1"/>
          </p:cNvSpPr>
          <p:nvPr>
            <p:ph type="title"/>
          </p:nvPr>
        </p:nvSpPr>
        <p:spPr/>
        <p:txBody>
          <a:bodyPr/>
          <a:lstStyle/>
          <a:p>
            <a:r>
              <a:rPr lang="pt-BR" altLang="en-US" b="1" dirty="0"/>
              <a:t>E-2 “Treaty Investor” Visa</a:t>
            </a:r>
            <a:endParaRPr lang="en-US" altLang="en-US" b="1" dirty="0"/>
          </a:p>
        </p:txBody>
      </p:sp>
      <p:sp>
        <p:nvSpPr>
          <p:cNvPr id="3" name="Slide Number Placeholder 2">
            <a:extLst>
              <a:ext uri="{FF2B5EF4-FFF2-40B4-BE49-F238E27FC236}">
                <a16:creationId xmlns:a16="http://schemas.microsoft.com/office/drawing/2014/main" id="{51EBBBA4-AB90-43A2-AB1F-F519F1AE7071}"/>
              </a:ext>
            </a:extLst>
          </p:cNvPr>
          <p:cNvSpPr>
            <a:spLocks noGrp="1"/>
          </p:cNvSpPr>
          <p:nvPr>
            <p:ph type="sldNum" sz="quarter" idx="16"/>
          </p:nvPr>
        </p:nvSpPr>
        <p:spPr/>
        <p:txBody>
          <a:bodyPr/>
          <a:lstStyle/>
          <a:p>
            <a:fld id="{D34DACC3-9742-4940-92E6-4CAB853A3218}" type="slidenum">
              <a:rPr lang="en-GB" noProof="0" smtClean="0"/>
              <a:pPr/>
              <a:t>5</a:t>
            </a:fld>
            <a:endParaRPr lang="en-GB" noProof="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831A546C-0CF4-4B85-9C5E-0DD07BA1A1C8}"/>
              </a:ext>
            </a:extLst>
          </p:cNvPr>
          <p:cNvGraphicFramePr>
            <a:graphicFrameLocks noGrp="1"/>
          </p:cNvGraphicFramePr>
          <p:nvPr>
            <p:ph sz="quarter" idx="13"/>
          </p:nvPr>
        </p:nvGraphicFramePr>
        <p:xfrm>
          <a:off x="1694771" y="1536280"/>
          <a:ext cx="3233736"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0" name="Rectangle 2"/>
          <p:cNvSpPr>
            <a:spLocks noGrp="1"/>
          </p:cNvSpPr>
          <p:nvPr>
            <p:ph type="title"/>
          </p:nvPr>
        </p:nvSpPr>
        <p:spPr/>
        <p:txBody>
          <a:bodyPr/>
          <a:lstStyle/>
          <a:p>
            <a:r>
              <a:rPr lang="en-US" altLang="en-US" b="1" dirty="0"/>
              <a:t>Other Potential Nonimmigrant (Temporary) Visa Categories</a:t>
            </a:r>
          </a:p>
        </p:txBody>
      </p:sp>
      <p:sp>
        <p:nvSpPr>
          <p:cNvPr id="3" name="Slide Number Placeholder 2">
            <a:extLst>
              <a:ext uri="{FF2B5EF4-FFF2-40B4-BE49-F238E27FC236}">
                <a16:creationId xmlns:a16="http://schemas.microsoft.com/office/drawing/2014/main" id="{01491FC1-D09C-4021-9385-81DE06014AA1}"/>
              </a:ext>
            </a:extLst>
          </p:cNvPr>
          <p:cNvSpPr>
            <a:spLocks noGrp="1"/>
          </p:cNvSpPr>
          <p:nvPr>
            <p:ph type="sldNum" sz="quarter" idx="16"/>
          </p:nvPr>
        </p:nvSpPr>
        <p:spPr/>
        <p:txBody>
          <a:bodyPr/>
          <a:lstStyle/>
          <a:p>
            <a:fld id="{D34DACC3-9742-4940-92E6-4CAB853A3218}" type="slidenum">
              <a:rPr lang="en-GB" noProof="0" smtClean="0"/>
              <a:pPr/>
              <a:t>6</a:t>
            </a:fld>
            <a:endParaRPr lang="en-GB" noProof="0" dirty="0"/>
          </a:p>
        </p:txBody>
      </p:sp>
      <p:pic>
        <p:nvPicPr>
          <p:cNvPr id="5" name="Picture 4">
            <a:extLst>
              <a:ext uri="{FF2B5EF4-FFF2-40B4-BE49-F238E27FC236}">
                <a16:creationId xmlns:a16="http://schemas.microsoft.com/office/drawing/2014/main" id="{0F9D32C2-B00C-4A7B-AC4B-891FC0882FED}"/>
              </a:ext>
            </a:extLst>
          </p:cNvPr>
          <p:cNvPicPr>
            <a:picLocks noChangeAspect="1"/>
          </p:cNvPicPr>
          <p:nvPr>
            <p:custDataLst>
              <p:tags r:id="rId1"/>
            </p:custDataLst>
          </p:nvPr>
        </p:nvPicPr>
        <p:blipFill rotWithShape="1">
          <a:blip r:embed="rId8"/>
          <a:srcRect/>
          <a:stretch/>
        </p:blipFill>
        <p:spPr>
          <a:xfrm>
            <a:off x="5248465" y="1827745"/>
            <a:ext cx="5052822" cy="398907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3F8E6EEC-226E-4D76-9A58-C6BA97476E88}"/>
              </a:ext>
            </a:extLst>
          </p:cNvPr>
          <p:cNvGraphicFramePr>
            <a:graphicFrameLocks noGrp="1"/>
          </p:cNvGraphicFramePr>
          <p:nvPr>
            <p:ph sz="quarter" idx="13"/>
          </p:nvPr>
        </p:nvGraphicFramePr>
        <p:xfrm>
          <a:off x="7497223" y="1143000"/>
          <a:ext cx="3792221"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2" name="Rectangle 2"/>
          <p:cNvSpPr>
            <a:spLocks noGrp="1"/>
          </p:cNvSpPr>
          <p:nvPr>
            <p:ph type="title"/>
          </p:nvPr>
        </p:nvSpPr>
        <p:spPr/>
        <p:txBody>
          <a:bodyPr/>
          <a:lstStyle/>
          <a:p>
            <a:r>
              <a:rPr lang="en-US" altLang="en-US" b="1" dirty="0"/>
              <a:t>Green Cards – General</a:t>
            </a:r>
          </a:p>
        </p:txBody>
      </p:sp>
      <p:sp>
        <p:nvSpPr>
          <p:cNvPr id="3" name="Slide Number Placeholder 2">
            <a:extLst>
              <a:ext uri="{FF2B5EF4-FFF2-40B4-BE49-F238E27FC236}">
                <a16:creationId xmlns:a16="http://schemas.microsoft.com/office/drawing/2014/main" id="{2A09DE13-C990-45A4-90B6-7412E7726CEF}"/>
              </a:ext>
            </a:extLst>
          </p:cNvPr>
          <p:cNvSpPr>
            <a:spLocks noGrp="1"/>
          </p:cNvSpPr>
          <p:nvPr>
            <p:ph type="sldNum" sz="quarter" idx="16"/>
          </p:nvPr>
        </p:nvSpPr>
        <p:spPr/>
        <p:txBody>
          <a:bodyPr/>
          <a:lstStyle/>
          <a:p>
            <a:fld id="{D34DACC3-9742-4940-92E6-4CAB853A3218}" type="slidenum">
              <a:rPr lang="en-GB" noProof="0" smtClean="0"/>
              <a:pPr/>
              <a:t>7</a:t>
            </a:fld>
            <a:endParaRPr lang="en-GB" noProof="0" dirty="0"/>
          </a:p>
        </p:txBody>
      </p:sp>
      <p:pic>
        <p:nvPicPr>
          <p:cNvPr id="5" name="Picture 4">
            <a:extLst>
              <a:ext uri="{FF2B5EF4-FFF2-40B4-BE49-F238E27FC236}">
                <a16:creationId xmlns:a16="http://schemas.microsoft.com/office/drawing/2014/main" id="{62BD54C1-8296-4172-925C-A734B1499AF8}"/>
              </a:ext>
            </a:extLst>
          </p:cNvPr>
          <p:cNvPicPr>
            <a:picLocks noChangeAspect="1"/>
          </p:cNvPicPr>
          <p:nvPr>
            <p:custDataLst>
              <p:tags r:id="rId1"/>
            </p:custDataLst>
          </p:nvPr>
        </p:nvPicPr>
        <p:blipFill rotWithShape="1">
          <a:blip r:embed="rId8">
            <a:extLst>
              <a:ext uri="{28A0092B-C50C-407E-A947-70E740481C1C}">
                <a14:useLocalDpi xmlns:a14="http://schemas.microsoft.com/office/drawing/2010/main" val="0"/>
              </a:ext>
            </a:extLst>
          </a:blip>
          <a:srcRect/>
          <a:stretch/>
        </p:blipFill>
        <p:spPr>
          <a:xfrm>
            <a:off x="574800" y="1143000"/>
            <a:ext cx="6594668" cy="4572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F8CBBEA-2E74-4509-BCA2-AC0FC2027DDF}"/>
              </a:ext>
            </a:extLst>
          </p:cNvPr>
          <p:cNvGraphicFramePr>
            <a:graphicFrameLocks noGrp="1"/>
          </p:cNvGraphicFramePr>
          <p:nvPr>
            <p:ph sz="quarter" idx="13"/>
          </p:nvPr>
        </p:nvGraphicFramePr>
        <p:xfrm>
          <a:off x="1891506" y="1710000"/>
          <a:ext cx="8408987"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0" name="Rectangle 2"/>
          <p:cNvSpPr>
            <a:spLocks noGrp="1"/>
          </p:cNvSpPr>
          <p:nvPr>
            <p:ph type="title"/>
          </p:nvPr>
        </p:nvSpPr>
        <p:spPr/>
        <p:txBody>
          <a:bodyPr/>
          <a:lstStyle/>
          <a:p>
            <a:r>
              <a:rPr lang="en-US" b="1" dirty="0"/>
              <a:t>Standard Process</a:t>
            </a:r>
            <a:endParaRPr lang="en-US" altLang="en-US" b="1" dirty="0"/>
          </a:p>
        </p:txBody>
      </p:sp>
      <p:sp>
        <p:nvSpPr>
          <p:cNvPr id="3" name="Slide Number Placeholder 2">
            <a:extLst>
              <a:ext uri="{FF2B5EF4-FFF2-40B4-BE49-F238E27FC236}">
                <a16:creationId xmlns:a16="http://schemas.microsoft.com/office/drawing/2014/main" id="{43B02454-0961-40DC-9718-35E2668162B6}"/>
              </a:ext>
            </a:extLst>
          </p:cNvPr>
          <p:cNvSpPr>
            <a:spLocks noGrp="1"/>
          </p:cNvSpPr>
          <p:nvPr>
            <p:ph type="sldNum" sz="quarter" idx="16"/>
          </p:nvPr>
        </p:nvSpPr>
        <p:spPr/>
        <p:txBody>
          <a:bodyPr/>
          <a:lstStyle/>
          <a:p>
            <a:fld id="{D34DACC3-9742-4940-92E6-4CAB853A3218}" type="slidenum">
              <a:rPr lang="en-GB" noProof="0" smtClean="0"/>
              <a:pPr/>
              <a:t>8</a:t>
            </a:fld>
            <a:endParaRPr lang="en-GB" noProof="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2D842D1-7D68-4E40-A9F2-1D9B2540193F}"/>
              </a:ext>
            </a:extLst>
          </p:cNvPr>
          <p:cNvGraphicFramePr>
            <a:graphicFrameLocks noGrp="1"/>
          </p:cNvGraphicFramePr>
          <p:nvPr>
            <p:ph sz="quarter" idx="13"/>
          </p:nvPr>
        </p:nvGraphicFramePr>
        <p:xfrm>
          <a:off x="1891506" y="1346286"/>
          <a:ext cx="8408987"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69E6D521-3668-4DB4-AE86-2E60FAC4C449}"/>
              </a:ext>
            </a:extLst>
          </p:cNvPr>
          <p:cNvSpPr>
            <a:spLocks noGrp="1"/>
          </p:cNvSpPr>
          <p:nvPr>
            <p:ph type="sldNum" sz="quarter" idx="16"/>
          </p:nvPr>
        </p:nvSpPr>
        <p:spPr/>
        <p:txBody>
          <a:bodyPr/>
          <a:lstStyle/>
          <a:p>
            <a:pPr>
              <a:defRPr/>
            </a:pPr>
            <a:fld id="{EB959928-29FB-4FFB-B6BA-014548523868}" type="slidenum">
              <a:rPr lang="en-US" altLang="en-US" smtClean="0"/>
              <a:pPr>
                <a:defRPr/>
              </a:pPr>
              <a:t>9</a:t>
            </a:fld>
            <a:endParaRPr lang="en-US" altLang="en-US" dirty="0"/>
          </a:p>
        </p:txBody>
      </p:sp>
      <p:sp>
        <p:nvSpPr>
          <p:cNvPr id="24578" name="Rectangle 2"/>
          <p:cNvSpPr>
            <a:spLocks noGrp="1"/>
          </p:cNvSpPr>
          <p:nvPr>
            <p:ph type="title"/>
          </p:nvPr>
        </p:nvSpPr>
        <p:spPr/>
        <p:txBody>
          <a:bodyPr/>
          <a:lstStyle/>
          <a:p>
            <a:pPr>
              <a:lnSpc>
                <a:spcPct val="80000"/>
              </a:lnSpc>
            </a:pPr>
            <a:r>
              <a:rPr lang="en-US" b="1" dirty="0"/>
              <a:t>Expedited Processes</a:t>
            </a:r>
            <a:endParaRPr lang="en-US" altLang="en-US" b="1" dirty="0"/>
          </a:p>
        </p:txBody>
      </p:sp>
      <p:sp>
        <p:nvSpPr>
          <p:cNvPr id="24579" name="Text Box 3"/>
          <p:cNvSpPr txBox="1">
            <a:spLocks noChangeArrowheads="1"/>
          </p:cNvSpPr>
          <p:nvPr/>
        </p:nvSpPr>
        <p:spPr bwMode="auto">
          <a:xfrm>
            <a:off x="1828800" y="17526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ct val="50000"/>
              </a:spcAft>
              <a:buFontTx/>
              <a:buNone/>
            </a:pPr>
            <a:endParaRPr lang="en-US" altLang="en-US" sz="2800" dirty="0">
              <a:latin typeface="Arial" panose="020B0604020202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CONTAINEDIMAGEPATH" val="C:\Users\bym\AppData\Local\Temp\Templafy\PowerPointVsto\Assets\823f2bfd-69d1-42e1-9d4f-43917199dd31.jpeg"/>
</p:tagLst>
</file>

<file path=ppt/tags/tag17.xml><?xml version="1.0" encoding="utf-8"?>
<p:tagLst xmlns:a="http://schemas.openxmlformats.org/drawingml/2006/main" xmlns:r="http://schemas.openxmlformats.org/officeDocument/2006/relationships" xmlns:p="http://schemas.openxmlformats.org/presentationml/2006/main">
  <p:tag name="TEMPLAFYSLIDEID" val="638102580066129214"/>
</p:tagLst>
</file>

<file path=ppt/tags/tag18.xml><?xml version="1.0" encoding="utf-8"?>
<p:tagLst xmlns:a="http://schemas.openxmlformats.org/drawingml/2006/main" xmlns:r="http://schemas.openxmlformats.org/officeDocument/2006/relationships" xmlns:p="http://schemas.openxmlformats.org/presentationml/2006/main">
  <p:tag name="CONTAINEDIMAGEPATH" val="C:\Users\bym\AppData\Local\Temp\Templafy\PowerPointVsto\Assets\2942a80a-04ab-4505-8e4e-d9916e3b3739.jpeg"/>
</p:tagLst>
</file>

<file path=ppt/tags/tag19.xml><?xml version="1.0" encoding="utf-8"?>
<p:tagLst xmlns:a="http://schemas.openxmlformats.org/drawingml/2006/main" xmlns:r="http://schemas.openxmlformats.org/officeDocument/2006/relationships" xmlns:p="http://schemas.openxmlformats.org/presentationml/2006/main">
  <p:tag name="CONTAINEDIMAGEPATH" val="C:\Users\bym\AppData\Local\Temp\Templafy\PowerPointVsto\Assets\34505494-9969-4a6c-8e75-aa21058f703c.jpeg"/>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CONTAINEDIMAGEPATH" val="C:\Users\bym\AppData\Local\Temp\Templafy\PowerPointVsto\Assets\ca8aaa4a-fb2d-4c59-be96-a31bc8c803a5.jpeg"/>
</p:tagLst>
</file>

<file path=ppt/tags/tag21.xml><?xml version="1.0" encoding="utf-8"?>
<p:tagLst xmlns:a="http://schemas.openxmlformats.org/drawingml/2006/main" xmlns:r="http://schemas.openxmlformats.org/officeDocument/2006/relationships" xmlns:p="http://schemas.openxmlformats.org/presentationml/2006/main">
  <p:tag name="CONTAINEDIMAGEPATH" val="C:\Users\bym\AppData\Local\Temp\Templafy\PowerPointVsto\Assets\8cf7a171-81da-42c0-8530-2cb04634b386.jpeg"/>
</p:tagLst>
</file>

<file path=ppt/tags/tag22.xml><?xml version="1.0" encoding="utf-8"?>
<p:tagLst xmlns:a="http://schemas.openxmlformats.org/drawingml/2006/main" xmlns:r="http://schemas.openxmlformats.org/officeDocument/2006/relationships" xmlns:p="http://schemas.openxmlformats.org/presentationml/2006/main">
  <p:tag name="CONTAINEDIMAGEPATH" val="C:\Users\bym\AppData\Local\Temp\Templafy\PowerPointVsto\Assets\e956de40-7da5-4554-84bc-5ac196026f12.jpg"/>
</p:tagLst>
</file>

<file path=ppt/tags/tag23.xml><?xml version="1.0" encoding="utf-8"?>
<p:tagLst xmlns:a="http://schemas.openxmlformats.org/drawingml/2006/main" xmlns:r="http://schemas.openxmlformats.org/officeDocument/2006/relationships" xmlns:p="http://schemas.openxmlformats.org/presentationml/2006/main">
  <p:tag name="CONTAINEDIMAGEPATH" val="C:\Users\bym\AppData\Local\Temp\Templafy\PowerPointVsto\Assets\Lebowitz_Larry.jpeg"/>
</p:tagLst>
</file>

<file path=ppt/tags/tag24.xml><?xml version="1.0" encoding="utf-8"?>
<p:tagLst xmlns:a="http://schemas.openxmlformats.org/drawingml/2006/main" xmlns:r="http://schemas.openxmlformats.org/officeDocument/2006/relationships" xmlns:p="http://schemas.openxmlformats.org/presentationml/2006/main">
  <p:tag name="CONTAINEDIMAGEPATH" val="C:\Users\bym\AppData\Local\Temp\Templafy\PowerPointVsto\Assets\Kalson_David.jpeg"/>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Dentons 16:9">
  <a:themeElements>
    <a:clrScheme name="Dentons Operate">
      <a:dk1>
        <a:srgbClr val="000000"/>
      </a:dk1>
      <a:lt1>
        <a:srgbClr val="FFFFFF"/>
      </a:lt1>
      <a:dk2>
        <a:srgbClr val="545859"/>
      </a:dk2>
      <a:lt2>
        <a:srgbClr val="C7C9C7"/>
      </a:lt2>
      <a:accent1>
        <a:srgbClr val="004C97"/>
      </a:accent1>
      <a:accent2>
        <a:srgbClr val="00A9E0"/>
      </a:accent2>
      <a:accent3>
        <a:srgbClr val="545859"/>
      </a:accent3>
      <a:accent4>
        <a:srgbClr val="707372"/>
      </a:accent4>
      <a:accent5>
        <a:srgbClr val="A8A2A2"/>
      </a:accent5>
      <a:accent6>
        <a:srgbClr val="C7C9C7"/>
      </a:accent6>
      <a:hlink>
        <a:srgbClr val="004C97"/>
      </a:hlink>
      <a:folHlink>
        <a:srgbClr val="00A9E0"/>
      </a:folHlink>
    </a:clrScheme>
    <a:fontScheme name="Denton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14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80000" indent="-180000" algn="l">
          <a:spcAft>
            <a:spcPts val="600"/>
          </a:spcAft>
          <a:buFont typeface="Arial" panose="020B0604020202020204" pitchFamily="34" charset="0"/>
          <a:buChar char="•"/>
          <a:defRPr sz="1600" dirty="0" err="1" smtClean="0">
            <a:solidFill>
              <a:schemeClr val="tx2"/>
            </a:solidFill>
          </a:defRPr>
        </a:defPPr>
      </a:lstStyle>
    </a:txDef>
  </a:objectDefaults>
  <a:extraClrSchemeLst/>
  <a:custClrLst>
    <a:custClr name="Purple">
      <a:srgbClr val="702082"/>
    </a:custClr>
    <a:custClr name="Light Purple">
      <a:srgbClr val="A05EB5"/>
    </a:custClr>
    <a:custClr name="Dark Purple">
      <a:srgbClr val="5F2167"/>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ed">
      <a:srgbClr val="DA291C"/>
    </a:custClr>
    <a:custClr name="Gold">
      <a:srgbClr val="F1B434"/>
    </a:custClr>
    <a:custClr name="Green">
      <a:srgbClr val="43B02A"/>
    </a:custClr>
    <a:custClr name="Teal">
      <a:srgbClr val="00A499"/>
    </a:custClr>
    <a:custClr name="Blue">
      <a:srgbClr val="00A9E0"/>
    </a:custClr>
    <a:custClr name="Dark Red">
      <a:srgbClr val="9D2235"/>
    </a:custClr>
    <a:custClr name="Orange">
      <a:srgbClr val="ED8B00"/>
    </a:custClr>
    <a:custClr name="Dark Green">
      <a:srgbClr val="286140"/>
    </a:custClr>
    <a:custClr name="Dark Teal">
      <a:srgbClr val="00685D"/>
    </a:custClr>
    <a:custClr name="Dark Blue">
      <a:srgbClr val="004C97"/>
    </a:custClr>
    <a:custClr name="Brown">
      <a:srgbClr val="85431E"/>
    </a:custClr>
    <a:custClr name="Dark Pink">
      <a:srgbClr val="890C58"/>
    </a:custClr>
    <a:custClr name="Pink">
      <a:srgbClr val="D00070"/>
    </a:custClr>
    <a:custClr name="Dark Grey">
      <a:srgbClr val="545859"/>
    </a:custClr>
    <a:custClr name="Grey">
      <a:srgbClr val="707372"/>
    </a:custClr>
    <a:custClr name="Light Grey">
      <a:srgbClr val="9EA2A2"/>
    </a:custClr>
    <a:custClr name="Ekstra Light Grey">
      <a:srgbClr val="C7C9C7"/>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Dentons Template 16_9 Version 4.potx" id="{CACBCB6D-99BC-42A9-96B9-898E1A8B1900}" vid="{05885291-40E2-4F9E-A170-4D089B621FAB}"/>
    </a:ext>
  </a:extLst>
</a:theme>
</file>

<file path=ppt/theme/theme2.xml><?xml version="1.0" encoding="utf-8"?>
<a:theme xmlns:a="http://schemas.openxmlformats.org/drawingml/2006/main" name="Office-tema">
  <a:themeElements>
    <a:clrScheme name="Dentons 2021">
      <a:dk1>
        <a:srgbClr val="000000"/>
      </a:dk1>
      <a:lt1>
        <a:srgbClr val="FFFFFF"/>
      </a:lt1>
      <a:dk2>
        <a:srgbClr val="545859"/>
      </a:dk2>
      <a:lt2>
        <a:srgbClr val="C7C9C7"/>
      </a:lt2>
      <a:accent1>
        <a:srgbClr val="702082"/>
      </a:accent1>
      <a:accent2>
        <a:srgbClr val="A05EB5"/>
      </a:accent2>
      <a:accent3>
        <a:srgbClr val="545859"/>
      </a:accent3>
      <a:accent4>
        <a:srgbClr val="707372"/>
      </a:accent4>
      <a:accent5>
        <a:srgbClr val="A8A2A2"/>
      </a:accent5>
      <a:accent6>
        <a:srgbClr val="C7C9C7"/>
      </a:accent6>
      <a:hlink>
        <a:srgbClr val="5F2167"/>
      </a:hlink>
      <a:folHlink>
        <a:srgbClr val="A05EB5"/>
      </a:folHlink>
    </a:clrScheme>
    <a:fontScheme name="Dentons">
      <a:majorFont>
        <a:latin typeface="Arial"/>
        <a:ea typeface="SimSun"/>
        <a:cs typeface="Arial"/>
      </a:majorFont>
      <a:minorFont>
        <a:latin typeface="Arial"/>
        <a:ea typeface="SimSun"/>
        <a:cs typeface="Arial"/>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urple">
      <a:srgbClr val="702082"/>
    </a:custClr>
    <a:custClr name="Light Purple">
      <a:srgbClr val="A05EB5"/>
    </a:custClr>
    <a:custClr name="Dark Purple">
      <a:srgbClr val="5F2167"/>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ed">
      <a:srgbClr val="DA291C"/>
    </a:custClr>
    <a:custClr name="Gold">
      <a:srgbClr val="F1B434"/>
    </a:custClr>
    <a:custClr name="Green">
      <a:srgbClr val="43B02A"/>
    </a:custClr>
    <a:custClr name="Teal">
      <a:srgbClr val="00A499"/>
    </a:custClr>
    <a:custClr name="Blue">
      <a:srgbClr val="00A9E0"/>
    </a:custClr>
    <a:custClr name="Dark Red">
      <a:srgbClr val="9D2235"/>
    </a:custClr>
    <a:custClr name="Orange">
      <a:srgbClr val="ED8B00"/>
    </a:custClr>
    <a:custClr name="Dark Green">
      <a:srgbClr val="286140"/>
    </a:custClr>
    <a:custClr name="Dark Teal">
      <a:srgbClr val="00685D"/>
    </a:custClr>
    <a:custClr name="Dark Blue">
      <a:srgbClr val="004C97"/>
    </a:custClr>
    <a:custClr name="Brown">
      <a:srgbClr val="85431E"/>
    </a:custClr>
    <a:custClr name="Dark Pink">
      <a:srgbClr val="890C58"/>
    </a:custClr>
    <a:custClr name="Pink">
      <a:srgbClr val="D00070"/>
    </a:custClr>
    <a:custClr name="Dark Grey">
      <a:srgbClr val="545859"/>
    </a:custClr>
    <a:custClr name="Grey">
      <a:srgbClr val="707372"/>
    </a:custClr>
    <a:custClr name="Light Grey">
      <a:srgbClr val="9EA2A2"/>
    </a:custClr>
    <a:custClr name="Ekstra Light Grey">
      <a:srgbClr val="C7C9C7"/>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entons 2021">
      <a:dk1>
        <a:srgbClr val="000000"/>
      </a:dk1>
      <a:lt1>
        <a:srgbClr val="FFFFFF"/>
      </a:lt1>
      <a:dk2>
        <a:srgbClr val="545859"/>
      </a:dk2>
      <a:lt2>
        <a:srgbClr val="C7C9C7"/>
      </a:lt2>
      <a:accent1>
        <a:srgbClr val="702082"/>
      </a:accent1>
      <a:accent2>
        <a:srgbClr val="A05EB5"/>
      </a:accent2>
      <a:accent3>
        <a:srgbClr val="545859"/>
      </a:accent3>
      <a:accent4>
        <a:srgbClr val="707372"/>
      </a:accent4>
      <a:accent5>
        <a:srgbClr val="A8A2A2"/>
      </a:accent5>
      <a:accent6>
        <a:srgbClr val="C7C9C7"/>
      </a:accent6>
      <a:hlink>
        <a:srgbClr val="5F2167"/>
      </a:hlink>
      <a:folHlink>
        <a:srgbClr val="A05EB5"/>
      </a:folHlink>
    </a:clrScheme>
    <a:fontScheme name="Dentons">
      <a:majorFont>
        <a:latin typeface="Arial"/>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urple">
      <a:srgbClr val="702082"/>
    </a:custClr>
    <a:custClr name="Light Purple">
      <a:srgbClr val="A05EB5"/>
    </a:custClr>
    <a:custClr name="Dark Purple">
      <a:srgbClr val="5F2167"/>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ed">
      <a:srgbClr val="DA291C"/>
    </a:custClr>
    <a:custClr name="Gold">
      <a:srgbClr val="F1B434"/>
    </a:custClr>
    <a:custClr name="Green">
      <a:srgbClr val="43B02A"/>
    </a:custClr>
    <a:custClr name="Teal">
      <a:srgbClr val="00A499"/>
    </a:custClr>
    <a:custClr name="Blue">
      <a:srgbClr val="00A9E0"/>
    </a:custClr>
    <a:custClr name="Dark Red">
      <a:srgbClr val="9D2235"/>
    </a:custClr>
    <a:custClr name="Orange">
      <a:srgbClr val="ED8B00"/>
    </a:custClr>
    <a:custClr name="Dark Green">
      <a:srgbClr val="286140"/>
    </a:custClr>
    <a:custClr name="Dark Teal">
      <a:srgbClr val="00685D"/>
    </a:custClr>
    <a:custClr name="Dark Blue">
      <a:srgbClr val="004C97"/>
    </a:custClr>
    <a:custClr name="Brown">
      <a:srgbClr val="85431E"/>
    </a:custClr>
    <a:custClr name="Dark Pink">
      <a:srgbClr val="890C58"/>
    </a:custClr>
    <a:custClr name="Pink">
      <a:srgbClr val="D00070"/>
    </a:custClr>
    <a:custClr name="Dark Grey">
      <a:srgbClr val="545859"/>
    </a:custClr>
    <a:custClr name="Grey">
      <a:srgbClr val="707372"/>
    </a:custClr>
    <a:custClr name="Light Grey">
      <a:srgbClr val="9EA2A2"/>
    </a:custClr>
    <a:custClr name="Ekstra Light Grey">
      <a:srgbClr val="C7C9C7"/>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TemplafySlideTemplateConfiguration><![CDATA[{"documentContentValidatorConfiguration":{"enableDocumentContentValidator":false,"documentContentValidatorVersion":0},"elementsMetadata":[],"slideId":"637564041075071421","enableDocumentContentUpdater":false,"version":"1.0"}]]></TemplafySlideTemplateConfiguration>
</file>

<file path=customXml/item10.xml><?xml version="1.0" encoding="utf-8"?>
<TemplafySlideTemplateConfiguration><![CDATA[{"documentContentValidatorConfiguration":{"enableDocumentContentValidator":false,"documentContentValidatorVersion":0},"elementsMetadata":[],"slideId":"637564041075383928","enableDocumentContentUpdater":false,"version":"1.0"}]]></TemplafySlideTemplateConfiguration>
</file>

<file path=customXml/item100.xml><?xml version="1.0" encoding="utf-8"?>
<TemplafySlideTemplateConfiguration><![CDATA[{"documentContentValidatorConfiguration":{"enableDocumentContentValidator":false,"documentContentValidatorVersion":0},"elementsMetadata":[],"slideId":"637564041075852656","enableDocumentContentUpdater":false,"version":"1.0"}]]></TemplafySlideTemplateConfiguration>
</file>

<file path=customXml/item101.xml><?xml version="1.0" encoding="utf-8"?>
<TemplafySlideTemplateConfiguration><![CDATA[{"documentContentValidatorConfiguration":{"enableDocumentContentValidator":false,"documentContentValidatorVersion":0},"elementsMetadata":[],"slideId":"637564041078508921","enableDocumentContentUpdater":false,"version":"1.0"}]]></TemplafySlideTemplateConfiguration>
</file>

<file path=customXml/item102.xml><?xml version="1.0" encoding="utf-8"?>
<TemplafySlideFormConfiguration><![CDATA[{"formFields":[],"formDataEntries":[]}]]></TemplafySlideFormConfiguration>
</file>

<file path=customXml/item103.xml><?xml version="1.0" encoding="utf-8"?>
<TemplafySlideFormConfiguration><![CDATA[{"formFields":[],"formDataEntries":[]}]]></TemplafySlideFormConfiguration>
</file>

<file path=customXml/item104.xml><?xml version="1.0" encoding="utf-8"?>
<TemplafySlideTemplateConfiguration><![CDATA[{"documentContentValidatorConfiguration":{"enableDocumentContentValidator":false,"documentContentValidatorVersion":0},"elementsMetadata":[],"slideId":"637564041078821434","enableDocumentContentUpdater":false,"version":"1.0"}]]></TemplafySlideTemplateConfiguration>
</file>

<file path=customXml/item105.xml><?xml version="1.0" encoding="utf-8"?>
<TemplafySlideTemplateConfiguration><![CDATA[{"documentContentValidatorConfiguration":{"enableDocumentContentValidator":false,"documentContentValidatorVersion":0},"elementsMetadata":[],"slideId":"637564041073821413","enableDocumentContentUpdater":false,"version":"1.0"}]]></TemplafySlideTemplateConfiguration>
</file>

<file path=customXml/item106.xml><?xml version="1.0" encoding="utf-8"?>
<TemplafySlideFormConfiguration><![CDATA[{"formFields":[],"formDataEntries":[]}]]></TemplafySlideFormConfiguration>
</file>

<file path=customXml/item107.xml><?xml version="1.0" encoding="utf-8"?>
<TemplafySlideTemplateConfiguration><![CDATA[{"documentContentValidatorConfiguration":{"enableDocumentContentValidator":false,"documentContentValidatorVersion":0},"elementsMetadata":[],"slideId":"637564041081321478","enableDocumentContentUpdater":false,"version":"1.0"}]]></TemplafySlideTemplateConfiguration>
</file>

<file path=customXml/item108.xml><?xml version="1.0" encoding="utf-8"?>
<TemplafySlideTemplateConfiguration><![CDATA[{"documentContentValidatorConfiguration":{"enableDocumentContentValidator":false,"documentContentValidatorVersion":0},"elementsMetadata":[],"slideId":"637564041075540157","enableDocumentContentUpdater":false,"version":"1.0"}]]></TemplafySlideTemplateConfiguration>
</file>

<file path=customXml/item109.xml><?xml version="1.0" encoding="utf-8"?>
<TemplafyTemplateConfiguration><![CDATA[{"elementsMetadata":[{"type":"shape","id":"a1af39b1-94bf-4b39-addf-08bbee601a8b","elementConfiguration":{"inheritDimensions":"inheritHeight","disableUpdates":false,"type":"image"}},{"type":"shape","id":"9fca0875-d139-4928-b214-f95ddeaf3689","elementConfiguration":{"inheritDimensions":"inheritHeight","disableUpdates":false,"type":"image"}},{"type":"shape","id":"afcdd368-fc37-4559-9ddc-d4ed33eb2759","elementConfiguration":{"inheritDimensions":"inheritHeight","binding":"UserProfile.Office.Logowhite","disableUpdates":false,"type":"image"}},{"type":"shape","id":"7aaf4355-1750-4a2a-90b0-9adff18028fb","elementConfiguration":{"inheritDimensions":"inheritHeight","disableUpdates":false,"type":"image"}},{"type":"shape","id":"00b1a6d5-f83e-4fc9-b25e-aaa5277de590","elementConfiguration":{"inheritDimensions":"inheritHeight","disableUpdates":false,"type":"image"}},{"type":"shape","id":"fa6853a9-4e7d-4ce8-bdbb-d186521b54e7","elementConfiguration":{"inheritDimensions":"inheritHeight","disableUpdates":false,"type":"image"}},{"type":"shape","id":"28e88ab3-9adb-497c-b454-34f197d766ff","elementConfiguration":{"inheritDimensions":"inheritHeight","disableUpdates":false,"type":"image"}},{"type":"shape","id":"d8de5af9-60b3-406b-af3f-bef792cc4f26","elementConfiguration":{"inheritDimensions":"inheritHeight","disableUpdates":false,"type":"image"}}],"transformationConfigurations":[{"colorTheme":"{{Form.PP_ThemeColor.ThemeColor}}","originalColorThemeXml":"<a:clrScheme name=\"Dentons\" xmlns:a=\"http://schemas.openxmlformats.org/drawingml/2006/main\"><a:dk1><a:srgbClr val=\"000000\" /></a:dk1><a:lt1><a:srgbClr val=\"FFFFFF\" /></a:lt1><a:dk2><a:srgbClr val=\"545859\" /></a:dk2><a:lt2><a:srgbClr val=\"C7C9C7\" /></a:lt2><a:accent1><a:srgbClr val=\"702082\" /></a:accent1><a:accent2><a:srgbClr val=\"A05EB5\" /></a:accent2><a:accent3><a:srgbClr val=\"545859\" /></a:accent3><a:accent4><a:srgbClr val=\"707372\" /></a:accent4><a:accent5><a:srgbClr val=\"A8A2A2\" /></a:accent5><a:accent6><a:srgbClr val=\"C7C9C7\" /></a:accent6><a:hlink><a:srgbClr val=\"5F2167\" /></a:hlink><a:folHlink><a:srgbClr val=\"A05EB5\" /></a:folHlink></a:clrScheme>","disableUpdates":false,"type":"colorTheme"},{"language":"{{DocumentLanguage}}","disableUpdates":false,"type":"proofingLanguage"}],"templateName":"","templateDescription":"","enableDocumentContentUpdater":true,"version":"1.11"}]]></TemplafyTemplateConfiguration>
</file>

<file path=customXml/item11.xml><?xml version="1.0" encoding="utf-8"?>
<TemplafySlideTemplateConfiguration><![CDATA[{"documentContentValidatorConfiguration":{"enableDocumentContentValidator":false,"documentContentValidatorVersion":0},"elementsMetadata":[],"slideId":"637564041081633910","enableDocumentContentUpdater":false,"version":"1.0"}]]></TemplafySlideTemplateConfiguration>
</file>

<file path=customXml/item110.xml><?xml version="1.0" encoding="utf-8"?>
<TemplafySlideFormConfiguration><![CDATA[{"formFields":[],"formDataEntries":[]}]]></TemplafySlideFormConfiguration>
</file>

<file path=customXml/item111.xml><?xml version="1.0" encoding="utf-8"?>
<TemplafySlideTemplateConfiguration><![CDATA[{"documentContentValidatorConfiguration":{"enableDocumentContentValidator":false,"documentContentValidatorVersion":0},"elementsMetadata":[],"slideId":"637564041080227662","enableDocumentContentUpdater":false,"version":"1.0"}]]></TemplafySlideTemplateConfiguration>
</file>

<file path=customXml/item112.xml><?xml version="1.0" encoding="utf-8"?>
<TemplafySlideFormConfiguration><![CDATA[{"formFields":[],"formDataEntries":[]}]]></TemplafySlideFormConfiguration>
</file>

<file path=customXml/item113.xml><?xml version="1.0" encoding="utf-8"?>
<TemplafySlideTemplateConfiguration><![CDATA[{"documentContentValidatorConfiguration":{"enableDocumentContentValidator":false,"documentContentValidatorVersion":0},"elementsMetadata":[],"slideId":"637564041080383914","enableDocumentContentUpdater":false,"version":"1.0"}]]></TemplafySlideTemplateConfiguration>
</file>

<file path=customXml/item12.xml><?xml version="1.0" encoding="utf-8"?>
<TemplafySlideTemplateConfiguration><![CDATA[{"documentContentValidatorConfiguration":{"enableDocumentContentValidator":false,"documentContentValidatorVersion":0},"elementsMetadata":[],"slideId":"637564041081946432","enableDocumentContentUpdater":false,"version":"1.0"}]]></TemplafySlideTemplateConfiguration>
</file>

<file path=customXml/item13.xml><?xml version="1.0" encoding="utf-8"?>
<TemplafySlideFormConfiguration><![CDATA[{"formFields":[],"formDataEntries":[]}]]></TemplafySlideFormConfiguration>
</file>

<file path=customXml/item14.xml><?xml version="1.0" encoding="utf-8"?>
<TemplafySlideTemplateConfiguration><![CDATA[{"documentContentValidatorConfiguration":{"enableDocumentContentValidator":false,"documentContentValidatorVersion":0},"elementsMetadata":[],"slideId":"637564041073196406","enableDocumentContentUpdater":false,"version":"1.0"}]]></TemplafySlideTemplateConfiguration>
</file>

<file path=customXml/item15.xml><?xml version="1.0" encoding="utf-8"?>
<TemplafySlideFormConfiguration><![CDATA[{"formFields":[],"formDataEntries":[]}]]></TemplafySlideFormConfiguration>
</file>

<file path=customXml/item16.xml><?xml version="1.0" encoding="utf-8"?>
<TemplafySlideTemplateConfiguration><![CDATA[{"documentContentValidatorConfiguration":{"enableDocumentContentValidator":false,"documentContentValidatorVersion":0},"elementsMetadata":[],"slideId":"637564041073040200","enableDocumentContentUpdater":false,"version":"1.0"}]]></TemplafySlideTemplateConfiguration>
</file>

<file path=customXml/item17.xml><?xml version="1.0" encoding="utf-8"?>
<TemplafySlideTemplateConfiguration><![CDATA[{"documentContentValidatorConfiguration":{"enableDocumentContentValidator":false,"documentContentValidatorVersion":0},"elementsMetadata":[],"slideId":"637564041080383914","enableDocumentContentUpdater":false,"version":"1.0"}]]></TemplafySlideTemplateConfiguration>
</file>

<file path=customXml/item18.xml><?xml version="1.0" encoding="utf-8"?>
<TemplafySlideTemplateConfiguration><![CDATA[{"documentContentValidatorConfiguration":{"enableDocumentContentValidator":false,"documentContentValidatorVersion":0},"elementsMetadata":[],"slideId":"637564041079758913","enableDocumentContentUpdater":false,"version":"1.0"}]]></TemplafySlideTemplateConfiguration>
</file>

<file path=customXml/item19.xml><?xml version="1.0" encoding="utf-8"?>
<TemplafyFormConfiguration><![CDATA[{"formFields":[{"dataSource":"PP_ThemeColor","displayColumn":"color","hideIfNoUserInteractionRequired":false,"distinct":true,"required":false,"autoSelectFirstOption":false,"helpTexts":{"prefix":"","postfix":""},"spacing":{},"type":"dropDown","name":"PP_ThemeColor","label":"Choose Theme Color","fullyQualifiedName":"PP_ThemeColor"}],"formDataEntries":[{"name":"PP_ThemeColor","value":"hJkz+3jqwQEkuMBE6PmNIw=="}]}]]></TemplafyFormConfiguration>
</file>

<file path=customXml/item2.xml><?xml version="1.0" encoding="utf-8"?>
<TemplafySlideTemplateConfiguration><![CDATA[{"documentContentValidatorConfiguration":{"enableDocumentContentValidator":false,"documentContentValidatorVersion":0},"elementsMetadata":[],"slideId":"637564041081633910","enableDocumentContentUpdater":false,"version":"1.0"}]]></TemplafySlideTemplateConfiguration>
</file>

<file path=customXml/item20.xml><?xml version="1.0" encoding="utf-8"?>
<TemplafySlideFormConfiguration><![CDATA[{"formFields":[],"formDataEntries":[]}]]></TemplafySlideFormConfiguration>
</file>

<file path=customXml/item21.xml><?xml version="1.0" encoding="utf-8"?>
<TemplafySlideTemplateConfiguration><![CDATA[{"documentContentValidatorConfiguration":{"enableDocumentContentValidator":false,"documentContentValidatorVersion":0},"elementsMetadata":[],"slideId":"637564041073196406","enableDocumentContentUpdater":false,"version":"1.0"}]]></TemplafySlideTemplateConfiguration>
</file>

<file path=customXml/item22.xml><?xml version="1.0" encoding="utf-8"?>
<TemplafySlideFormConfiguration><![CDATA[{"formFields":[],"formDataEntries":[]}]]></TemplafySlideFormConfiguration>
</file>

<file path=customXml/item23.xml><?xml version="1.0" encoding="utf-8"?>
<TemplafySlideFormConfiguration><![CDATA[{"formFields":[],"formDataEntries":[]}]]></TemplafySlideFormConfiguration>
</file>

<file path=customXml/item24.xml><?xml version="1.0" encoding="utf-8"?>
<TemplafySlideFormConfiguration><![CDATA[{"formFields":[],"formDataEntries":[]}]]></TemplafySlideFormConfiguration>
</file>

<file path=customXml/item25.xml><?xml version="1.0" encoding="utf-8"?>
<TemplafySlideTemplateConfiguration><![CDATA[{"documentContentValidatorConfiguration":{"enableDocumentContentValidator":false,"documentContentValidatorVersion":0},"elementsMetadata":[],"slideId":"637564041080071571","enableDocumentContentUpdater":false,"version":"1.0"}]]></TemplafySlideTemplateConfiguration>
</file>

<file path=customXml/item26.xml><?xml version="1.0" encoding="utf-8"?>
<TemplafySlideFormConfiguration><![CDATA[{"formFields":[],"formDataEntries":[]}]]></TemplafySlideFormConfiguration>
</file>

<file path=customXml/item27.xml><?xml version="1.0" encoding="utf-8"?>
<TemplafySlideTemplateConfiguration><![CDATA[{"documentContentValidatorConfiguration":{"enableDocumentContentValidator":false,"documentContentValidatorVersion":0},"elementsMetadata":[],"slideId":"637564041078508921","enableDocumentContentUpdater":false,"version":"1.0"}]]></TemplafySlideTemplateConfiguration>
</file>

<file path=customXml/item28.xml><?xml version="1.0" encoding="utf-8"?>
<TemplafySlideFormConfiguration><![CDATA[{"formFields":[],"formDataEntries":[]}]]></TemplafySlideFormConfiguration>
</file>

<file path=customXml/item29.xml><?xml version="1.0" encoding="utf-8"?>
<TemplafySlideTemplateConfiguration><![CDATA[{"documentContentValidatorConfiguration":{"enableDocumentContentValidator":false,"documentContentValidatorVersion":0},"elementsMetadata":[],"slideId":"637564041077571409","enableDocumentContentUpdater":false,"version":"1.0"}]]></TemplafySlideTemplateConfiguration>
</file>

<file path=customXml/item3.xml><?xml version="1.0" encoding="utf-8"?>
<TemplafySlideTemplateConfiguration><![CDATA[{"documentContentValidatorConfiguration":{"enableDocumentContentValidator":false,"documentContentValidatorVersion":0},"elementsMetadata":[],"slideId":"637564041077571409","enableDocumentContentUpdater":false,"version":"1.0"}]]></TemplafySlideTemplateConfiguration>
</file>

<file path=customXml/item30.xml><?xml version="1.0" encoding="utf-8"?>
<TemplafySlideFormConfiguration><![CDATA[{"formFields":[],"formDataEntries":[]}]]></TemplafySlideFormConfiguration>
</file>

<file path=customXml/item31.xml><?xml version="1.0" encoding="utf-8"?>
<TemplafySlideTemplateConfiguration><![CDATA[{"documentContentValidatorConfiguration":{"enableDocumentContentValidator":false,"documentContentValidatorVersion":0},"elementsMetadata":[],"slideId":"637564041079446588","enableDocumentContentUpdater":false,"version":"1.0"}]]></TemplafySlideTemplateConfiguration>
</file>

<file path=customXml/item32.xml><?xml version="1.0" encoding="utf-8"?>
<TemplafySlideTemplateConfiguration><![CDATA[{"documentContentValidatorConfiguration":{"enableDocumentContentValidator":false,"documentContentValidatorVersion":0},"elementsMetadata":[],"slideId":"637564041078352690","enableDocumentContentUpdater":false,"version":"1.0"}]]></TemplafySlideTemplateConfiguration>
</file>

<file path=customXml/item33.xml><?xml version="1.0" encoding="utf-8"?>
<TemplafySlideFormConfiguration><![CDATA[{"formFields":[],"formDataEntries":[]}]]></TemplafySlideFormConfiguration>
</file>

<file path=customXml/item34.xml><?xml version="1.0" encoding="utf-8"?>
<TemplafySlideFormConfiguration><![CDATA[{"formFields":[],"formDataEntries":[]}]]></TemplafySlideFormConfiguration>
</file>

<file path=customXml/item35.xml><?xml version="1.0" encoding="utf-8"?>
<TemplafySlideFormConfiguration><![CDATA[{"formFields":[],"formDataEntries":[]}]]></TemplafySlideFormConfiguration>
</file>

<file path=customXml/item36.xml><?xml version="1.0" encoding="utf-8"?>
<TemplafySlideFormConfiguration><![CDATA[{"formFields":[],"formDataEntries":[]}]]></TemplafySlideFormConfiguration>
</file>

<file path=customXml/item37.xml><?xml version="1.0" encoding="utf-8"?>
<TemplafySlideFormConfiguration><![CDATA[{"formFields":[],"formDataEntries":[]}]]></TemplafySlideFormConfiguration>
</file>

<file path=customXml/item38.xml><?xml version="1.0" encoding="utf-8"?>
<TemplafySlideTemplateConfiguration><![CDATA[{"documentContentValidatorConfiguration":{"enableDocumentContentValidator":false,"documentContentValidatorVersion":0},"elementsMetadata":[],"slideId":"637564041080227662","enableDocumentContentUpdater":false,"version":"1.0"}]]></TemplafySlideTemplateConfiguration>
</file>

<file path=customXml/item39.xml><?xml version="1.0" encoding="utf-8"?>
<TemplafySlideTemplateConfiguration><![CDATA[{"documentContentValidatorConfiguration":{"enableDocumentContentValidator":false,"documentContentValidatorVersion":0},"elementsMetadata":[],"slideId":"637564041080852799","enableDocumentContentUpdater":false,"version":"1.0"}]]></TemplafySlideTemplateConfiguration>
</file>

<file path=customXml/item4.xml><?xml version="1.0" encoding="utf-8"?>
<TemplafySlideFormConfiguration><![CDATA[{"formFields":[],"formDataEntries":[]}]]></TemplafySlideFormConfiguration>
</file>

<file path=customXml/item40.xml><?xml version="1.0" encoding="utf-8"?>
<TemplafySlideTemplateConfiguration><![CDATA[{"documentContentValidatorConfiguration":{"enableDocumentContentValidator":false,"documentContentValidatorVersion":0},"elementsMetadata":[],"slideId":"637564041078821434","enableDocumentContentUpdater":false,"version":"1.0"}]]></TemplafySlideTemplateConfiguration>
</file>

<file path=customXml/item41.xml><?xml version="1.0" encoding="utf-8"?>
<TemplafySlideFormConfiguration><![CDATA[{"formFields":[],"formDataEntries":[]}]]></TemplafySlideFormConfiguration>
</file>

<file path=customXml/item42.xml><?xml version="1.0" encoding="utf-8"?>
<TemplafySlideTemplateConfiguration><![CDATA[{"documentContentValidatorConfiguration":{"enableDocumentContentValidator":false,"documentContentValidatorVersion":0},"elementsMetadata":[],"slideId":"637564041075696411","enableDocumentContentUpdater":false,"version":"1.0"}]]></TemplafySlideTemplateConfiguration>
</file>

<file path=customXml/item43.xml><?xml version="1.0" encoding="utf-8"?>
<TemplafySlideTemplateConfiguration><![CDATA[{"documentContentValidatorConfiguration":{"enableDocumentContentValidator":false,"documentContentValidatorVersion":0},"elementsMetadata":[],"slideId":"637564041079446588","enableDocumentContentUpdater":false,"version":"1.0"}]]></TemplafySlideTemplateConfiguration>
</file>

<file path=customXml/item44.xml><?xml version="1.0" encoding="utf-8"?>
<TemplafySlideFormConfiguration><![CDATA[{"formFields":[],"formDataEntries":[]}]]></TemplafySlideFormConfiguration>
</file>

<file path=customXml/item45.xml><?xml version="1.0" encoding="utf-8"?>
<TemplafySlideFormConfiguration><![CDATA[{"formFields":[],"formDataEntries":[]}]]></TemplafySlideFormConfiguration>
</file>

<file path=customXml/item46.xml><?xml version="1.0" encoding="utf-8"?>
<TemplafySlideFormConfiguration><![CDATA[{"formFields":[],"formDataEntries":[]}]]></TemplafySlideFormConfiguration>
</file>

<file path=customXml/item47.xml><?xml version="1.0" encoding="utf-8"?>
<TemplafySlideFormConfiguration><![CDATA[{"formFields":[],"formDataEntries":[]}]]></TemplafySlideFormConfiguration>
</file>

<file path=customXml/item48.xml><?xml version="1.0" encoding="utf-8"?>
<TemplafySlideFormConfiguration><![CDATA[{"formFields":[],"formDataEntries":[]}]]></TemplafySlideFormConfiguration>
</file>

<file path=customXml/item49.xml><?xml version="1.0" encoding="utf-8"?>
<TemplafySlideFormConfiguration><![CDATA[{"formFields":[],"formDataEntries":[]}]]></TemplafySlideFormConfiguration>
</file>

<file path=customXml/item5.xml><?xml version="1.0" encoding="utf-8"?>
<TemplafySlideTemplateConfiguration><![CDATA[{"documentContentValidatorConfiguration":{"enableDocumentContentValidator":false,"documentContentValidatorVersion":0},"elementsMetadata":[],"slideId":"637564041075540157","enableDocumentContentUpdater":false,"version":"1.0"}]]></TemplafySlideTemplateConfiguration>
</file>

<file path=customXml/item50.xml><?xml version="1.0" encoding="utf-8"?>
<TemplafySlideTemplateConfiguration><![CDATA[{"documentContentValidatorConfiguration":{"enableDocumentContentValidator":false,"documentContentValidatorVersion":0},"elementsMetadata":[],"slideId":"637564041071321429","enableDocumentContentUpdater":false,"version":"1.0"}]]></TemplafySlideTemplateConfiguration>
</file>

<file path=customXml/item51.xml><?xml version="1.0" encoding="utf-8"?>
<BringToFront>
  <Cmd case="BaseExtensions:find-shape-bring-to-front" layout-1-name="Image Title Slide" shape-1-name-1="image" copyDelete="true"/>
</BringToFront>
</file>

<file path=customXml/item52.xml><?xml version="1.0" encoding="utf-8"?>
<TemplafySlideFormConfiguration><![CDATA[{"formFields":[],"formDataEntries":[]}]]></TemplafySlideFormConfiguration>
</file>

<file path=customXml/item53.xml><?xml version="1.0" encoding="utf-8"?>
<TemplafySlideTemplateConfiguration><![CDATA[{"slideVersion":0,"isValidatorEnabled":false,"isLocked":false,"elementsMetadata":[],"slideId":"637811146380052185","enableDocumentContentUpdater":true,"version":"1.11"}]]></TemplafySlideTemplateConfiguration>
</file>

<file path=customXml/item54.xml><?xml version="1.0" encoding="utf-8"?>
<TemplafySlideFormConfiguration><![CDATA[{"formFields":[],"formDataEntries":[]}]]></TemplafySlideFormConfiguration>
</file>

<file path=customXml/item55.xml><?xml version="1.0" encoding="utf-8"?>
<TemplafySlideFormConfiguration><![CDATA[{"formFields":[],"formDataEntries":[]}]]></TemplafySlideFormConfiguration>
</file>

<file path=customXml/item56.xml><?xml version="1.0" encoding="utf-8"?>
<TemplafySlideFormConfiguration><![CDATA[{"formFields":[],"formDataEntries":[]}]]></TemplafySlideFormConfiguration>
</file>

<file path=customXml/item57.xml><?xml version="1.0" encoding="utf-8"?>
<TemplafySlideTemplateConfiguration><![CDATA[{"documentContentValidatorConfiguration":{"enableDocumentContentValidator":false,"documentContentValidatorVersion":0},"elementsMetadata":[],"slideId":"637564041081946432","enableDocumentContentUpdater":false,"version":"1.0"}]]></TemplafySlideTemplateConfiguration>
</file>

<file path=customXml/item58.xml><?xml version="1.0" encoding="utf-8"?>
<TemplafySlideTemplateConfiguration><![CDATA[{"documentContentValidatorConfiguration":{"enableDocumentContentValidator":false,"documentContentValidatorVersion":0},"elementsMetadata":[],"slideId":"637564041078196419","enableDocumentContentUpdater":false,"version":"1.0"}]]></TemplafySlideTemplateConfiguration>
</file>

<file path=customXml/item59.xml><?xml version="1.0" encoding="utf-8"?>
<TemplafySlideFormConfiguration><![CDATA[{"formFields":[],"formDataEntries":[]}]]></TemplafySlideFormConfiguration>
</file>

<file path=customXml/item6.xml><?xml version="1.0" encoding="utf-8"?>
<TemplafySlideFormConfiguration><![CDATA[{"formFields":[],"formDataEntries":[]}]]></TemplafySlideFormConfiguration>
</file>

<file path=customXml/item60.xml><?xml version="1.0" encoding="utf-8"?>
<TemplafySlideTemplateConfiguration><![CDATA[{"documentContentValidatorConfiguration":{"enableDocumentContentValidator":false,"documentContentValidatorVersion":0},"elementsMetadata":[],"slideId":"637564041076321501","enableDocumentContentUpdater":false,"version":"1.0"}]]></TemplafySlideTemplateConfiguration>
</file>

<file path=customXml/item61.xml><?xml version="1.0" encoding="utf-8"?>
<TemplafySlideFormConfiguration><![CDATA[{"formFields":[],"formDataEntries":[]}]]></TemplafySlideFormConfiguration>
</file>

<file path=customXml/item62.xml><?xml version="1.0" encoding="utf-8"?>
<TemplafySlideFormConfiguration><![CDATA[{"formFields":[],"formDataEntries":[]}]]></TemplafySlideFormConfiguration>
</file>

<file path=customXml/item63.xml><?xml version="1.0" encoding="utf-8"?>
<TemplafySlideTemplateConfiguration><![CDATA[{"documentContentValidatorConfiguration":{"enableDocumentContentValidator":false,"documentContentValidatorVersion":0},"elementsMetadata":[],"slideId":"637564041075696411","enableDocumentContentUpdater":false,"version":"1.0"}]]></TemplafySlideTemplateConfiguration>
</file>

<file path=customXml/item64.xml><?xml version="1.0" encoding="utf-8"?>
<TemplafySlideTemplateConfiguration><![CDATA[{"documentContentValidatorConfiguration":{"enableDocumentContentValidator":false,"documentContentValidatorVersion":0},"elementsMetadata":[],"slideId":"637564041076321501","enableDocumentContentUpdater":false,"version":"1.0"}]]></TemplafySlideTemplateConfiguration>
</file>

<file path=customXml/item65.xml><?xml version="1.0" encoding="utf-8"?>
<TemplafySlideFormConfiguration><![CDATA[{"formFields":[],"formDataEntries":[]}]]></TemplafySlideFormConfiguration>
</file>

<file path=customXml/item66.xml><?xml version="1.0" encoding="utf-8"?>
<TemplafySlideTemplateConfiguration><![CDATA[{"documentContentValidatorConfiguration":{"enableDocumentContentValidator":false,"documentContentValidatorVersion":0},"elementsMetadata":[],"slideId":"637564041080071571","enableDocumentContentUpdater":false,"version":"1.0"}]]></TemplafySlideTemplateConfiguration>
</file>

<file path=customXml/item67.xml><?xml version="1.0" encoding="utf-8"?>
<TemplafySlideTemplateConfiguration><![CDATA[{"documentContentValidatorConfiguration":{"enableDocumentContentValidator":false,"documentContentValidatorVersion":0},"elementsMetadata":[],"slideId":"637564041078040163","enableDocumentContentUpdater":false,"version":"1.0"}]]></TemplafySlideTemplateConfiguration>
</file>

<file path=customXml/item68.xml><?xml version="1.0" encoding="utf-8"?>
<TemplafySlideFormConfiguration><![CDATA[{"formFields":[],"formDataEntries":[]}]]></TemplafySlideFormConfiguration>
</file>

<file path=customXml/item69.xml><?xml version="1.0" encoding="utf-8"?>
<TemplafySlideTemplateConfiguration><![CDATA[{"documentContentValidatorConfiguration":{"enableDocumentContentValidator":false,"documentContentValidatorVersion":0},"elementsMetadata":[],"slideId":"637564041073040200","enableDocumentContentUpdater":false,"version":"1.0"}]]></TemplafySlideTemplateConfiguration>
</file>

<file path=customXml/item7.xml><?xml version="1.0" encoding="utf-8"?>
<TemplafySlideTemplateConfiguration><![CDATA[{"documentContentValidatorConfiguration":{"enableDocumentContentValidator":false,"documentContentValidatorVersion":0},"elementsMetadata":[],"slideId":"637564041075227665","enableDocumentContentUpdater":false,"version":"1.0"}]]></TemplafySlideTemplateConfiguration>
</file>

<file path=customXml/item70.xml><?xml version="1.0" encoding="utf-8"?>
<TemplafySlideTemplateConfiguration><![CDATA[{"documentContentValidatorConfiguration":{"enableDocumentContentValidator":false,"documentContentValidatorVersion":0},"elementsMetadata":[],"slideId":"637564041080852799","enableDocumentContentUpdater":false,"version":"1.0"}]]></TemplafySlideTemplateConfiguration>
</file>

<file path=customXml/item71.xml><?xml version="1.0" encoding="utf-8"?>
<TemplafySlideFormConfiguration><![CDATA[{"formFields":[],"formDataEntries":[]}]]></TemplafySlideFormConfiguration>
</file>

<file path=customXml/item72.xml><?xml version="1.0" encoding="utf-8"?>
<TemplafySlideFormConfiguration><![CDATA[{"formFields":[],"formDataEntries":[]}]]></TemplafySlideFormConfiguration>
</file>

<file path=customXml/item73.xml><?xml version="1.0" encoding="utf-8"?>
<TemplafySlideTemplateConfiguration><![CDATA[{"documentContentValidatorConfiguration":{"enableDocumentContentValidator":false,"documentContentValidatorVersion":0},"elementsMetadata":[],"slideId":"637564041073821413","enableDocumentContentUpdater":false,"version":"1.0"}]]></TemplafySlideTemplateConfiguration>
</file>

<file path=customXml/item74.xml><?xml version="1.0" encoding="utf-8"?>
<TemplafySlideFormConfiguration><![CDATA[{"formFields":[],"formDataEntries":[]}]]></TemplafySlideFormConfiguration>
</file>

<file path=customXml/item75.xml><?xml version="1.0" encoding="utf-8"?>
<TemplafySlideTemplateConfiguration><![CDATA[{"documentContentValidatorConfiguration":{"enableDocumentContentValidator":false,"documentContentValidatorVersion":0},"elementsMetadata":[],"slideId":"637564041075071421","enableDocumentContentUpdater":false,"version":"1.0"}]]></TemplafySlideTemplateConfiguration>
</file>

<file path=customXml/item76.xml><?xml version="1.0" encoding="utf-8"?>
<TemplafySlideFormConfiguration><![CDATA[{"formFields":[],"formDataEntries":[]}]]></TemplafySlideFormConfiguration>
</file>

<file path=customXml/item77.xml><?xml version="1.0" encoding="utf-8"?>
<TemplafySlideFormConfiguration><![CDATA[{"formFields":[],"formDataEntries":[]}]]></TemplafySlideFormConfiguration>
</file>

<file path=customXml/item78.xml><?xml version="1.0" encoding="utf-8"?>
<TemplafySlideFormConfiguration><![CDATA[{"formFields":[],"formDataEntries":[]}]]></TemplafySlideFormConfiguration>
</file>

<file path=customXml/item79.xml><?xml version="1.0" encoding="utf-8"?>
<TemplafySlideFormConfiguration><![CDATA[{"formFields":[],"formDataEntries":[]}]]></TemplafySlideFormConfiguration>
</file>

<file path=customXml/item8.xml><?xml version="1.0" encoding="utf-8"?>
<TemplafySlideFormConfiguration><![CDATA[{"formFields":[],"formDataEntries":[]}]]></TemplafySlideFormConfiguration>
</file>

<file path=customXml/item80.xml><?xml version="1.0" encoding="utf-8"?>
<TemplafySlideFormConfiguration><![CDATA[{"formFields":[],"formDataEntries":[]}]]></TemplafySlideFormConfiguration>
</file>

<file path=customXml/item81.xml><?xml version="1.0" encoding="utf-8"?>
<TemplafySlideFormConfiguration><![CDATA[{"formFields":[],"formDataEntries":[]}]]></TemplafySlideFormConfiguration>
</file>

<file path=customXml/item82.xml><?xml version="1.0" encoding="utf-8"?>
<TemplafySlideTemplateConfiguration><![CDATA[{"documentContentValidatorConfiguration":{"enableDocumentContentValidator":false,"documentContentValidatorVersion":0},"elementsMetadata":[],"slideId":"637564041083040154","enableDocumentContentUpdater":false,"version":"1.0"}]]></TemplafySlideTemplateConfiguration>
</file>

<file path=customXml/item83.xml><?xml version="1.0" encoding="utf-8"?>
<TemplafySlideTemplateConfiguration><![CDATA[{"documentContentValidatorConfiguration":{"enableDocumentContentValidator":false,"documentContentValidatorVersion":0},"elementsMetadata":[],"slideId":"637564041081321478","enableDocumentContentUpdater":false,"version":"1.0"}]]></TemplafySlideTemplateConfiguration>
</file>

<file path=customXml/item84.xml><?xml version="1.0" encoding="utf-8"?>
<TemplafySlideFormConfiguration><![CDATA[{"formFields":[],"formDataEntries":[]}]]></TemplafySlideFormConfiguration>
</file>

<file path=customXml/item85.xml><?xml version="1.0" encoding="utf-8"?>
<TemplafySlideFormConfiguration><![CDATA[{"formFields":[],"formDataEntries":[]}]]></TemplafySlideFormConfiguration>
</file>

<file path=customXml/item86.xml><?xml version="1.0" encoding="utf-8"?>
<TemplafySlideFormConfiguration><![CDATA[{"formFields":[],"formDataEntries":[]}]]></TemplafySlideFormConfiguration>
</file>

<file path=customXml/item87.xml><?xml version="1.0" encoding="utf-8"?>
<TemplafySlideTemplateConfiguration><![CDATA[{"slideVersion":0,"isValidatorEnabled":false,"isLocked":false,"elementsMetadata":[],"slideId":"637817958520799776","enableDocumentContentUpdater":true,"version":"1.11"}]]></TemplafySlideTemplateConfiguration>
</file>

<file path=customXml/item88.xml><?xml version="1.0" encoding="utf-8"?>
<TemplafySlideFormConfiguration><![CDATA[{"formFields":[],"formDataEntries":[]}]]></TemplafySlideFormConfiguration>
</file>

<file path=customXml/item89.xml><?xml version="1.0" encoding="utf-8"?>
<TemplafySlideTemplateConfiguration><![CDATA[{"documentContentValidatorConfiguration":{"enableDocumentContentValidator":false,"documentContentValidatorVersion":0},"elementsMetadata":[],"slideId":"637564041079758913","enableDocumentContentUpdater":false,"version":"1.0"}]]></TemplafySlideTemplateConfiguration>
</file>

<file path=customXml/item9.xml><?xml version="1.0" encoding="utf-8"?>
<TemplafySlideTemplateConfiguration><![CDATA[{"documentContentValidatorConfiguration":{"enableDocumentContentValidator":false,"documentContentValidatorVersion":0},"elementsMetadata":[],"slideId":"637564041078196419","enableDocumentContentUpdater":false,"version":"1.0"}]]></TemplafySlideTemplateConfiguration>
</file>

<file path=customXml/item90.xml><?xml version="1.0" encoding="utf-8"?>
<TemplafySlideTemplateConfiguration><![CDATA[{"documentContentValidatorConfiguration":{"enableDocumentContentValidator":false,"documentContentValidatorVersion":0},"elementsMetadata":[],"slideId":"637564041075852656","enableDocumentContentUpdater":false,"version":"1.0"}]]></TemplafySlideTemplateConfiguration>
</file>

<file path=customXml/item91.xml><?xml version="1.0" encoding="utf-8"?>
<TemplafySlideFormConfiguration><![CDATA[{"formFields":[],"formDataEntries":[]}]]></TemplafySlideFormConfiguration>
</file>

<file path=customXml/item92.xml><?xml version="1.0" encoding="utf-8"?>
<TemplafySlideTemplateConfiguration><![CDATA[{"documentContentValidatorConfiguration":{"enableDocumentContentValidator":false,"documentContentValidatorVersion":0},"elementsMetadata":[],"slideId":"637564041075227665","enableDocumentContentUpdater":false,"version":"1.0"}]]></TemplafySlideTemplateConfiguration>
</file>

<file path=customXml/item93.xml><?xml version="1.0" encoding="utf-8"?>
<TemplafySlideFormConfiguration><![CDATA[{"formFields":[],"formDataEntries":[]}]]></TemplafySlideFormConfiguration>
</file>

<file path=customXml/item94.xml><?xml version="1.0" encoding="utf-8"?>
<TemplafySlideFormConfiguration><![CDATA[{"formFields":[],"formDataEntries":[]}]]></TemplafySlideFormConfiguration>
</file>

<file path=customXml/item95.xml><?xml version="1.0" encoding="utf-8"?>
<TemplafySlideTemplateConfiguration><![CDATA[{"documentContentValidatorConfiguration":{"enableDocumentContentValidator":false,"documentContentValidatorVersion":0},"elementsMetadata":[],"slideId":"637564041083040154","enableDocumentContentUpdater":false,"version":"1.0"}]]></TemplafySlideTemplateConfiguration>
</file>

<file path=customXml/item96.xml><?xml version="1.0" encoding="utf-8"?>
<TemplafySlideTemplateConfiguration><![CDATA[{"documentContentValidatorConfiguration":{"enableDocumentContentValidator":false,"documentContentValidatorVersion":0},"elementsMetadata":[],"slideId":"637564041075383928","enableDocumentContentUpdater":false,"version":"1.0"}]]></TemplafySlideTemplateConfiguration>
</file>

<file path=customXml/item97.xml><?xml version="1.0" encoding="utf-8"?>
<TemplafySlideTemplateConfiguration><![CDATA[{"documentContentValidatorConfiguration":{"enableDocumentContentValidator":false,"documentContentValidatorVersion":0},"elementsMetadata":[],"slideId":"637564041078352690","enableDocumentContentUpdater":false,"version":"1.0"}]]></TemplafySlideTemplateConfiguration>
</file>

<file path=customXml/item98.xml><?xml version="1.0" encoding="utf-8"?>
<TemplafySlideTemplateConfiguration><![CDATA[{"documentContentValidatorConfiguration":{"enableDocumentContentValidator":false,"documentContentValidatorVersion":0},"elementsMetadata":[],"slideId":"637564041078040163","enableDocumentContentUpdater":false,"version":"1.0"}]]></TemplafySlideTemplateConfiguration>
</file>

<file path=customXml/item99.xml><?xml version="1.0" encoding="utf-8"?>
<TemplafySlideFormConfiguration><![CDATA[{"formFields":[],"formDataEntries":[]}]]></TemplafySlideFormConfiguration>
</file>

<file path=customXml/itemProps1.xml><?xml version="1.0" encoding="utf-8"?>
<ds:datastoreItem xmlns:ds="http://schemas.openxmlformats.org/officeDocument/2006/customXml" ds:itemID="{D49F3601-AEA4-4411-83B0-08B0D0E2E64B}">
  <ds:schemaRefs/>
</ds:datastoreItem>
</file>

<file path=customXml/itemProps10.xml><?xml version="1.0" encoding="utf-8"?>
<ds:datastoreItem xmlns:ds="http://schemas.openxmlformats.org/officeDocument/2006/customXml" ds:itemID="{E83A3EEA-7899-42F1-A1E3-DF35C53F0DD8}">
  <ds:schemaRefs/>
</ds:datastoreItem>
</file>

<file path=customXml/itemProps100.xml><?xml version="1.0" encoding="utf-8"?>
<ds:datastoreItem xmlns:ds="http://schemas.openxmlformats.org/officeDocument/2006/customXml" ds:itemID="{70061F80-2CEE-4B03-9978-4B4F3078FE21}">
  <ds:schemaRefs/>
</ds:datastoreItem>
</file>

<file path=customXml/itemProps101.xml><?xml version="1.0" encoding="utf-8"?>
<ds:datastoreItem xmlns:ds="http://schemas.openxmlformats.org/officeDocument/2006/customXml" ds:itemID="{D75C9C5B-4697-4D05-9C1D-F29E757BD050}">
  <ds:schemaRefs/>
</ds:datastoreItem>
</file>

<file path=customXml/itemProps102.xml><?xml version="1.0" encoding="utf-8"?>
<ds:datastoreItem xmlns:ds="http://schemas.openxmlformats.org/officeDocument/2006/customXml" ds:itemID="{DE5BB0F3-B759-471E-A46F-91347BCD13CA}">
  <ds:schemaRefs/>
</ds:datastoreItem>
</file>

<file path=customXml/itemProps103.xml><?xml version="1.0" encoding="utf-8"?>
<ds:datastoreItem xmlns:ds="http://schemas.openxmlformats.org/officeDocument/2006/customXml" ds:itemID="{53310005-85EA-4378-ABDF-F3C1AB602609}">
  <ds:schemaRefs/>
</ds:datastoreItem>
</file>

<file path=customXml/itemProps104.xml><?xml version="1.0" encoding="utf-8"?>
<ds:datastoreItem xmlns:ds="http://schemas.openxmlformats.org/officeDocument/2006/customXml" ds:itemID="{09B69EC9-1E13-4240-9762-10944447B9B5}">
  <ds:schemaRefs/>
</ds:datastoreItem>
</file>

<file path=customXml/itemProps105.xml><?xml version="1.0" encoding="utf-8"?>
<ds:datastoreItem xmlns:ds="http://schemas.openxmlformats.org/officeDocument/2006/customXml" ds:itemID="{5327E324-FBDB-41D2-8A06-0B310791CBB4}">
  <ds:schemaRefs/>
</ds:datastoreItem>
</file>

<file path=customXml/itemProps106.xml><?xml version="1.0" encoding="utf-8"?>
<ds:datastoreItem xmlns:ds="http://schemas.openxmlformats.org/officeDocument/2006/customXml" ds:itemID="{AA302B1B-480E-472E-8915-7818A4773443}">
  <ds:schemaRefs/>
</ds:datastoreItem>
</file>

<file path=customXml/itemProps107.xml><?xml version="1.0" encoding="utf-8"?>
<ds:datastoreItem xmlns:ds="http://schemas.openxmlformats.org/officeDocument/2006/customXml" ds:itemID="{DAAE41B5-7111-42E7-AC66-160CB6270323}">
  <ds:schemaRefs/>
</ds:datastoreItem>
</file>

<file path=customXml/itemProps108.xml><?xml version="1.0" encoding="utf-8"?>
<ds:datastoreItem xmlns:ds="http://schemas.openxmlformats.org/officeDocument/2006/customXml" ds:itemID="{788D45C9-6423-45AA-B05F-5BD08F0B7B53}">
  <ds:schemaRefs/>
</ds:datastoreItem>
</file>

<file path=customXml/itemProps109.xml><?xml version="1.0" encoding="utf-8"?>
<ds:datastoreItem xmlns:ds="http://schemas.openxmlformats.org/officeDocument/2006/customXml" ds:itemID="{3508E62A-79B0-4DD8-AC49-87ED3F61EC1F}">
  <ds:schemaRefs/>
</ds:datastoreItem>
</file>

<file path=customXml/itemProps11.xml><?xml version="1.0" encoding="utf-8"?>
<ds:datastoreItem xmlns:ds="http://schemas.openxmlformats.org/officeDocument/2006/customXml" ds:itemID="{11270860-12CE-4431-86E7-13BD4AEFE593}">
  <ds:schemaRefs/>
</ds:datastoreItem>
</file>

<file path=customXml/itemProps110.xml><?xml version="1.0" encoding="utf-8"?>
<ds:datastoreItem xmlns:ds="http://schemas.openxmlformats.org/officeDocument/2006/customXml" ds:itemID="{4D3E5A21-CFA8-4AD7-A7B2-BC3B8EBE319A}">
  <ds:schemaRefs/>
</ds:datastoreItem>
</file>

<file path=customXml/itemProps111.xml><?xml version="1.0" encoding="utf-8"?>
<ds:datastoreItem xmlns:ds="http://schemas.openxmlformats.org/officeDocument/2006/customXml" ds:itemID="{EC46BE9E-55C2-4A3E-A96C-60BBE101B2F8}">
  <ds:schemaRefs/>
</ds:datastoreItem>
</file>

<file path=customXml/itemProps112.xml><?xml version="1.0" encoding="utf-8"?>
<ds:datastoreItem xmlns:ds="http://schemas.openxmlformats.org/officeDocument/2006/customXml" ds:itemID="{D125AC3C-F032-4E02-9C9F-39AAED70E5BE}">
  <ds:schemaRefs/>
</ds:datastoreItem>
</file>

<file path=customXml/itemProps113.xml><?xml version="1.0" encoding="utf-8"?>
<ds:datastoreItem xmlns:ds="http://schemas.openxmlformats.org/officeDocument/2006/customXml" ds:itemID="{201A8C96-2A0F-40A9-B902-C83327BFFC13}">
  <ds:schemaRefs/>
</ds:datastoreItem>
</file>

<file path=customXml/itemProps12.xml><?xml version="1.0" encoding="utf-8"?>
<ds:datastoreItem xmlns:ds="http://schemas.openxmlformats.org/officeDocument/2006/customXml" ds:itemID="{620F0372-AEA7-417A-B3BD-3F08833A007B}">
  <ds:schemaRefs/>
</ds:datastoreItem>
</file>

<file path=customXml/itemProps13.xml><?xml version="1.0" encoding="utf-8"?>
<ds:datastoreItem xmlns:ds="http://schemas.openxmlformats.org/officeDocument/2006/customXml" ds:itemID="{69FEF400-8318-40A1-8A0A-959CD99E9750}">
  <ds:schemaRefs/>
</ds:datastoreItem>
</file>

<file path=customXml/itemProps14.xml><?xml version="1.0" encoding="utf-8"?>
<ds:datastoreItem xmlns:ds="http://schemas.openxmlformats.org/officeDocument/2006/customXml" ds:itemID="{8346EA47-4073-4943-9F34-94C3CB0BA76F}">
  <ds:schemaRefs/>
</ds:datastoreItem>
</file>

<file path=customXml/itemProps15.xml><?xml version="1.0" encoding="utf-8"?>
<ds:datastoreItem xmlns:ds="http://schemas.openxmlformats.org/officeDocument/2006/customXml" ds:itemID="{B1DC3451-C2F3-4A98-BC6E-30B8ADFB18B0}">
  <ds:schemaRefs/>
</ds:datastoreItem>
</file>

<file path=customXml/itemProps16.xml><?xml version="1.0" encoding="utf-8"?>
<ds:datastoreItem xmlns:ds="http://schemas.openxmlformats.org/officeDocument/2006/customXml" ds:itemID="{5A836F8C-7803-484A-97EA-3931A63ECF56}">
  <ds:schemaRefs/>
</ds:datastoreItem>
</file>

<file path=customXml/itemProps17.xml><?xml version="1.0" encoding="utf-8"?>
<ds:datastoreItem xmlns:ds="http://schemas.openxmlformats.org/officeDocument/2006/customXml" ds:itemID="{3981A63A-1220-44C6-87FE-99EC65246903}">
  <ds:schemaRefs/>
</ds:datastoreItem>
</file>

<file path=customXml/itemProps18.xml><?xml version="1.0" encoding="utf-8"?>
<ds:datastoreItem xmlns:ds="http://schemas.openxmlformats.org/officeDocument/2006/customXml" ds:itemID="{D356B6CB-6CD2-4774-909C-6669026A0CC3}">
  <ds:schemaRefs/>
</ds:datastoreItem>
</file>

<file path=customXml/itemProps19.xml><?xml version="1.0" encoding="utf-8"?>
<ds:datastoreItem xmlns:ds="http://schemas.openxmlformats.org/officeDocument/2006/customXml" ds:itemID="{7F3C0A5B-669C-4705-AC87-2CA3EEF2628A}">
  <ds:schemaRefs/>
</ds:datastoreItem>
</file>

<file path=customXml/itemProps2.xml><?xml version="1.0" encoding="utf-8"?>
<ds:datastoreItem xmlns:ds="http://schemas.openxmlformats.org/officeDocument/2006/customXml" ds:itemID="{5AA84866-924C-47EE-B3C2-5D07BEB9AC9F}">
  <ds:schemaRefs/>
</ds:datastoreItem>
</file>

<file path=customXml/itemProps20.xml><?xml version="1.0" encoding="utf-8"?>
<ds:datastoreItem xmlns:ds="http://schemas.openxmlformats.org/officeDocument/2006/customXml" ds:itemID="{22377CEC-30F3-4887-AFD2-663C3B3A6DC6}">
  <ds:schemaRefs/>
</ds:datastoreItem>
</file>

<file path=customXml/itemProps21.xml><?xml version="1.0" encoding="utf-8"?>
<ds:datastoreItem xmlns:ds="http://schemas.openxmlformats.org/officeDocument/2006/customXml" ds:itemID="{A2CE0E83-FB67-47CF-9D15-0F6BE6F5DAB0}">
  <ds:schemaRefs/>
</ds:datastoreItem>
</file>

<file path=customXml/itemProps22.xml><?xml version="1.0" encoding="utf-8"?>
<ds:datastoreItem xmlns:ds="http://schemas.openxmlformats.org/officeDocument/2006/customXml" ds:itemID="{A69B77C4-C93B-45FD-B5D6-9604C69496D0}">
  <ds:schemaRefs/>
</ds:datastoreItem>
</file>

<file path=customXml/itemProps23.xml><?xml version="1.0" encoding="utf-8"?>
<ds:datastoreItem xmlns:ds="http://schemas.openxmlformats.org/officeDocument/2006/customXml" ds:itemID="{4C65BF12-8D03-4A6A-82AF-8AEABBA615D0}">
  <ds:schemaRefs/>
</ds:datastoreItem>
</file>

<file path=customXml/itemProps24.xml><?xml version="1.0" encoding="utf-8"?>
<ds:datastoreItem xmlns:ds="http://schemas.openxmlformats.org/officeDocument/2006/customXml" ds:itemID="{F971F5BA-E32B-40AE-9A34-5731740B7081}">
  <ds:schemaRefs/>
</ds:datastoreItem>
</file>

<file path=customXml/itemProps25.xml><?xml version="1.0" encoding="utf-8"?>
<ds:datastoreItem xmlns:ds="http://schemas.openxmlformats.org/officeDocument/2006/customXml" ds:itemID="{801BA973-E77F-4C1F-AC75-3E554B563438}">
  <ds:schemaRefs/>
</ds:datastoreItem>
</file>

<file path=customXml/itemProps26.xml><?xml version="1.0" encoding="utf-8"?>
<ds:datastoreItem xmlns:ds="http://schemas.openxmlformats.org/officeDocument/2006/customXml" ds:itemID="{9CB83CA3-CFD9-4E5D-ACBD-D76697A425F0}">
  <ds:schemaRefs/>
</ds:datastoreItem>
</file>

<file path=customXml/itemProps27.xml><?xml version="1.0" encoding="utf-8"?>
<ds:datastoreItem xmlns:ds="http://schemas.openxmlformats.org/officeDocument/2006/customXml" ds:itemID="{0AC711CC-6B1C-4D59-8939-A78CCE26523F}">
  <ds:schemaRefs/>
</ds:datastoreItem>
</file>

<file path=customXml/itemProps28.xml><?xml version="1.0" encoding="utf-8"?>
<ds:datastoreItem xmlns:ds="http://schemas.openxmlformats.org/officeDocument/2006/customXml" ds:itemID="{78B1A3BF-8201-4127-B84B-4FE85262BB13}">
  <ds:schemaRefs/>
</ds:datastoreItem>
</file>

<file path=customXml/itemProps29.xml><?xml version="1.0" encoding="utf-8"?>
<ds:datastoreItem xmlns:ds="http://schemas.openxmlformats.org/officeDocument/2006/customXml" ds:itemID="{DCFC02A8-DA32-4B3E-A49C-629BBA6B8BAE}">
  <ds:schemaRefs/>
</ds:datastoreItem>
</file>

<file path=customXml/itemProps3.xml><?xml version="1.0" encoding="utf-8"?>
<ds:datastoreItem xmlns:ds="http://schemas.openxmlformats.org/officeDocument/2006/customXml" ds:itemID="{218EA02A-F174-4D03-ADD4-6A2887E8AFB8}">
  <ds:schemaRefs/>
</ds:datastoreItem>
</file>

<file path=customXml/itemProps30.xml><?xml version="1.0" encoding="utf-8"?>
<ds:datastoreItem xmlns:ds="http://schemas.openxmlformats.org/officeDocument/2006/customXml" ds:itemID="{9C3E52C9-C806-461D-8581-0A134C85B3DB}">
  <ds:schemaRefs/>
</ds:datastoreItem>
</file>

<file path=customXml/itemProps31.xml><?xml version="1.0" encoding="utf-8"?>
<ds:datastoreItem xmlns:ds="http://schemas.openxmlformats.org/officeDocument/2006/customXml" ds:itemID="{1FE9236D-3406-4A33-8A91-C39782CF1A23}">
  <ds:schemaRefs/>
</ds:datastoreItem>
</file>

<file path=customXml/itemProps32.xml><?xml version="1.0" encoding="utf-8"?>
<ds:datastoreItem xmlns:ds="http://schemas.openxmlformats.org/officeDocument/2006/customXml" ds:itemID="{D4E202C1-96CF-4644-AE32-0F85AE0EA5FD}">
  <ds:schemaRefs/>
</ds:datastoreItem>
</file>

<file path=customXml/itemProps33.xml><?xml version="1.0" encoding="utf-8"?>
<ds:datastoreItem xmlns:ds="http://schemas.openxmlformats.org/officeDocument/2006/customXml" ds:itemID="{F0C50C1D-6A3E-4DFA-A6D8-13B551FCEB1A}">
  <ds:schemaRefs/>
</ds:datastoreItem>
</file>

<file path=customXml/itemProps34.xml><?xml version="1.0" encoding="utf-8"?>
<ds:datastoreItem xmlns:ds="http://schemas.openxmlformats.org/officeDocument/2006/customXml" ds:itemID="{47C82BA8-4D39-40F4-97C7-EFDCD0FEB154}">
  <ds:schemaRefs/>
</ds:datastoreItem>
</file>

<file path=customXml/itemProps35.xml><?xml version="1.0" encoding="utf-8"?>
<ds:datastoreItem xmlns:ds="http://schemas.openxmlformats.org/officeDocument/2006/customXml" ds:itemID="{30AC8AFF-1207-4F91-B6FD-A45240C1B669}">
  <ds:schemaRefs/>
</ds:datastoreItem>
</file>

<file path=customXml/itemProps36.xml><?xml version="1.0" encoding="utf-8"?>
<ds:datastoreItem xmlns:ds="http://schemas.openxmlformats.org/officeDocument/2006/customXml" ds:itemID="{C370CCC1-3D99-43E2-ADE3-E53C5879D949}">
  <ds:schemaRefs/>
</ds:datastoreItem>
</file>

<file path=customXml/itemProps37.xml><?xml version="1.0" encoding="utf-8"?>
<ds:datastoreItem xmlns:ds="http://schemas.openxmlformats.org/officeDocument/2006/customXml" ds:itemID="{ACFD5ABA-EB6B-4ECB-BC20-6626C4C09958}">
  <ds:schemaRefs/>
</ds:datastoreItem>
</file>

<file path=customXml/itemProps38.xml><?xml version="1.0" encoding="utf-8"?>
<ds:datastoreItem xmlns:ds="http://schemas.openxmlformats.org/officeDocument/2006/customXml" ds:itemID="{488DA25C-DB53-4F32-8C2D-C07B8947BDFE}">
  <ds:schemaRefs/>
</ds:datastoreItem>
</file>

<file path=customXml/itemProps39.xml><?xml version="1.0" encoding="utf-8"?>
<ds:datastoreItem xmlns:ds="http://schemas.openxmlformats.org/officeDocument/2006/customXml" ds:itemID="{FA3F0CA1-8F3D-478A-9F81-B52BF7CC534B}">
  <ds:schemaRefs/>
</ds:datastoreItem>
</file>

<file path=customXml/itemProps4.xml><?xml version="1.0" encoding="utf-8"?>
<ds:datastoreItem xmlns:ds="http://schemas.openxmlformats.org/officeDocument/2006/customXml" ds:itemID="{854C40F1-1E40-489E-B203-AB32E863355C}">
  <ds:schemaRefs/>
</ds:datastoreItem>
</file>

<file path=customXml/itemProps40.xml><?xml version="1.0" encoding="utf-8"?>
<ds:datastoreItem xmlns:ds="http://schemas.openxmlformats.org/officeDocument/2006/customXml" ds:itemID="{786968FE-240F-4B9C-A626-3D73CF796DE9}">
  <ds:schemaRefs/>
</ds:datastoreItem>
</file>

<file path=customXml/itemProps41.xml><?xml version="1.0" encoding="utf-8"?>
<ds:datastoreItem xmlns:ds="http://schemas.openxmlformats.org/officeDocument/2006/customXml" ds:itemID="{48C008EE-602E-42C2-AE4B-8ACB56961410}">
  <ds:schemaRefs/>
</ds:datastoreItem>
</file>

<file path=customXml/itemProps42.xml><?xml version="1.0" encoding="utf-8"?>
<ds:datastoreItem xmlns:ds="http://schemas.openxmlformats.org/officeDocument/2006/customXml" ds:itemID="{C7AA90EB-C068-48EA-8117-BBC17464A80E}">
  <ds:schemaRefs/>
</ds:datastoreItem>
</file>

<file path=customXml/itemProps43.xml><?xml version="1.0" encoding="utf-8"?>
<ds:datastoreItem xmlns:ds="http://schemas.openxmlformats.org/officeDocument/2006/customXml" ds:itemID="{D77E5CBB-4CEF-42DB-858A-7E6FE1269B37}">
  <ds:schemaRefs/>
</ds:datastoreItem>
</file>

<file path=customXml/itemProps44.xml><?xml version="1.0" encoding="utf-8"?>
<ds:datastoreItem xmlns:ds="http://schemas.openxmlformats.org/officeDocument/2006/customXml" ds:itemID="{E0788207-4541-4D55-91F4-0CE9E65F73CF}">
  <ds:schemaRefs/>
</ds:datastoreItem>
</file>

<file path=customXml/itemProps45.xml><?xml version="1.0" encoding="utf-8"?>
<ds:datastoreItem xmlns:ds="http://schemas.openxmlformats.org/officeDocument/2006/customXml" ds:itemID="{4298E592-E2A5-41FC-B44F-D05DCE58E4E0}">
  <ds:schemaRefs/>
</ds:datastoreItem>
</file>

<file path=customXml/itemProps46.xml><?xml version="1.0" encoding="utf-8"?>
<ds:datastoreItem xmlns:ds="http://schemas.openxmlformats.org/officeDocument/2006/customXml" ds:itemID="{2CD22916-C1FE-4161-8D47-E699913E481D}">
  <ds:schemaRefs/>
</ds:datastoreItem>
</file>

<file path=customXml/itemProps47.xml><?xml version="1.0" encoding="utf-8"?>
<ds:datastoreItem xmlns:ds="http://schemas.openxmlformats.org/officeDocument/2006/customXml" ds:itemID="{EC14765D-60DC-47A2-8FD2-E2F9FECD48B3}">
  <ds:schemaRefs/>
</ds:datastoreItem>
</file>

<file path=customXml/itemProps48.xml><?xml version="1.0" encoding="utf-8"?>
<ds:datastoreItem xmlns:ds="http://schemas.openxmlformats.org/officeDocument/2006/customXml" ds:itemID="{029A3F62-9244-424A-8481-582883131E3B}">
  <ds:schemaRefs/>
</ds:datastoreItem>
</file>

<file path=customXml/itemProps49.xml><?xml version="1.0" encoding="utf-8"?>
<ds:datastoreItem xmlns:ds="http://schemas.openxmlformats.org/officeDocument/2006/customXml" ds:itemID="{411D2314-44F9-4D35-90A5-35BD57A4BBBE}">
  <ds:schemaRefs/>
</ds:datastoreItem>
</file>

<file path=customXml/itemProps5.xml><?xml version="1.0" encoding="utf-8"?>
<ds:datastoreItem xmlns:ds="http://schemas.openxmlformats.org/officeDocument/2006/customXml" ds:itemID="{93B81BAE-45E9-47B4-A02F-1B8F59BAFB1E}">
  <ds:schemaRefs/>
</ds:datastoreItem>
</file>

<file path=customXml/itemProps50.xml><?xml version="1.0" encoding="utf-8"?>
<ds:datastoreItem xmlns:ds="http://schemas.openxmlformats.org/officeDocument/2006/customXml" ds:itemID="{A88F29FE-8F10-489D-B8F6-60D1377E6DB4}">
  <ds:schemaRefs/>
</ds:datastoreItem>
</file>

<file path=customXml/itemProps51.xml><?xml version="1.0" encoding="utf-8"?>
<ds:datastoreItem xmlns:ds="http://schemas.openxmlformats.org/officeDocument/2006/customXml" ds:itemID="{471198A9-3B2D-4140-B566-583E2D619735}">
  <ds:schemaRefs/>
</ds:datastoreItem>
</file>

<file path=customXml/itemProps52.xml><?xml version="1.0" encoding="utf-8"?>
<ds:datastoreItem xmlns:ds="http://schemas.openxmlformats.org/officeDocument/2006/customXml" ds:itemID="{DCE7CE06-105C-4E82-AFF0-6AE1BC11B8B9}">
  <ds:schemaRefs/>
</ds:datastoreItem>
</file>

<file path=customXml/itemProps53.xml><?xml version="1.0" encoding="utf-8"?>
<ds:datastoreItem xmlns:ds="http://schemas.openxmlformats.org/officeDocument/2006/customXml" ds:itemID="{14B5BAA5-37A1-467B-9A11-23FFB54CA698}">
  <ds:schemaRefs/>
</ds:datastoreItem>
</file>

<file path=customXml/itemProps54.xml><?xml version="1.0" encoding="utf-8"?>
<ds:datastoreItem xmlns:ds="http://schemas.openxmlformats.org/officeDocument/2006/customXml" ds:itemID="{9CE89BBE-ECE6-440B-9B21-DD15A164E108}">
  <ds:schemaRefs/>
</ds:datastoreItem>
</file>

<file path=customXml/itemProps55.xml><?xml version="1.0" encoding="utf-8"?>
<ds:datastoreItem xmlns:ds="http://schemas.openxmlformats.org/officeDocument/2006/customXml" ds:itemID="{AC692208-973B-4143-AFD9-84A7B8879BB6}">
  <ds:schemaRefs/>
</ds:datastoreItem>
</file>

<file path=customXml/itemProps56.xml><?xml version="1.0" encoding="utf-8"?>
<ds:datastoreItem xmlns:ds="http://schemas.openxmlformats.org/officeDocument/2006/customXml" ds:itemID="{87C0BDEC-8483-4585-B2DF-E0C4772D5721}">
  <ds:schemaRefs/>
</ds:datastoreItem>
</file>

<file path=customXml/itemProps57.xml><?xml version="1.0" encoding="utf-8"?>
<ds:datastoreItem xmlns:ds="http://schemas.openxmlformats.org/officeDocument/2006/customXml" ds:itemID="{6AE7963D-C0FA-4CB5-9DB8-C508C3F27D8C}">
  <ds:schemaRefs/>
</ds:datastoreItem>
</file>

<file path=customXml/itemProps58.xml><?xml version="1.0" encoding="utf-8"?>
<ds:datastoreItem xmlns:ds="http://schemas.openxmlformats.org/officeDocument/2006/customXml" ds:itemID="{1DC1C6D8-EC43-49F1-89E0-259DCC6C1B7E}">
  <ds:schemaRefs/>
</ds:datastoreItem>
</file>

<file path=customXml/itemProps59.xml><?xml version="1.0" encoding="utf-8"?>
<ds:datastoreItem xmlns:ds="http://schemas.openxmlformats.org/officeDocument/2006/customXml" ds:itemID="{B1885751-B70A-4597-B9A9-08CEBFF28BA5}">
  <ds:schemaRefs/>
</ds:datastoreItem>
</file>

<file path=customXml/itemProps6.xml><?xml version="1.0" encoding="utf-8"?>
<ds:datastoreItem xmlns:ds="http://schemas.openxmlformats.org/officeDocument/2006/customXml" ds:itemID="{7D3305B1-C6FE-476C-B6DA-015B62A65535}">
  <ds:schemaRefs/>
</ds:datastoreItem>
</file>

<file path=customXml/itemProps60.xml><?xml version="1.0" encoding="utf-8"?>
<ds:datastoreItem xmlns:ds="http://schemas.openxmlformats.org/officeDocument/2006/customXml" ds:itemID="{8526FF6C-2AB7-4BF9-81C6-82AAE2C8BDE0}">
  <ds:schemaRefs/>
</ds:datastoreItem>
</file>

<file path=customXml/itemProps61.xml><?xml version="1.0" encoding="utf-8"?>
<ds:datastoreItem xmlns:ds="http://schemas.openxmlformats.org/officeDocument/2006/customXml" ds:itemID="{C4AC3BD4-6E31-48C8-969C-5DD9FCF9FECC}">
  <ds:schemaRefs/>
</ds:datastoreItem>
</file>

<file path=customXml/itemProps62.xml><?xml version="1.0" encoding="utf-8"?>
<ds:datastoreItem xmlns:ds="http://schemas.openxmlformats.org/officeDocument/2006/customXml" ds:itemID="{058052E5-DCF8-49D2-B437-F36673C3E5D5}">
  <ds:schemaRefs/>
</ds:datastoreItem>
</file>

<file path=customXml/itemProps63.xml><?xml version="1.0" encoding="utf-8"?>
<ds:datastoreItem xmlns:ds="http://schemas.openxmlformats.org/officeDocument/2006/customXml" ds:itemID="{B8DC31DB-401B-4D72-A78E-A41D0E136680}">
  <ds:schemaRefs/>
</ds:datastoreItem>
</file>

<file path=customXml/itemProps64.xml><?xml version="1.0" encoding="utf-8"?>
<ds:datastoreItem xmlns:ds="http://schemas.openxmlformats.org/officeDocument/2006/customXml" ds:itemID="{8AA28EEA-18CD-4E66-96A9-1EE2FA3CBBE1}">
  <ds:schemaRefs/>
</ds:datastoreItem>
</file>

<file path=customXml/itemProps65.xml><?xml version="1.0" encoding="utf-8"?>
<ds:datastoreItem xmlns:ds="http://schemas.openxmlformats.org/officeDocument/2006/customXml" ds:itemID="{F2F04915-8C89-4EED-80AE-392B39811C06}">
  <ds:schemaRefs/>
</ds:datastoreItem>
</file>

<file path=customXml/itemProps66.xml><?xml version="1.0" encoding="utf-8"?>
<ds:datastoreItem xmlns:ds="http://schemas.openxmlformats.org/officeDocument/2006/customXml" ds:itemID="{34351E88-ED7B-45FC-9A24-16123F22592E}">
  <ds:schemaRefs/>
</ds:datastoreItem>
</file>

<file path=customXml/itemProps67.xml><?xml version="1.0" encoding="utf-8"?>
<ds:datastoreItem xmlns:ds="http://schemas.openxmlformats.org/officeDocument/2006/customXml" ds:itemID="{A47149EF-ACF4-411C-9B9D-9046EFCE5383}">
  <ds:schemaRefs/>
</ds:datastoreItem>
</file>

<file path=customXml/itemProps68.xml><?xml version="1.0" encoding="utf-8"?>
<ds:datastoreItem xmlns:ds="http://schemas.openxmlformats.org/officeDocument/2006/customXml" ds:itemID="{1F5EFF13-1155-42DA-B7AB-EF31281AD3A8}">
  <ds:schemaRefs/>
</ds:datastoreItem>
</file>

<file path=customXml/itemProps69.xml><?xml version="1.0" encoding="utf-8"?>
<ds:datastoreItem xmlns:ds="http://schemas.openxmlformats.org/officeDocument/2006/customXml" ds:itemID="{BA14D59F-F792-4860-91DC-8FF864526F5D}">
  <ds:schemaRefs/>
</ds:datastoreItem>
</file>

<file path=customXml/itemProps7.xml><?xml version="1.0" encoding="utf-8"?>
<ds:datastoreItem xmlns:ds="http://schemas.openxmlformats.org/officeDocument/2006/customXml" ds:itemID="{C7517D9C-BBF9-4EB5-BE2B-C86870D4D678}">
  <ds:schemaRefs/>
</ds:datastoreItem>
</file>

<file path=customXml/itemProps70.xml><?xml version="1.0" encoding="utf-8"?>
<ds:datastoreItem xmlns:ds="http://schemas.openxmlformats.org/officeDocument/2006/customXml" ds:itemID="{E7201191-4937-4B3A-8AA7-3D8836323F86}">
  <ds:schemaRefs/>
</ds:datastoreItem>
</file>

<file path=customXml/itemProps71.xml><?xml version="1.0" encoding="utf-8"?>
<ds:datastoreItem xmlns:ds="http://schemas.openxmlformats.org/officeDocument/2006/customXml" ds:itemID="{CB9778C5-F297-4F4C-94B8-BE3B7427DECB}">
  <ds:schemaRefs/>
</ds:datastoreItem>
</file>

<file path=customXml/itemProps72.xml><?xml version="1.0" encoding="utf-8"?>
<ds:datastoreItem xmlns:ds="http://schemas.openxmlformats.org/officeDocument/2006/customXml" ds:itemID="{260FCA7F-8860-431C-937D-954DD87EAE3D}">
  <ds:schemaRefs/>
</ds:datastoreItem>
</file>

<file path=customXml/itemProps73.xml><?xml version="1.0" encoding="utf-8"?>
<ds:datastoreItem xmlns:ds="http://schemas.openxmlformats.org/officeDocument/2006/customXml" ds:itemID="{2549CB6F-C181-4179-8CD4-63852A816A2C}">
  <ds:schemaRefs/>
</ds:datastoreItem>
</file>

<file path=customXml/itemProps74.xml><?xml version="1.0" encoding="utf-8"?>
<ds:datastoreItem xmlns:ds="http://schemas.openxmlformats.org/officeDocument/2006/customXml" ds:itemID="{B669ED2E-17A1-434B-A15A-E410ED52C00E}">
  <ds:schemaRefs/>
</ds:datastoreItem>
</file>

<file path=customXml/itemProps75.xml><?xml version="1.0" encoding="utf-8"?>
<ds:datastoreItem xmlns:ds="http://schemas.openxmlformats.org/officeDocument/2006/customXml" ds:itemID="{FCE2FC98-BFA6-4E60-A8FF-D6E7CC775BCF}">
  <ds:schemaRefs/>
</ds:datastoreItem>
</file>

<file path=customXml/itemProps76.xml><?xml version="1.0" encoding="utf-8"?>
<ds:datastoreItem xmlns:ds="http://schemas.openxmlformats.org/officeDocument/2006/customXml" ds:itemID="{58D89130-8D8E-4C7A-A761-615E1CE19D67}">
  <ds:schemaRefs/>
</ds:datastoreItem>
</file>

<file path=customXml/itemProps77.xml><?xml version="1.0" encoding="utf-8"?>
<ds:datastoreItem xmlns:ds="http://schemas.openxmlformats.org/officeDocument/2006/customXml" ds:itemID="{9CFD9E53-07CA-498B-B5B3-AE1C1C52F4D7}">
  <ds:schemaRefs/>
</ds:datastoreItem>
</file>

<file path=customXml/itemProps78.xml><?xml version="1.0" encoding="utf-8"?>
<ds:datastoreItem xmlns:ds="http://schemas.openxmlformats.org/officeDocument/2006/customXml" ds:itemID="{FADF2C91-D6E0-43E5-B598-DE4578D87091}">
  <ds:schemaRefs/>
</ds:datastoreItem>
</file>

<file path=customXml/itemProps79.xml><?xml version="1.0" encoding="utf-8"?>
<ds:datastoreItem xmlns:ds="http://schemas.openxmlformats.org/officeDocument/2006/customXml" ds:itemID="{EDBD18E2-7E3E-4901-BA93-80931628C185}">
  <ds:schemaRefs/>
</ds:datastoreItem>
</file>

<file path=customXml/itemProps8.xml><?xml version="1.0" encoding="utf-8"?>
<ds:datastoreItem xmlns:ds="http://schemas.openxmlformats.org/officeDocument/2006/customXml" ds:itemID="{121EA4B7-C244-42D9-BB93-6367B6539A93}">
  <ds:schemaRefs/>
</ds:datastoreItem>
</file>

<file path=customXml/itemProps80.xml><?xml version="1.0" encoding="utf-8"?>
<ds:datastoreItem xmlns:ds="http://schemas.openxmlformats.org/officeDocument/2006/customXml" ds:itemID="{182B061D-7240-4701-B44C-643C6C75C843}">
  <ds:schemaRefs/>
</ds:datastoreItem>
</file>

<file path=customXml/itemProps81.xml><?xml version="1.0" encoding="utf-8"?>
<ds:datastoreItem xmlns:ds="http://schemas.openxmlformats.org/officeDocument/2006/customXml" ds:itemID="{E6F09AC6-2F91-4C53-9076-571565C60E28}">
  <ds:schemaRefs/>
</ds:datastoreItem>
</file>

<file path=customXml/itemProps82.xml><?xml version="1.0" encoding="utf-8"?>
<ds:datastoreItem xmlns:ds="http://schemas.openxmlformats.org/officeDocument/2006/customXml" ds:itemID="{D7DEDCB5-0CB5-4980-ACA7-F27DB5CE40B2}">
  <ds:schemaRefs/>
</ds:datastoreItem>
</file>

<file path=customXml/itemProps83.xml><?xml version="1.0" encoding="utf-8"?>
<ds:datastoreItem xmlns:ds="http://schemas.openxmlformats.org/officeDocument/2006/customXml" ds:itemID="{79E39BA3-8AF9-473B-96C9-B846694FFB0F}">
  <ds:schemaRefs/>
</ds:datastoreItem>
</file>

<file path=customXml/itemProps84.xml><?xml version="1.0" encoding="utf-8"?>
<ds:datastoreItem xmlns:ds="http://schemas.openxmlformats.org/officeDocument/2006/customXml" ds:itemID="{E3B31E15-9E44-41D7-9A4E-31DEA605B9F7}">
  <ds:schemaRefs/>
</ds:datastoreItem>
</file>

<file path=customXml/itemProps85.xml><?xml version="1.0" encoding="utf-8"?>
<ds:datastoreItem xmlns:ds="http://schemas.openxmlformats.org/officeDocument/2006/customXml" ds:itemID="{17C0CCB0-9DB6-42D1-B1F5-BBDEB3BF12A5}">
  <ds:schemaRefs/>
</ds:datastoreItem>
</file>

<file path=customXml/itemProps86.xml><?xml version="1.0" encoding="utf-8"?>
<ds:datastoreItem xmlns:ds="http://schemas.openxmlformats.org/officeDocument/2006/customXml" ds:itemID="{067F54BC-8DBE-4272-9E7E-D5A28B472B51}">
  <ds:schemaRefs/>
</ds:datastoreItem>
</file>

<file path=customXml/itemProps87.xml><?xml version="1.0" encoding="utf-8"?>
<ds:datastoreItem xmlns:ds="http://schemas.openxmlformats.org/officeDocument/2006/customXml" ds:itemID="{9905F124-988B-4A9C-955A-23CAF19566F3}">
  <ds:schemaRefs/>
</ds:datastoreItem>
</file>

<file path=customXml/itemProps88.xml><?xml version="1.0" encoding="utf-8"?>
<ds:datastoreItem xmlns:ds="http://schemas.openxmlformats.org/officeDocument/2006/customXml" ds:itemID="{0CC9183D-9C7F-4AC8-8377-5E602F364B3B}">
  <ds:schemaRefs/>
</ds:datastoreItem>
</file>

<file path=customXml/itemProps89.xml><?xml version="1.0" encoding="utf-8"?>
<ds:datastoreItem xmlns:ds="http://schemas.openxmlformats.org/officeDocument/2006/customXml" ds:itemID="{6EE4CF41-F272-4934-B102-240D5B190231}">
  <ds:schemaRefs/>
</ds:datastoreItem>
</file>

<file path=customXml/itemProps9.xml><?xml version="1.0" encoding="utf-8"?>
<ds:datastoreItem xmlns:ds="http://schemas.openxmlformats.org/officeDocument/2006/customXml" ds:itemID="{DC654D07-927E-4172-8A2F-830659FB661C}">
  <ds:schemaRefs/>
</ds:datastoreItem>
</file>

<file path=customXml/itemProps90.xml><?xml version="1.0" encoding="utf-8"?>
<ds:datastoreItem xmlns:ds="http://schemas.openxmlformats.org/officeDocument/2006/customXml" ds:itemID="{C8D93F48-BCF1-4E86-B780-E847E0F7B05B}">
  <ds:schemaRefs/>
</ds:datastoreItem>
</file>

<file path=customXml/itemProps91.xml><?xml version="1.0" encoding="utf-8"?>
<ds:datastoreItem xmlns:ds="http://schemas.openxmlformats.org/officeDocument/2006/customXml" ds:itemID="{A7050F0D-D2B2-4BE6-8231-ECCBE6533284}">
  <ds:schemaRefs/>
</ds:datastoreItem>
</file>

<file path=customXml/itemProps92.xml><?xml version="1.0" encoding="utf-8"?>
<ds:datastoreItem xmlns:ds="http://schemas.openxmlformats.org/officeDocument/2006/customXml" ds:itemID="{B345F12B-EF66-4B4A-AE66-777184F6E076}">
  <ds:schemaRefs/>
</ds:datastoreItem>
</file>

<file path=customXml/itemProps93.xml><?xml version="1.0" encoding="utf-8"?>
<ds:datastoreItem xmlns:ds="http://schemas.openxmlformats.org/officeDocument/2006/customXml" ds:itemID="{9E95F1C7-8012-49B5-AA84-E6C1887D67B0}">
  <ds:schemaRefs/>
</ds:datastoreItem>
</file>

<file path=customXml/itemProps94.xml><?xml version="1.0" encoding="utf-8"?>
<ds:datastoreItem xmlns:ds="http://schemas.openxmlformats.org/officeDocument/2006/customXml" ds:itemID="{03D33645-0CEB-4BF5-BC55-4F54010EB474}">
  <ds:schemaRefs/>
</ds:datastoreItem>
</file>

<file path=customXml/itemProps95.xml><?xml version="1.0" encoding="utf-8"?>
<ds:datastoreItem xmlns:ds="http://schemas.openxmlformats.org/officeDocument/2006/customXml" ds:itemID="{D00E27EB-F291-4201-9EE9-4BEB4D6FDE1D}">
  <ds:schemaRefs/>
</ds:datastoreItem>
</file>

<file path=customXml/itemProps96.xml><?xml version="1.0" encoding="utf-8"?>
<ds:datastoreItem xmlns:ds="http://schemas.openxmlformats.org/officeDocument/2006/customXml" ds:itemID="{9C6FFC18-A956-41A6-B3BD-5F0EAD8ED52C}">
  <ds:schemaRefs/>
</ds:datastoreItem>
</file>

<file path=customXml/itemProps97.xml><?xml version="1.0" encoding="utf-8"?>
<ds:datastoreItem xmlns:ds="http://schemas.openxmlformats.org/officeDocument/2006/customXml" ds:itemID="{F3AF1CFE-A9FD-4AAC-B184-AAFBE325EEAF}">
  <ds:schemaRefs/>
</ds:datastoreItem>
</file>

<file path=customXml/itemProps98.xml><?xml version="1.0" encoding="utf-8"?>
<ds:datastoreItem xmlns:ds="http://schemas.openxmlformats.org/officeDocument/2006/customXml" ds:itemID="{087B0E07-16DF-44EA-801F-CDAC9C4FF18D}">
  <ds:schemaRefs/>
</ds:datastoreItem>
</file>

<file path=customXml/itemProps99.xml><?xml version="1.0" encoding="utf-8"?>
<ds:datastoreItem xmlns:ds="http://schemas.openxmlformats.org/officeDocument/2006/customXml" ds:itemID="{3CCAAE2F-24FF-448A-87B5-00163F3EC726}">
  <ds:schemaRefs/>
</ds:datastoreItem>
</file>

<file path=docProps/app.xml><?xml version="1.0" encoding="utf-8"?>
<Properties xmlns="http://schemas.openxmlformats.org/officeDocument/2006/extended-properties" xmlns:vt="http://schemas.openxmlformats.org/officeDocument/2006/docPropsVTypes">
  <Template/>
  <TotalTime>0</TotalTime>
  <Words>378</Words>
  <Application>Microsoft Macintosh PowerPoint</Application>
  <PresentationFormat>Widescreen</PresentationFormat>
  <Paragraphs>69</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Arial Black</vt:lpstr>
      <vt:lpstr>Dentons 16:9</vt:lpstr>
      <vt:lpstr>Immigration Strategies for Immigrant Entrepreneurs</vt:lpstr>
      <vt:lpstr>Dentons’ Global Presence</vt:lpstr>
      <vt:lpstr>Foreign Students (F-1 Visa)</vt:lpstr>
      <vt:lpstr>H-1B “Specialty Occupation” Visas</vt:lpstr>
      <vt:lpstr>E-2 “Treaty Investor” Visa</vt:lpstr>
      <vt:lpstr>Other Potential Nonimmigrant (Temporary) Visa Categories</vt:lpstr>
      <vt:lpstr>Green Cards – General</vt:lpstr>
      <vt:lpstr>Standard Process</vt:lpstr>
      <vt:lpstr>Expedited Processes</vt:lpstr>
      <vt:lpstr>Entrepreneurial Visa Status/Options</vt:lpstr>
      <vt:lpstr>Impact of President/Administration on Immigration</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2021-04-08T06:26:28Z</dcterms:created>
  <dcterms:modified xsi:type="dcterms:W3CDTF">2023-02-02T15:10:07Z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www.omnidocs.com</vt:lpwstr>
  </property>
  <property fmtid="{D5CDD505-2E9C-101B-9397-08002B2CF9AE}" pid="3" name="TemplafyTimeStamp">
    <vt:lpwstr>2022-02-22T08:17:17.6458975Z</vt:lpwstr>
  </property>
  <property fmtid="{D5CDD505-2E9C-101B-9397-08002B2CF9AE}" pid="4" name="TemplafyTenantId">
    <vt:lpwstr>dentons</vt:lpwstr>
  </property>
  <property fmtid="{D5CDD505-2E9C-101B-9397-08002B2CF9AE}" pid="5" name="TemplafyTemplateId">
    <vt:lpwstr>637806934923190782</vt:lpwstr>
  </property>
  <property fmtid="{D5CDD505-2E9C-101B-9397-08002B2CF9AE}" pid="6" name="TemplafyUserProfileId">
    <vt:lpwstr>637273915379551088</vt:lpwstr>
  </property>
  <property fmtid="{D5CDD505-2E9C-101B-9397-08002B2CF9AE}" pid="7" name="TemplafyLanguageCode">
    <vt:lpwstr>en-US</vt:lpwstr>
  </property>
</Properties>
</file>