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15"/>
    <p:sldMasterId id="2147483861" r:id="rId116"/>
  </p:sldMasterIdLst>
  <p:notesMasterIdLst>
    <p:notesMasterId r:id="rId130"/>
  </p:notesMasterIdLst>
  <p:handoutMasterIdLst>
    <p:handoutMasterId r:id="rId131"/>
  </p:handoutMasterIdLst>
  <p:sldIdLst>
    <p:sldId id="341" r:id="rId117"/>
    <p:sldId id="388" r:id="rId118"/>
    <p:sldId id="273" r:id="rId119"/>
    <p:sldId id="274" r:id="rId120"/>
    <p:sldId id="275" r:id="rId121"/>
    <p:sldId id="276" r:id="rId122"/>
    <p:sldId id="279" r:id="rId123"/>
    <p:sldId id="281" r:id="rId124"/>
    <p:sldId id="283" r:id="rId125"/>
    <p:sldId id="287" r:id="rId126"/>
    <p:sldId id="387" r:id="rId127"/>
    <p:sldId id="343" r:id="rId128"/>
    <p:sldId id="390"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6327" autoAdjust="0"/>
  </p:normalViewPr>
  <p:slideViewPr>
    <p:cSldViewPr snapToGrid="0" showGuides="1">
      <p:cViewPr varScale="1">
        <p:scale>
          <a:sx n="114" d="100"/>
          <a:sy n="114" d="100"/>
        </p:scale>
        <p:origin x="456" y="18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7.xml"/><Relationship Id="rId128" Type="http://schemas.openxmlformats.org/officeDocument/2006/relationships/slide" Target="slides/slide12.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slide" Target="slides/slide2.xml"/><Relationship Id="rId134" Type="http://schemas.openxmlformats.org/officeDocument/2006/relationships/theme" Target="theme/theme1.xml"/><Relationship Id="rId80" Type="http://schemas.openxmlformats.org/officeDocument/2006/relationships/customXml" Target="../customXml/item80.xml"/><Relationship Id="rId85" Type="http://schemas.openxmlformats.org/officeDocument/2006/relationships/customXml" Target="../customXml/item85.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 Target="slides/slide8.xml"/><Relationship Id="rId129" Type="http://schemas.openxmlformats.org/officeDocument/2006/relationships/slide" Target="slides/slide13.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slide" Target="slides/slide3.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4.xml"/><Relationship Id="rId125" Type="http://schemas.openxmlformats.org/officeDocument/2006/relationships/slide" Target="slides/slide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slideMaster" Target="slideMasters/slideMaster1.xml"/><Relationship Id="rId131" Type="http://schemas.openxmlformats.org/officeDocument/2006/relationships/handoutMaster" Target="handoutMasters/handoutMaster1.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5.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Master" Target="slideMasters/slideMaster2.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presProps" Target="pres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E7AA2-9FD0-45F5-BE79-12582CE1C08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2603893-62D7-4BF1-9CE1-B4E373E74B6D}">
      <dgm:prSet/>
      <dgm:spPr/>
      <dgm:t>
        <a:bodyPr/>
        <a:lstStyle/>
        <a:p>
          <a:r>
            <a:rPr lang="en-US"/>
            <a:t>Business ownership/investment</a:t>
          </a:r>
        </a:p>
      </dgm:t>
    </dgm:pt>
    <dgm:pt modelId="{A5FAD7AD-D8EF-47BA-AFB0-89D792E295AC}" type="parTrans" cxnId="{C5405DEF-E464-4702-8AD5-64785758CCD3}">
      <dgm:prSet/>
      <dgm:spPr/>
      <dgm:t>
        <a:bodyPr/>
        <a:lstStyle/>
        <a:p>
          <a:endParaRPr lang="en-US"/>
        </a:p>
      </dgm:t>
    </dgm:pt>
    <dgm:pt modelId="{BBD3A6FE-E930-43FE-918E-8E28C732705B}" type="sibTrans" cxnId="{C5405DEF-E464-4702-8AD5-64785758CCD3}">
      <dgm:prSet/>
      <dgm:spPr/>
      <dgm:t>
        <a:bodyPr/>
        <a:lstStyle/>
        <a:p>
          <a:endParaRPr lang="en-US"/>
        </a:p>
      </dgm:t>
    </dgm:pt>
    <dgm:pt modelId="{4CBE70CF-AB3E-4978-A84A-06E1717FECA2}">
      <dgm:prSet/>
      <dgm:spPr/>
      <dgm:t>
        <a:bodyPr/>
        <a:lstStyle/>
        <a:p>
          <a:r>
            <a:rPr lang="en-US"/>
            <a:t>Curricular Practical Training</a:t>
          </a:r>
        </a:p>
      </dgm:t>
    </dgm:pt>
    <dgm:pt modelId="{AD7D7F2F-DF1E-4623-B64A-2C38B1DD236C}" type="parTrans" cxnId="{830E635C-0271-4106-B635-9835CC63A4FB}">
      <dgm:prSet/>
      <dgm:spPr/>
      <dgm:t>
        <a:bodyPr/>
        <a:lstStyle/>
        <a:p>
          <a:endParaRPr lang="en-US"/>
        </a:p>
      </dgm:t>
    </dgm:pt>
    <dgm:pt modelId="{44C09107-FDEE-48AA-B605-D4B15FEE1259}" type="sibTrans" cxnId="{830E635C-0271-4106-B635-9835CC63A4FB}">
      <dgm:prSet/>
      <dgm:spPr/>
      <dgm:t>
        <a:bodyPr/>
        <a:lstStyle/>
        <a:p>
          <a:endParaRPr lang="en-US"/>
        </a:p>
      </dgm:t>
    </dgm:pt>
    <dgm:pt modelId="{B1176F32-5E22-4B90-9E3E-66F18C57CE78}">
      <dgm:prSet/>
      <dgm:spPr/>
      <dgm:t>
        <a:bodyPr/>
        <a:lstStyle/>
        <a:p>
          <a:r>
            <a:rPr lang="en-US"/>
            <a:t>Optional Practical Training</a:t>
          </a:r>
        </a:p>
      </dgm:t>
    </dgm:pt>
    <dgm:pt modelId="{A78FFEF7-FA53-4D7A-A66C-16F391466C29}" type="parTrans" cxnId="{E178A0C8-5D15-4203-AB39-B02B564FF2D3}">
      <dgm:prSet/>
      <dgm:spPr/>
      <dgm:t>
        <a:bodyPr/>
        <a:lstStyle/>
        <a:p>
          <a:endParaRPr lang="en-US"/>
        </a:p>
      </dgm:t>
    </dgm:pt>
    <dgm:pt modelId="{8141D533-05C9-4458-8AAE-EB3F2D52982A}" type="sibTrans" cxnId="{E178A0C8-5D15-4203-AB39-B02B564FF2D3}">
      <dgm:prSet/>
      <dgm:spPr/>
      <dgm:t>
        <a:bodyPr/>
        <a:lstStyle/>
        <a:p>
          <a:endParaRPr lang="en-US"/>
        </a:p>
      </dgm:t>
    </dgm:pt>
    <dgm:pt modelId="{A02941D9-A1B9-4E06-BBAE-0C256A77B4FF}">
      <dgm:prSet/>
      <dgm:spPr/>
      <dgm:t>
        <a:bodyPr/>
        <a:lstStyle/>
        <a:p>
          <a:r>
            <a:rPr lang="en-US"/>
            <a:t>STEM OPT</a:t>
          </a:r>
        </a:p>
      </dgm:t>
    </dgm:pt>
    <dgm:pt modelId="{830B20EA-4824-4F71-918E-F3B7E58453FC}" type="parTrans" cxnId="{583F4DE2-AD49-426B-8CC5-BE6CD81FA29B}">
      <dgm:prSet/>
      <dgm:spPr/>
      <dgm:t>
        <a:bodyPr/>
        <a:lstStyle/>
        <a:p>
          <a:endParaRPr lang="en-US"/>
        </a:p>
      </dgm:t>
    </dgm:pt>
    <dgm:pt modelId="{67038EE6-79AF-46CF-A1D4-ED32791E047F}" type="sibTrans" cxnId="{583F4DE2-AD49-426B-8CC5-BE6CD81FA29B}">
      <dgm:prSet/>
      <dgm:spPr/>
      <dgm:t>
        <a:bodyPr/>
        <a:lstStyle/>
        <a:p>
          <a:endParaRPr lang="en-US"/>
        </a:p>
      </dgm:t>
    </dgm:pt>
    <dgm:pt modelId="{7C616389-BAD6-48DA-968D-4C7D9F6E6B21}" type="pres">
      <dgm:prSet presAssocID="{F85E7AA2-9FD0-45F5-BE79-12582CE1C082}" presName="diagram" presStyleCnt="0">
        <dgm:presLayoutVars>
          <dgm:dir/>
          <dgm:resizeHandles val="exact"/>
        </dgm:presLayoutVars>
      </dgm:prSet>
      <dgm:spPr/>
    </dgm:pt>
    <dgm:pt modelId="{3A50505F-A3DC-4F53-945B-69882D2146B8}" type="pres">
      <dgm:prSet presAssocID="{42603893-62D7-4BF1-9CE1-B4E373E74B6D}" presName="node" presStyleLbl="node1" presStyleIdx="0" presStyleCnt="4">
        <dgm:presLayoutVars>
          <dgm:bulletEnabled val="1"/>
        </dgm:presLayoutVars>
      </dgm:prSet>
      <dgm:spPr/>
    </dgm:pt>
    <dgm:pt modelId="{A39AA115-F794-4C5E-B842-E911D2448947}" type="pres">
      <dgm:prSet presAssocID="{BBD3A6FE-E930-43FE-918E-8E28C732705B}" presName="sibTrans" presStyleCnt="0"/>
      <dgm:spPr/>
    </dgm:pt>
    <dgm:pt modelId="{F633511D-CC53-4E78-9909-D4AC0AB99D51}" type="pres">
      <dgm:prSet presAssocID="{4CBE70CF-AB3E-4978-A84A-06E1717FECA2}" presName="node" presStyleLbl="node1" presStyleIdx="1" presStyleCnt="4">
        <dgm:presLayoutVars>
          <dgm:bulletEnabled val="1"/>
        </dgm:presLayoutVars>
      </dgm:prSet>
      <dgm:spPr/>
    </dgm:pt>
    <dgm:pt modelId="{729824A1-A94E-41CB-9D30-FD64509C4B20}" type="pres">
      <dgm:prSet presAssocID="{44C09107-FDEE-48AA-B605-D4B15FEE1259}" presName="sibTrans" presStyleCnt="0"/>
      <dgm:spPr/>
    </dgm:pt>
    <dgm:pt modelId="{F051A6B1-9F3A-47DF-90DA-15982AB135B9}" type="pres">
      <dgm:prSet presAssocID="{B1176F32-5E22-4B90-9E3E-66F18C57CE78}" presName="node" presStyleLbl="node1" presStyleIdx="2" presStyleCnt="4">
        <dgm:presLayoutVars>
          <dgm:bulletEnabled val="1"/>
        </dgm:presLayoutVars>
      </dgm:prSet>
      <dgm:spPr/>
    </dgm:pt>
    <dgm:pt modelId="{3EF0E526-7260-43E7-BA61-FCB22EF35BE4}" type="pres">
      <dgm:prSet presAssocID="{8141D533-05C9-4458-8AAE-EB3F2D52982A}" presName="sibTrans" presStyleCnt="0"/>
      <dgm:spPr/>
    </dgm:pt>
    <dgm:pt modelId="{95A00FEF-3A96-483F-B41F-E8A248F68811}" type="pres">
      <dgm:prSet presAssocID="{A02941D9-A1B9-4E06-BBAE-0C256A77B4FF}" presName="node" presStyleLbl="node1" presStyleIdx="3" presStyleCnt="4">
        <dgm:presLayoutVars>
          <dgm:bulletEnabled val="1"/>
        </dgm:presLayoutVars>
      </dgm:prSet>
      <dgm:spPr/>
    </dgm:pt>
  </dgm:ptLst>
  <dgm:cxnLst>
    <dgm:cxn modelId="{A1C5CF2E-0899-46F8-8AA5-C0C48C006C68}" type="presOf" srcId="{F85E7AA2-9FD0-45F5-BE79-12582CE1C082}" destId="{7C616389-BAD6-48DA-968D-4C7D9F6E6B21}" srcOrd="0" destOrd="0" presId="urn:microsoft.com/office/officeart/2005/8/layout/default"/>
    <dgm:cxn modelId="{17CB9542-3716-4BC4-8578-84776A085216}" type="presOf" srcId="{4CBE70CF-AB3E-4978-A84A-06E1717FECA2}" destId="{F633511D-CC53-4E78-9909-D4AC0AB99D51}" srcOrd="0" destOrd="0" presId="urn:microsoft.com/office/officeart/2005/8/layout/default"/>
    <dgm:cxn modelId="{830E635C-0271-4106-B635-9835CC63A4FB}" srcId="{F85E7AA2-9FD0-45F5-BE79-12582CE1C082}" destId="{4CBE70CF-AB3E-4978-A84A-06E1717FECA2}" srcOrd="1" destOrd="0" parTransId="{AD7D7F2F-DF1E-4623-B64A-2C38B1DD236C}" sibTransId="{44C09107-FDEE-48AA-B605-D4B15FEE1259}"/>
    <dgm:cxn modelId="{B9B49E83-7213-4C34-BEE8-B5564757F8A2}" type="presOf" srcId="{B1176F32-5E22-4B90-9E3E-66F18C57CE78}" destId="{F051A6B1-9F3A-47DF-90DA-15982AB135B9}" srcOrd="0" destOrd="0" presId="urn:microsoft.com/office/officeart/2005/8/layout/default"/>
    <dgm:cxn modelId="{4982E59E-0145-4966-8716-BDFF7BEB129D}" type="presOf" srcId="{42603893-62D7-4BF1-9CE1-B4E373E74B6D}" destId="{3A50505F-A3DC-4F53-945B-69882D2146B8}" srcOrd="0" destOrd="0" presId="urn:microsoft.com/office/officeart/2005/8/layout/default"/>
    <dgm:cxn modelId="{E178A0C8-5D15-4203-AB39-B02B564FF2D3}" srcId="{F85E7AA2-9FD0-45F5-BE79-12582CE1C082}" destId="{B1176F32-5E22-4B90-9E3E-66F18C57CE78}" srcOrd="2" destOrd="0" parTransId="{A78FFEF7-FA53-4D7A-A66C-16F391466C29}" sibTransId="{8141D533-05C9-4458-8AAE-EB3F2D52982A}"/>
    <dgm:cxn modelId="{583F4DE2-AD49-426B-8CC5-BE6CD81FA29B}" srcId="{F85E7AA2-9FD0-45F5-BE79-12582CE1C082}" destId="{A02941D9-A1B9-4E06-BBAE-0C256A77B4FF}" srcOrd="3" destOrd="0" parTransId="{830B20EA-4824-4F71-918E-F3B7E58453FC}" sibTransId="{67038EE6-79AF-46CF-A1D4-ED32791E047F}"/>
    <dgm:cxn modelId="{C5405DEF-E464-4702-8AD5-64785758CCD3}" srcId="{F85E7AA2-9FD0-45F5-BE79-12582CE1C082}" destId="{42603893-62D7-4BF1-9CE1-B4E373E74B6D}" srcOrd="0" destOrd="0" parTransId="{A5FAD7AD-D8EF-47BA-AFB0-89D792E295AC}" sibTransId="{BBD3A6FE-E930-43FE-918E-8E28C732705B}"/>
    <dgm:cxn modelId="{57A091F8-310B-406C-858B-B1144C1667EE}" type="presOf" srcId="{A02941D9-A1B9-4E06-BBAE-0C256A77B4FF}" destId="{95A00FEF-3A96-483F-B41F-E8A248F68811}" srcOrd="0" destOrd="0" presId="urn:microsoft.com/office/officeart/2005/8/layout/default"/>
    <dgm:cxn modelId="{418F03D7-2BC1-4351-BD0F-8CA577921690}" type="presParOf" srcId="{7C616389-BAD6-48DA-968D-4C7D9F6E6B21}" destId="{3A50505F-A3DC-4F53-945B-69882D2146B8}" srcOrd="0" destOrd="0" presId="urn:microsoft.com/office/officeart/2005/8/layout/default"/>
    <dgm:cxn modelId="{F2B1E613-795C-489A-A03D-81779A0A391E}" type="presParOf" srcId="{7C616389-BAD6-48DA-968D-4C7D9F6E6B21}" destId="{A39AA115-F794-4C5E-B842-E911D2448947}" srcOrd="1" destOrd="0" presId="urn:microsoft.com/office/officeart/2005/8/layout/default"/>
    <dgm:cxn modelId="{0B0B9CF0-8846-4AC3-B1D8-0D9109F1C10E}" type="presParOf" srcId="{7C616389-BAD6-48DA-968D-4C7D9F6E6B21}" destId="{F633511D-CC53-4E78-9909-D4AC0AB99D51}" srcOrd="2" destOrd="0" presId="urn:microsoft.com/office/officeart/2005/8/layout/default"/>
    <dgm:cxn modelId="{F0F6FEAA-8DC5-4CF6-9AA8-F481C1CD42CF}" type="presParOf" srcId="{7C616389-BAD6-48DA-968D-4C7D9F6E6B21}" destId="{729824A1-A94E-41CB-9D30-FD64509C4B20}" srcOrd="3" destOrd="0" presId="urn:microsoft.com/office/officeart/2005/8/layout/default"/>
    <dgm:cxn modelId="{08D5A2A2-492A-478A-A3D8-A74DF833465A}" type="presParOf" srcId="{7C616389-BAD6-48DA-968D-4C7D9F6E6B21}" destId="{F051A6B1-9F3A-47DF-90DA-15982AB135B9}" srcOrd="4" destOrd="0" presId="urn:microsoft.com/office/officeart/2005/8/layout/default"/>
    <dgm:cxn modelId="{AFB8BC6A-727E-4133-8585-D38AFB68800C}" type="presParOf" srcId="{7C616389-BAD6-48DA-968D-4C7D9F6E6B21}" destId="{3EF0E526-7260-43E7-BA61-FCB22EF35BE4}" srcOrd="5" destOrd="0" presId="urn:microsoft.com/office/officeart/2005/8/layout/default"/>
    <dgm:cxn modelId="{0B8749C9-D8D3-425F-AD96-59F789A3BBEA}" type="presParOf" srcId="{7C616389-BAD6-48DA-968D-4C7D9F6E6B21}" destId="{95A00FEF-3A96-483F-B41F-E8A248F6881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4C45B-ADA1-4C0A-86EB-760C5788A4E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7CCF18-83CD-4B80-A8F0-462433CD257D}">
      <dgm:prSet/>
      <dgm:spPr/>
      <dgm:t>
        <a:bodyPr/>
        <a:lstStyle/>
        <a:p>
          <a:r>
            <a:rPr lang="en-US"/>
            <a:t>Ownership of business – possible?</a:t>
          </a:r>
        </a:p>
      </dgm:t>
    </dgm:pt>
    <dgm:pt modelId="{C329B351-22C6-4DC5-B6DF-D3F78E08F040}" type="parTrans" cxnId="{096BDFC4-205A-42B7-819B-36442E680173}">
      <dgm:prSet/>
      <dgm:spPr/>
      <dgm:t>
        <a:bodyPr/>
        <a:lstStyle/>
        <a:p>
          <a:endParaRPr lang="en-US"/>
        </a:p>
      </dgm:t>
    </dgm:pt>
    <dgm:pt modelId="{47ADBE55-4189-44E9-BDEB-C3577FD9E5F5}" type="sibTrans" cxnId="{096BDFC4-205A-42B7-819B-36442E680173}">
      <dgm:prSet/>
      <dgm:spPr/>
      <dgm:t>
        <a:bodyPr/>
        <a:lstStyle/>
        <a:p>
          <a:endParaRPr lang="en-US"/>
        </a:p>
      </dgm:t>
    </dgm:pt>
    <dgm:pt modelId="{C9650868-C5E1-4B7B-859F-B03E8506F138}">
      <dgm:prSet/>
      <dgm:spPr/>
      <dgm:t>
        <a:bodyPr/>
        <a:lstStyle/>
        <a:p>
          <a:r>
            <a:rPr lang="en-US"/>
            <a:t>Beneficiary of H-1B petition</a:t>
          </a:r>
        </a:p>
      </dgm:t>
    </dgm:pt>
    <dgm:pt modelId="{82C86504-3881-4E84-A61A-6F5E450C8679}" type="parTrans" cxnId="{E8B9C89D-7B25-4CDB-A665-015CE52E5AF5}">
      <dgm:prSet/>
      <dgm:spPr/>
      <dgm:t>
        <a:bodyPr/>
        <a:lstStyle/>
        <a:p>
          <a:endParaRPr lang="en-US"/>
        </a:p>
      </dgm:t>
    </dgm:pt>
    <dgm:pt modelId="{0D536C95-E1CE-418B-A566-8BEA62878BA8}" type="sibTrans" cxnId="{E8B9C89D-7B25-4CDB-A665-015CE52E5AF5}">
      <dgm:prSet/>
      <dgm:spPr/>
      <dgm:t>
        <a:bodyPr/>
        <a:lstStyle/>
        <a:p>
          <a:endParaRPr lang="en-US"/>
        </a:p>
      </dgm:t>
    </dgm:pt>
    <dgm:pt modelId="{CC31CE05-391A-4994-91AB-D87228409B38}">
      <dgm:prSet/>
      <dgm:spPr/>
      <dgm:t>
        <a:bodyPr/>
        <a:lstStyle/>
        <a:p>
          <a:r>
            <a:rPr lang="en-US">
              <a:solidFill>
                <a:schemeClr val="tx2"/>
              </a:solidFill>
            </a:rPr>
            <a:t>Basic requirements</a:t>
          </a:r>
          <a:endParaRPr lang="en-US" dirty="0">
            <a:solidFill>
              <a:schemeClr val="tx2"/>
            </a:solidFill>
          </a:endParaRPr>
        </a:p>
      </dgm:t>
    </dgm:pt>
    <dgm:pt modelId="{4D5245C0-374F-4773-B6E8-E54D70DE387E}" type="parTrans" cxnId="{A8F89551-FEC1-4E52-943C-B3B75DCFDD86}">
      <dgm:prSet/>
      <dgm:spPr/>
      <dgm:t>
        <a:bodyPr/>
        <a:lstStyle/>
        <a:p>
          <a:endParaRPr lang="en-US"/>
        </a:p>
      </dgm:t>
    </dgm:pt>
    <dgm:pt modelId="{9FECA89D-BD6B-470A-AF6B-405F587A5152}" type="sibTrans" cxnId="{A8F89551-FEC1-4E52-943C-B3B75DCFDD86}">
      <dgm:prSet/>
      <dgm:spPr/>
      <dgm:t>
        <a:bodyPr/>
        <a:lstStyle/>
        <a:p>
          <a:endParaRPr lang="en-US"/>
        </a:p>
      </dgm:t>
    </dgm:pt>
    <dgm:pt modelId="{702CDC58-F94C-4A01-A4C8-707500F634F8}">
      <dgm:prSet/>
      <dgm:spPr/>
      <dgm:t>
        <a:bodyPr/>
        <a:lstStyle/>
        <a:p>
          <a:r>
            <a:rPr lang="en-US" dirty="0">
              <a:solidFill>
                <a:schemeClr val="tx2"/>
              </a:solidFill>
            </a:rPr>
            <a:t>Process</a:t>
          </a:r>
        </a:p>
      </dgm:t>
    </dgm:pt>
    <dgm:pt modelId="{1F5FAE70-B4B7-4CF9-B493-26EADBC5224C}" type="parTrans" cxnId="{50B2401B-1B6F-4CA0-BF7F-F2BFE8C3FD69}">
      <dgm:prSet/>
      <dgm:spPr/>
      <dgm:t>
        <a:bodyPr/>
        <a:lstStyle/>
        <a:p>
          <a:endParaRPr lang="en-US"/>
        </a:p>
      </dgm:t>
    </dgm:pt>
    <dgm:pt modelId="{DD96AFEA-81A8-4DD0-8B23-F79CA8FC3286}" type="sibTrans" cxnId="{50B2401B-1B6F-4CA0-BF7F-F2BFE8C3FD69}">
      <dgm:prSet/>
      <dgm:spPr/>
      <dgm:t>
        <a:bodyPr/>
        <a:lstStyle/>
        <a:p>
          <a:endParaRPr lang="en-US"/>
        </a:p>
      </dgm:t>
    </dgm:pt>
    <dgm:pt modelId="{0E726C03-7F31-4D2A-9444-F5C3BA9E5978}">
      <dgm:prSet/>
      <dgm:spPr/>
      <dgm:t>
        <a:bodyPr/>
        <a:lstStyle/>
        <a:p>
          <a:r>
            <a:rPr lang="en-US" dirty="0">
              <a:solidFill>
                <a:schemeClr val="tx2"/>
              </a:solidFill>
            </a:rPr>
            <a:t>Timing/costs</a:t>
          </a:r>
        </a:p>
      </dgm:t>
    </dgm:pt>
    <dgm:pt modelId="{65EBBF3F-01C9-4D91-AA68-06DBDE674D91}" type="parTrans" cxnId="{1084D065-E85C-42AC-A996-40F3F3EF87A1}">
      <dgm:prSet/>
      <dgm:spPr/>
      <dgm:t>
        <a:bodyPr/>
        <a:lstStyle/>
        <a:p>
          <a:endParaRPr lang="en-US"/>
        </a:p>
      </dgm:t>
    </dgm:pt>
    <dgm:pt modelId="{536AF93C-1006-4880-9781-2EA02E721B2C}" type="sibTrans" cxnId="{1084D065-E85C-42AC-A996-40F3F3EF87A1}">
      <dgm:prSet/>
      <dgm:spPr/>
      <dgm:t>
        <a:bodyPr/>
        <a:lstStyle/>
        <a:p>
          <a:endParaRPr lang="en-US"/>
        </a:p>
      </dgm:t>
    </dgm:pt>
    <dgm:pt modelId="{0FDFA7B8-E649-4B64-9F97-F5889602FED8}">
      <dgm:prSet/>
      <dgm:spPr/>
      <dgm:t>
        <a:bodyPr/>
        <a:lstStyle/>
        <a:p>
          <a:r>
            <a:rPr lang="en-US"/>
            <a:t>H-1B “cap”/quota</a:t>
          </a:r>
        </a:p>
      </dgm:t>
    </dgm:pt>
    <dgm:pt modelId="{00F6F0FE-F3C0-4045-9F36-33CC3BBEFE46}" type="parTrans" cxnId="{52DA645A-F40F-47A2-ABD0-A705CBE8D8BC}">
      <dgm:prSet/>
      <dgm:spPr/>
      <dgm:t>
        <a:bodyPr/>
        <a:lstStyle/>
        <a:p>
          <a:endParaRPr lang="en-US"/>
        </a:p>
      </dgm:t>
    </dgm:pt>
    <dgm:pt modelId="{3560814B-276E-4DAA-BDD3-5094471D51D6}" type="sibTrans" cxnId="{52DA645A-F40F-47A2-ABD0-A705CBE8D8BC}">
      <dgm:prSet/>
      <dgm:spPr/>
      <dgm:t>
        <a:bodyPr/>
        <a:lstStyle/>
        <a:p>
          <a:endParaRPr lang="en-US"/>
        </a:p>
      </dgm:t>
    </dgm:pt>
    <dgm:pt modelId="{347D0CAE-884A-4ADF-B18B-A2DF50D50699}" type="pres">
      <dgm:prSet presAssocID="{16F4C45B-ADA1-4C0A-86EB-760C5788A4E2}" presName="linear" presStyleCnt="0">
        <dgm:presLayoutVars>
          <dgm:animLvl val="lvl"/>
          <dgm:resizeHandles val="exact"/>
        </dgm:presLayoutVars>
      </dgm:prSet>
      <dgm:spPr/>
    </dgm:pt>
    <dgm:pt modelId="{64C6398D-12D2-4AA4-915F-BDFD1482D106}" type="pres">
      <dgm:prSet presAssocID="{AA7CCF18-83CD-4B80-A8F0-462433CD257D}" presName="parentText" presStyleLbl="node1" presStyleIdx="0" presStyleCnt="3">
        <dgm:presLayoutVars>
          <dgm:chMax val="0"/>
          <dgm:bulletEnabled val="1"/>
        </dgm:presLayoutVars>
      </dgm:prSet>
      <dgm:spPr/>
    </dgm:pt>
    <dgm:pt modelId="{18BCFC28-6C82-4BA1-BBE5-B167E8201A98}" type="pres">
      <dgm:prSet presAssocID="{47ADBE55-4189-44E9-BDEB-C3577FD9E5F5}" presName="spacer" presStyleCnt="0"/>
      <dgm:spPr/>
    </dgm:pt>
    <dgm:pt modelId="{BFD92EF0-5EF7-4995-A149-E6A59CFBD1D4}" type="pres">
      <dgm:prSet presAssocID="{C9650868-C5E1-4B7B-859F-B03E8506F138}" presName="parentText" presStyleLbl="node1" presStyleIdx="1" presStyleCnt="3">
        <dgm:presLayoutVars>
          <dgm:chMax val="0"/>
          <dgm:bulletEnabled val="1"/>
        </dgm:presLayoutVars>
      </dgm:prSet>
      <dgm:spPr/>
    </dgm:pt>
    <dgm:pt modelId="{30A1F3E1-E381-4086-BFF9-B0010FD214EA}" type="pres">
      <dgm:prSet presAssocID="{C9650868-C5E1-4B7B-859F-B03E8506F138}" presName="childText" presStyleLbl="revTx" presStyleIdx="0" presStyleCnt="1">
        <dgm:presLayoutVars>
          <dgm:bulletEnabled val="1"/>
        </dgm:presLayoutVars>
      </dgm:prSet>
      <dgm:spPr/>
    </dgm:pt>
    <dgm:pt modelId="{4AF776AA-BF46-4136-98F9-6ACB80C862E8}" type="pres">
      <dgm:prSet presAssocID="{0FDFA7B8-E649-4B64-9F97-F5889602FED8}" presName="parentText" presStyleLbl="node1" presStyleIdx="2" presStyleCnt="3">
        <dgm:presLayoutVars>
          <dgm:chMax val="0"/>
          <dgm:bulletEnabled val="1"/>
        </dgm:presLayoutVars>
      </dgm:prSet>
      <dgm:spPr/>
    </dgm:pt>
  </dgm:ptLst>
  <dgm:cxnLst>
    <dgm:cxn modelId="{A22EE209-044B-4AB4-8076-1FBC953F3938}" type="presOf" srcId="{702CDC58-F94C-4A01-A4C8-707500F634F8}" destId="{30A1F3E1-E381-4086-BFF9-B0010FD214EA}" srcOrd="0" destOrd="1" presId="urn:microsoft.com/office/officeart/2005/8/layout/vList2"/>
    <dgm:cxn modelId="{735EB71A-89D9-4943-9BBF-DACD6417A399}" type="presOf" srcId="{16F4C45B-ADA1-4C0A-86EB-760C5788A4E2}" destId="{347D0CAE-884A-4ADF-B18B-A2DF50D50699}" srcOrd="0" destOrd="0" presId="urn:microsoft.com/office/officeart/2005/8/layout/vList2"/>
    <dgm:cxn modelId="{50B2401B-1B6F-4CA0-BF7F-F2BFE8C3FD69}" srcId="{C9650868-C5E1-4B7B-859F-B03E8506F138}" destId="{702CDC58-F94C-4A01-A4C8-707500F634F8}" srcOrd="1" destOrd="0" parTransId="{1F5FAE70-B4B7-4CF9-B493-26EADBC5224C}" sibTransId="{DD96AFEA-81A8-4DD0-8B23-F79CA8FC3286}"/>
    <dgm:cxn modelId="{30A4AC26-C8A0-47F8-89B3-8EAE28A6358C}" type="presOf" srcId="{C9650868-C5E1-4B7B-859F-B03E8506F138}" destId="{BFD92EF0-5EF7-4995-A149-E6A59CFBD1D4}" srcOrd="0" destOrd="0" presId="urn:microsoft.com/office/officeart/2005/8/layout/vList2"/>
    <dgm:cxn modelId="{45C48D3D-D347-4356-A0B3-5761A66B35A0}" type="presOf" srcId="{0FDFA7B8-E649-4B64-9F97-F5889602FED8}" destId="{4AF776AA-BF46-4136-98F9-6ACB80C862E8}" srcOrd="0" destOrd="0" presId="urn:microsoft.com/office/officeart/2005/8/layout/vList2"/>
    <dgm:cxn modelId="{A8F89551-FEC1-4E52-943C-B3B75DCFDD86}" srcId="{C9650868-C5E1-4B7B-859F-B03E8506F138}" destId="{CC31CE05-391A-4994-91AB-D87228409B38}" srcOrd="0" destOrd="0" parTransId="{4D5245C0-374F-4773-B6E8-E54D70DE387E}" sibTransId="{9FECA89D-BD6B-470A-AF6B-405F587A5152}"/>
    <dgm:cxn modelId="{52DA645A-F40F-47A2-ABD0-A705CBE8D8BC}" srcId="{16F4C45B-ADA1-4C0A-86EB-760C5788A4E2}" destId="{0FDFA7B8-E649-4B64-9F97-F5889602FED8}" srcOrd="2" destOrd="0" parTransId="{00F6F0FE-F3C0-4045-9F36-33CC3BBEFE46}" sibTransId="{3560814B-276E-4DAA-BDD3-5094471D51D6}"/>
    <dgm:cxn modelId="{1084D065-E85C-42AC-A996-40F3F3EF87A1}" srcId="{C9650868-C5E1-4B7B-859F-B03E8506F138}" destId="{0E726C03-7F31-4D2A-9444-F5C3BA9E5978}" srcOrd="2" destOrd="0" parTransId="{65EBBF3F-01C9-4D91-AA68-06DBDE674D91}" sibTransId="{536AF93C-1006-4880-9781-2EA02E721B2C}"/>
    <dgm:cxn modelId="{A08C0C78-5230-4D06-B28B-C7B0B2D72805}" type="presOf" srcId="{AA7CCF18-83CD-4B80-A8F0-462433CD257D}" destId="{64C6398D-12D2-4AA4-915F-BDFD1482D106}" srcOrd="0" destOrd="0" presId="urn:microsoft.com/office/officeart/2005/8/layout/vList2"/>
    <dgm:cxn modelId="{78A0269A-CA14-4D05-B268-B2DEF537CF34}" type="presOf" srcId="{CC31CE05-391A-4994-91AB-D87228409B38}" destId="{30A1F3E1-E381-4086-BFF9-B0010FD214EA}" srcOrd="0" destOrd="0" presId="urn:microsoft.com/office/officeart/2005/8/layout/vList2"/>
    <dgm:cxn modelId="{E8B9C89D-7B25-4CDB-A665-015CE52E5AF5}" srcId="{16F4C45B-ADA1-4C0A-86EB-760C5788A4E2}" destId="{C9650868-C5E1-4B7B-859F-B03E8506F138}" srcOrd="1" destOrd="0" parTransId="{82C86504-3881-4E84-A61A-6F5E450C8679}" sibTransId="{0D536C95-E1CE-418B-A566-8BEA62878BA8}"/>
    <dgm:cxn modelId="{5595CD9E-91E8-4294-87E7-2BC983E98B9E}" type="presOf" srcId="{0E726C03-7F31-4D2A-9444-F5C3BA9E5978}" destId="{30A1F3E1-E381-4086-BFF9-B0010FD214EA}" srcOrd="0" destOrd="2" presId="urn:microsoft.com/office/officeart/2005/8/layout/vList2"/>
    <dgm:cxn modelId="{096BDFC4-205A-42B7-819B-36442E680173}" srcId="{16F4C45B-ADA1-4C0A-86EB-760C5788A4E2}" destId="{AA7CCF18-83CD-4B80-A8F0-462433CD257D}" srcOrd="0" destOrd="0" parTransId="{C329B351-22C6-4DC5-B6DF-D3F78E08F040}" sibTransId="{47ADBE55-4189-44E9-BDEB-C3577FD9E5F5}"/>
    <dgm:cxn modelId="{5C48E7BD-DB4B-4CD9-A792-CC7F7BA7ACF0}" type="presParOf" srcId="{347D0CAE-884A-4ADF-B18B-A2DF50D50699}" destId="{64C6398D-12D2-4AA4-915F-BDFD1482D106}" srcOrd="0" destOrd="0" presId="urn:microsoft.com/office/officeart/2005/8/layout/vList2"/>
    <dgm:cxn modelId="{EBEEA0C7-4B11-45BE-A6EF-83092375364D}" type="presParOf" srcId="{347D0CAE-884A-4ADF-B18B-A2DF50D50699}" destId="{18BCFC28-6C82-4BA1-BBE5-B167E8201A98}" srcOrd="1" destOrd="0" presId="urn:microsoft.com/office/officeart/2005/8/layout/vList2"/>
    <dgm:cxn modelId="{4B9059A0-7BDC-4507-A35A-4D09F381C675}" type="presParOf" srcId="{347D0CAE-884A-4ADF-B18B-A2DF50D50699}" destId="{BFD92EF0-5EF7-4995-A149-E6A59CFBD1D4}" srcOrd="2" destOrd="0" presId="urn:microsoft.com/office/officeart/2005/8/layout/vList2"/>
    <dgm:cxn modelId="{C33E46FC-59CA-4E81-9525-8E75BE82F54C}" type="presParOf" srcId="{347D0CAE-884A-4ADF-B18B-A2DF50D50699}" destId="{30A1F3E1-E381-4086-BFF9-B0010FD214EA}" srcOrd="3" destOrd="0" presId="urn:microsoft.com/office/officeart/2005/8/layout/vList2"/>
    <dgm:cxn modelId="{077963A5-270B-4D51-8629-2B43B2BA49FA}" type="presParOf" srcId="{347D0CAE-884A-4ADF-B18B-A2DF50D50699}" destId="{4AF776AA-BF46-4136-98F9-6ACB80C862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43CC9-0CC0-4255-95E5-D7D2E2C6C645}" type="doc">
      <dgm:prSet loTypeId="urn:microsoft.com/office/officeart/2005/8/layout/hList6" loCatId="list" qsTypeId="urn:microsoft.com/office/officeart/2005/8/quickstyle/simple1" qsCatId="simple" csTypeId="urn:microsoft.com/office/officeart/2005/8/colors/accent1_4" csCatId="accent1"/>
      <dgm:spPr/>
      <dgm:t>
        <a:bodyPr/>
        <a:lstStyle/>
        <a:p>
          <a:endParaRPr lang="en-US"/>
        </a:p>
      </dgm:t>
    </dgm:pt>
    <dgm:pt modelId="{E6D21FB9-85A9-4213-82B3-3E0F71339588}">
      <dgm:prSet/>
      <dgm:spPr/>
      <dgm:t>
        <a:bodyPr/>
        <a:lstStyle/>
        <a:p>
          <a:r>
            <a:rPr lang="en-US"/>
            <a:t>Ownership of business</a:t>
          </a:r>
        </a:p>
      </dgm:t>
    </dgm:pt>
    <dgm:pt modelId="{E1F2BDBB-A7CE-4F26-95F6-CEBA91A8F41F}" type="parTrans" cxnId="{23FE4C6B-A2D2-44D3-A604-410CE80C8742}">
      <dgm:prSet/>
      <dgm:spPr/>
      <dgm:t>
        <a:bodyPr/>
        <a:lstStyle/>
        <a:p>
          <a:endParaRPr lang="en-US"/>
        </a:p>
      </dgm:t>
    </dgm:pt>
    <dgm:pt modelId="{D6BA8214-E302-435A-9F76-086381C72F95}" type="sibTrans" cxnId="{23FE4C6B-A2D2-44D3-A604-410CE80C8742}">
      <dgm:prSet/>
      <dgm:spPr/>
      <dgm:t>
        <a:bodyPr/>
        <a:lstStyle/>
        <a:p>
          <a:endParaRPr lang="en-US"/>
        </a:p>
      </dgm:t>
    </dgm:pt>
    <dgm:pt modelId="{46E5B1D3-CB88-46FB-9901-46E35F9F03D9}">
      <dgm:prSet/>
      <dgm:spPr/>
      <dgm:t>
        <a:bodyPr/>
        <a:lstStyle/>
        <a:p>
          <a:r>
            <a:rPr lang="en-US"/>
            <a:t>Other requirements</a:t>
          </a:r>
        </a:p>
      </dgm:t>
    </dgm:pt>
    <dgm:pt modelId="{675F87C3-01E0-4F5E-8B08-AB87B156D715}" type="parTrans" cxnId="{1B0D4D4E-FA5C-46F1-95E0-D41E0DD37951}">
      <dgm:prSet/>
      <dgm:spPr/>
      <dgm:t>
        <a:bodyPr/>
        <a:lstStyle/>
        <a:p>
          <a:endParaRPr lang="en-US"/>
        </a:p>
      </dgm:t>
    </dgm:pt>
    <dgm:pt modelId="{304C8CB3-66A1-45AA-A1E2-039D2700BE6F}" type="sibTrans" cxnId="{1B0D4D4E-FA5C-46F1-95E0-D41E0DD37951}">
      <dgm:prSet/>
      <dgm:spPr/>
      <dgm:t>
        <a:bodyPr/>
        <a:lstStyle/>
        <a:p>
          <a:endParaRPr lang="en-US"/>
        </a:p>
      </dgm:t>
    </dgm:pt>
    <dgm:pt modelId="{22E5DDE4-7F26-4B12-8751-E701E594A348}">
      <dgm:prSet/>
      <dgm:spPr/>
      <dgm:t>
        <a:bodyPr/>
        <a:lstStyle/>
        <a:p>
          <a:r>
            <a:rPr lang="en-US" u="sng"/>
            <a:t>How much</a:t>
          </a:r>
          <a:r>
            <a:rPr lang="en-US"/>
            <a:t> money needs to be invested?</a:t>
          </a:r>
        </a:p>
      </dgm:t>
    </dgm:pt>
    <dgm:pt modelId="{7AFA54E0-D70C-4F47-8606-A93E25C72AD0}" type="parTrans" cxnId="{B0DDBA5D-97A1-4CD5-8135-A20E3155794B}">
      <dgm:prSet/>
      <dgm:spPr/>
      <dgm:t>
        <a:bodyPr/>
        <a:lstStyle/>
        <a:p>
          <a:endParaRPr lang="en-US"/>
        </a:p>
      </dgm:t>
    </dgm:pt>
    <dgm:pt modelId="{E9D9F9EC-6D18-4FD8-9E3B-4341D438E17B}" type="sibTrans" cxnId="{B0DDBA5D-97A1-4CD5-8135-A20E3155794B}">
      <dgm:prSet/>
      <dgm:spPr/>
      <dgm:t>
        <a:bodyPr/>
        <a:lstStyle/>
        <a:p>
          <a:endParaRPr lang="en-US"/>
        </a:p>
      </dgm:t>
    </dgm:pt>
    <dgm:pt modelId="{3C873493-871F-4D10-BE16-48B6300DB2D2}">
      <dgm:prSet/>
      <dgm:spPr/>
      <dgm:t>
        <a:bodyPr/>
        <a:lstStyle/>
        <a:p>
          <a:r>
            <a:rPr lang="en-US"/>
            <a:t>Immigration process</a:t>
          </a:r>
        </a:p>
      </dgm:t>
    </dgm:pt>
    <dgm:pt modelId="{E64A11E7-D4E1-426C-96E6-699EED53752E}" type="parTrans" cxnId="{36D792A2-8D32-48B2-B8A6-1D63C0CFAE6B}">
      <dgm:prSet/>
      <dgm:spPr/>
      <dgm:t>
        <a:bodyPr/>
        <a:lstStyle/>
        <a:p>
          <a:endParaRPr lang="en-US"/>
        </a:p>
      </dgm:t>
    </dgm:pt>
    <dgm:pt modelId="{9AB67DBA-FE9F-4218-B421-CF9726F867E6}" type="sibTrans" cxnId="{36D792A2-8D32-48B2-B8A6-1D63C0CFAE6B}">
      <dgm:prSet/>
      <dgm:spPr/>
      <dgm:t>
        <a:bodyPr/>
        <a:lstStyle/>
        <a:p>
          <a:endParaRPr lang="en-US"/>
        </a:p>
      </dgm:t>
    </dgm:pt>
    <dgm:pt modelId="{99EDE364-76CE-4663-957F-9AFC054AD40F}">
      <dgm:prSet/>
      <dgm:spPr/>
      <dgm:t>
        <a:bodyPr/>
        <a:lstStyle/>
        <a:p>
          <a:r>
            <a:rPr lang="en-US" u="sng"/>
            <a:t>Not</a:t>
          </a:r>
          <a:r>
            <a:rPr lang="en-US"/>
            <a:t> a path to a green card</a:t>
          </a:r>
        </a:p>
      </dgm:t>
    </dgm:pt>
    <dgm:pt modelId="{D3CA5180-E4CE-455D-9999-0F0A87DE5894}" type="parTrans" cxnId="{EA779980-2026-4157-BEB7-D80593F78DF2}">
      <dgm:prSet/>
      <dgm:spPr/>
      <dgm:t>
        <a:bodyPr/>
        <a:lstStyle/>
        <a:p>
          <a:endParaRPr lang="en-US"/>
        </a:p>
      </dgm:t>
    </dgm:pt>
    <dgm:pt modelId="{88412899-501F-4CAB-8BCB-7B1B31801BD4}" type="sibTrans" cxnId="{EA779980-2026-4157-BEB7-D80593F78DF2}">
      <dgm:prSet/>
      <dgm:spPr/>
      <dgm:t>
        <a:bodyPr/>
        <a:lstStyle/>
        <a:p>
          <a:endParaRPr lang="en-US"/>
        </a:p>
      </dgm:t>
    </dgm:pt>
    <dgm:pt modelId="{D044EBF9-C0DF-4E78-8141-5C4C12A28DC4}" type="pres">
      <dgm:prSet presAssocID="{AC443CC9-0CC0-4255-95E5-D7D2E2C6C645}" presName="Name0" presStyleCnt="0">
        <dgm:presLayoutVars>
          <dgm:dir/>
          <dgm:resizeHandles val="exact"/>
        </dgm:presLayoutVars>
      </dgm:prSet>
      <dgm:spPr/>
    </dgm:pt>
    <dgm:pt modelId="{F8D70342-C62E-49FE-885C-1CE3118B9D83}" type="pres">
      <dgm:prSet presAssocID="{E6D21FB9-85A9-4213-82B3-3E0F71339588}" presName="node" presStyleLbl="node1" presStyleIdx="0" presStyleCnt="5">
        <dgm:presLayoutVars>
          <dgm:bulletEnabled val="1"/>
        </dgm:presLayoutVars>
      </dgm:prSet>
      <dgm:spPr/>
    </dgm:pt>
    <dgm:pt modelId="{BA853455-8183-4696-B198-A7A6091879E4}" type="pres">
      <dgm:prSet presAssocID="{D6BA8214-E302-435A-9F76-086381C72F95}" presName="sibTrans" presStyleCnt="0"/>
      <dgm:spPr/>
    </dgm:pt>
    <dgm:pt modelId="{61F6F349-77CE-4F03-8FB6-FF5546CF51B1}" type="pres">
      <dgm:prSet presAssocID="{46E5B1D3-CB88-46FB-9901-46E35F9F03D9}" presName="node" presStyleLbl="node1" presStyleIdx="1" presStyleCnt="5">
        <dgm:presLayoutVars>
          <dgm:bulletEnabled val="1"/>
        </dgm:presLayoutVars>
      </dgm:prSet>
      <dgm:spPr/>
    </dgm:pt>
    <dgm:pt modelId="{CB757CB7-F05B-4F9A-9FDE-B0F028436EFA}" type="pres">
      <dgm:prSet presAssocID="{304C8CB3-66A1-45AA-A1E2-039D2700BE6F}" presName="sibTrans" presStyleCnt="0"/>
      <dgm:spPr/>
    </dgm:pt>
    <dgm:pt modelId="{5C0CE30C-0A39-4DA7-A036-EC879389EA5D}" type="pres">
      <dgm:prSet presAssocID="{22E5DDE4-7F26-4B12-8751-E701E594A348}" presName="node" presStyleLbl="node1" presStyleIdx="2" presStyleCnt="5">
        <dgm:presLayoutVars>
          <dgm:bulletEnabled val="1"/>
        </dgm:presLayoutVars>
      </dgm:prSet>
      <dgm:spPr/>
    </dgm:pt>
    <dgm:pt modelId="{67D069D6-5497-48EC-BF18-BEA4021332C3}" type="pres">
      <dgm:prSet presAssocID="{E9D9F9EC-6D18-4FD8-9E3B-4341D438E17B}" presName="sibTrans" presStyleCnt="0"/>
      <dgm:spPr/>
    </dgm:pt>
    <dgm:pt modelId="{216A0055-90B0-42D0-AB68-620994983DF8}" type="pres">
      <dgm:prSet presAssocID="{3C873493-871F-4D10-BE16-48B6300DB2D2}" presName="node" presStyleLbl="node1" presStyleIdx="3" presStyleCnt="5">
        <dgm:presLayoutVars>
          <dgm:bulletEnabled val="1"/>
        </dgm:presLayoutVars>
      </dgm:prSet>
      <dgm:spPr/>
    </dgm:pt>
    <dgm:pt modelId="{D7D6ABFE-C2AD-42D5-AD32-4CC81B11544B}" type="pres">
      <dgm:prSet presAssocID="{9AB67DBA-FE9F-4218-B421-CF9726F867E6}" presName="sibTrans" presStyleCnt="0"/>
      <dgm:spPr/>
    </dgm:pt>
    <dgm:pt modelId="{996F3876-27E6-4543-A161-4FF46C6A6798}" type="pres">
      <dgm:prSet presAssocID="{99EDE364-76CE-4663-957F-9AFC054AD40F}" presName="node" presStyleLbl="node1" presStyleIdx="4" presStyleCnt="5">
        <dgm:presLayoutVars>
          <dgm:bulletEnabled val="1"/>
        </dgm:presLayoutVars>
      </dgm:prSet>
      <dgm:spPr/>
    </dgm:pt>
  </dgm:ptLst>
  <dgm:cxnLst>
    <dgm:cxn modelId="{1441500D-30EF-4466-B37C-F2C5E7940083}" type="presOf" srcId="{22E5DDE4-7F26-4B12-8751-E701E594A348}" destId="{5C0CE30C-0A39-4DA7-A036-EC879389EA5D}" srcOrd="0" destOrd="0" presId="urn:microsoft.com/office/officeart/2005/8/layout/hList6"/>
    <dgm:cxn modelId="{FF9D2E4B-9E6F-437F-A04E-4288C5A94E14}" type="presOf" srcId="{E6D21FB9-85A9-4213-82B3-3E0F71339588}" destId="{F8D70342-C62E-49FE-885C-1CE3118B9D83}" srcOrd="0" destOrd="0" presId="urn:microsoft.com/office/officeart/2005/8/layout/hList6"/>
    <dgm:cxn modelId="{1B0D4D4E-FA5C-46F1-95E0-D41E0DD37951}" srcId="{AC443CC9-0CC0-4255-95E5-D7D2E2C6C645}" destId="{46E5B1D3-CB88-46FB-9901-46E35F9F03D9}" srcOrd="1" destOrd="0" parTransId="{675F87C3-01E0-4F5E-8B08-AB87B156D715}" sibTransId="{304C8CB3-66A1-45AA-A1E2-039D2700BE6F}"/>
    <dgm:cxn modelId="{B0DDBA5D-97A1-4CD5-8135-A20E3155794B}" srcId="{AC443CC9-0CC0-4255-95E5-D7D2E2C6C645}" destId="{22E5DDE4-7F26-4B12-8751-E701E594A348}" srcOrd="2" destOrd="0" parTransId="{7AFA54E0-D70C-4F47-8606-A93E25C72AD0}" sibTransId="{E9D9F9EC-6D18-4FD8-9E3B-4341D438E17B}"/>
    <dgm:cxn modelId="{A397965E-DA87-4E64-B588-1A72A6AD47F4}" type="presOf" srcId="{AC443CC9-0CC0-4255-95E5-D7D2E2C6C645}" destId="{D044EBF9-C0DF-4E78-8141-5C4C12A28DC4}" srcOrd="0" destOrd="0" presId="urn:microsoft.com/office/officeart/2005/8/layout/hList6"/>
    <dgm:cxn modelId="{23FE4C6B-A2D2-44D3-A604-410CE80C8742}" srcId="{AC443CC9-0CC0-4255-95E5-D7D2E2C6C645}" destId="{E6D21FB9-85A9-4213-82B3-3E0F71339588}" srcOrd="0" destOrd="0" parTransId="{E1F2BDBB-A7CE-4F26-95F6-CEBA91A8F41F}" sibTransId="{D6BA8214-E302-435A-9F76-086381C72F95}"/>
    <dgm:cxn modelId="{EA779980-2026-4157-BEB7-D80593F78DF2}" srcId="{AC443CC9-0CC0-4255-95E5-D7D2E2C6C645}" destId="{99EDE364-76CE-4663-957F-9AFC054AD40F}" srcOrd="4" destOrd="0" parTransId="{D3CA5180-E4CE-455D-9999-0F0A87DE5894}" sibTransId="{88412899-501F-4CAB-8BCB-7B1B31801BD4}"/>
    <dgm:cxn modelId="{E41B0D9E-6BF2-40D2-AAAE-C1BE4E547F70}" type="presOf" srcId="{3C873493-871F-4D10-BE16-48B6300DB2D2}" destId="{216A0055-90B0-42D0-AB68-620994983DF8}" srcOrd="0" destOrd="0" presId="urn:microsoft.com/office/officeart/2005/8/layout/hList6"/>
    <dgm:cxn modelId="{36D792A2-8D32-48B2-B8A6-1D63C0CFAE6B}" srcId="{AC443CC9-0CC0-4255-95E5-D7D2E2C6C645}" destId="{3C873493-871F-4D10-BE16-48B6300DB2D2}" srcOrd="3" destOrd="0" parTransId="{E64A11E7-D4E1-426C-96E6-699EED53752E}" sibTransId="{9AB67DBA-FE9F-4218-B421-CF9726F867E6}"/>
    <dgm:cxn modelId="{242F4DBB-0945-4F3D-9F9E-901206AE9354}" type="presOf" srcId="{99EDE364-76CE-4663-957F-9AFC054AD40F}" destId="{996F3876-27E6-4543-A161-4FF46C6A6798}" srcOrd="0" destOrd="0" presId="urn:microsoft.com/office/officeart/2005/8/layout/hList6"/>
    <dgm:cxn modelId="{764248ED-711C-45DC-AB9E-AB74F6B8E6B9}" type="presOf" srcId="{46E5B1D3-CB88-46FB-9901-46E35F9F03D9}" destId="{61F6F349-77CE-4F03-8FB6-FF5546CF51B1}" srcOrd="0" destOrd="0" presId="urn:microsoft.com/office/officeart/2005/8/layout/hList6"/>
    <dgm:cxn modelId="{424F2775-7BBF-4AD3-A3FD-4F4F62B2AE8E}" type="presParOf" srcId="{D044EBF9-C0DF-4E78-8141-5C4C12A28DC4}" destId="{F8D70342-C62E-49FE-885C-1CE3118B9D83}" srcOrd="0" destOrd="0" presId="urn:microsoft.com/office/officeart/2005/8/layout/hList6"/>
    <dgm:cxn modelId="{6B5A38F4-BB2F-4EB2-B996-7DE957CC640A}" type="presParOf" srcId="{D044EBF9-C0DF-4E78-8141-5C4C12A28DC4}" destId="{BA853455-8183-4696-B198-A7A6091879E4}" srcOrd="1" destOrd="0" presId="urn:microsoft.com/office/officeart/2005/8/layout/hList6"/>
    <dgm:cxn modelId="{3EB6AF0B-C18F-457F-AFCA-98304FEBD844}" type="presParOf" srcId="{D044EBF9-C0DF-4E78-8141-5C4C12A28DC4}" destId="{61F6F349-77CE-4F03-8FB6-FF5546CF51B1}" srcOrd="2" destOrd="0" presId="urn:microsoft.com/office/officeart/2005/8/layout/hList6"/>
    <dgm:cxn modelId="{F5E79651-3073-434C-B060-BB9666004BE7}" type="presParOf" srcId="{D044EBF9-C0DF-4E78-8141-5C4C12A28DC4}" destId="{CB757CB7-F05B-4F9A-9FDE-B0F028436EFA}" srcOrd="3" destOrd="0" presId="urn:microsoft.com/office/officeart/2005/8/layout/hList6"/>
    <dgm:cxn modelId="{A3D4CF97-0BBB-4E9A-8B0F-F897450C1252}" type="presParOf" srcId="{D044EBF9-C0DF-4E78-8141-5C4C12A28DC4}" destId="{5C0CE30C-0A39-4DA7-A036-EC879389EA5D}" srcOrd="4" destOrd="0" presId="urn:microsoft.com/office/officeart/2005/8/layout/hList6"/>
    <dgm:cxn modelId="{30A74C2E-19D7-4249-81A3-49F7BE922478}" type="presParOf" srcId="{D044EBF9-C0DF-4E78-8141-5C4C12A28DC4}" destId="{67D069D6-5497-48EC-BF18-BEA4021332C3}" srcOrd="5" destOrd="0" presId="urn:microsoft.com/office/officeart/2005/8/layout/hList6"/>
    <dgm:cxn modelId="{967A91D5-2E19-4A5E-84A7-D64945188A17}" type="presParOf" srcId="{D044EBF9-C0DF-4E78-8141-5C4C12A28DC4}" destId="{216A0055-90B0-42D0-AB68-620994983DF8}" srcOrd="6" destOrd="0" presId="urn:microsoft.com/office/officeart/2005/8/layout/hList6"/>
    <dgm:cxn modelId="{38EC08D4-C01E-475B-B180-3517877B928F}" type="presParOf" srcId="{D044EBF9-C0DF-4E78-8141-5C4C12A28DC4}" destId="{D7D6ABFE-C2AD-42D5-AD32-4CC81B11544B}" srcOrd="7" destOrd="0" presId="urn:microsoft.com/office/officeart/2005/8/layout/hList6"/>
    <dgm:cxn modelId="{D3889E62-F111-44B7-AB64-6AC31523ABF6}" type="presParOf" srcId="{D044EBF9-C0DF-4E78-8141-5C4C12A28DC4}" destId="{996F3876-27E6-4543-A161-4FF46C6A679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C0E7EF-328E-436E-82A1-384BDBED49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D0B104-110F-46A4-8F60-D2DD807D5A43}">
      <dgm:prSet/>
      <dgm:spPr/>
      <dgm:t>
        <a:bodyPr/>
        <a:lstStyle/>
        <a:p>
          <a:r>
            <a:rPr lang="en-US"/>
            <a:t>TN (Trade NAFTA)</a:t>
          </a:r>
        </a:p>
      </dgm:t>
    </dgm:pt>
    <dgm:pt modelId="{19B7A5E3-4E3E-4EA2-8914-820822EE980F}" type="parTrans" cxnId="{0101407F-6E62-48E0-8CCC-140E218CAD4E}">
      <dgm:prSet/>
      <dgm:spPr/>
      <dgm:t>
        <a:bodyPr/>
        <a:lstStyle/>
        <a:p>
          <a:endParaRPr lang="en-US"/>
        </a:p>
      </dgm:t>
    </dgm:pt>
    <dgm:pt modelId="{735071B9-444F-4338-B276-2FE87960017D}" type="sibTrans" cxnId="{0101407F-6E62-48E0-8CCC-140E218CAD4E}">
      <dgm:prSet/>
      <dgm:spPr/>
      <dgm:t>
        <a:bodyPr/>
        <a:lstStyle/>
        <a:p>
          <a:endParaRPr lang="en-US"/>
        </a:p>
      </dgm:t>
    </dgm:pt>
    <dgm:pt modelId="{D359632E-0089-4877-B665-2FD54FC6FA81}">
      <dgm:prSet/>
      <dgm:spPr/>
      <dgm:t>
        <a:bodyPr/>
        <a:lstStyle/>
        <a:p>
          <a:r>
            <a:rPr lang="en-US"/>
            <a:t>L-1 (Intracompany Transfer)</a:t>
          </a:r>
        </a:p>
      </dgm:t>
    </dgm:pt>
    <dgm:pt modelId="{E1C0A0FA-9900-48B2-A301-AD441C0710A5}" type="parTrans" cxnId="{94D3C7AC-6A42-421E-888A-9B4079772B86}">
      <dgm:prSet/>
      <dgm:spPr/>
      <dgm:t>
        <a:bodyPr/>
        <a:lstStyle/>
        <a:p>
          <a:endParaRPr lang="en-US"/>
        </a:p>
      </dgm:t>
    </dgm:pt>
    <dgm:pt modelId="{8945161C-22BF-4660-B35A-979BD06E86A2}" type="sibTrans" cxnId="{94D3C7AC-6A42-421E-888A-9B4079772B86}">
      <dgm:prSet/>
      <dgm:spPr/>
      <dgm:t>
        <a:bodyPr/>
        <a:lstStyle/>
        <a:p>
          <a:endParaRPr lang="en-US"/>
        </a:p>
      </dgm:t>
    </dgm:pt>
    <dgm:pt modelId="{792A7A11-6123-46C3-96FA-2B238CCEA469}">
      <dgm:prSet/>
      <dgm:spPr/>
      <dgm:t>
        <a:bodyPr/>
        <a:lstStyle/>
        <a:p>
          <a:r>
            <a:rPr lang="en-US"/>
            <a:t>O-1 (“Extraordinary Ability”)</a:t>
          </a:r>
        </a:p>
      </dgm:t>
    </dgm:pt>
    <dgm:pt modelId="{24F58199-1BF2-4204-B673-EDD7AA1B639D}" type="parTrans" cxnId="{8910DFFF-AB45-4211-BD03-99FA9F27D716}">
      <dgm:prSet/>
      <dgm:spPr/>
      <dgm:t>
        <a:bodyPr/>
        <a:lstStyle/>
        <a:p>
          <a:endParaRPr lang="en-US"/>
        </a:p>
      </dgm:t>
    </dgm:pt>
    <dgm:pt modelId="{46F9E882-C782-408E-8CC6-305E2FAB82A3}" type="sibTrans" cxnId="{8910DFFF-AB45-4211-BD03-99FA9F27D716}">
      <dgm:prSet/>
      <dgm:spPr/>
      <dgm:t>
        <a:bodyPr/>
        <a:lstStyle/>
        <a:p>
          <a:endParaRPr lang="en-US"/>
        </a:p>
      </dgm:t>
    </dgm:pt>
    <dgm:pt modelId="{85596776-6521-4DE7-B1E1-0EF60EF4C460}" type="pres">
      <dgm:prSet presAssocID="{86C0E7EF-328E-436E-82A1-384BDBED49A3}" presName="linear" presStyleCnt="0">
        <dgm:presLayoutVars>
          <dgm:animLvl val="lvl"/>
          <dgm:resizeHandles val="exact"/>
        </dgm:presLayoutVars>
      </dgm:prSet>
      <dgm:spPr/>
    </dgm:pt>
    <dgm:pt modelId="{7F273E96-6294-41F2-9642-A98576502463}" type="pres">
      <dgm:prSet presAssocID="{26D0B104-110F-46A4-8F60-D2DD807D5A43}" presName="parentText" presStyleLbl="node1" presStyleIdx="0" presStyleCnt="3">
        <dgm:presLayoutVars>
          <dgm:chMax val="0"/>
          <dgm:bulletEnabled val="1"/>
        </dgm:presLayoutVars>
      </dgm:prSet>
      <dgm:spPr/>
    </dgm:pt>
    <dgm:pt modelId="{2FBA6B92-EE14-4837-B67D-EFB5A911967D}" type="pres">
      <dgm:prSet presAssocID="{735071B9-444F-4338-B276-2FE87960017D}" presName="spacer" presStyleCnt="0"/>
      <dgm:spPr/>
    </dgm:pt>
    <dgm:pt modelId="{FC361433-B0F5-412E-8E4B-A940CBDBA1E9}" type="pres">
      <dgm:prSet presAssocID="{D359632E-0089-4877-B665-2FD54FC6FA81}" presName="parentText" presStyleLbl="node1" presStyleIdx="1" presStyleCnt="3">
        <dgm:presLayoutVars>
          <dgm:chMax val="0"/>
          <dgm:bulletEnabled val="1"/>
        </dgm:presLayoutVars>
      </dgm:prSet>
      <dgm:spPr/>
    </dgm:pt>
    <dgm:pt modelId="{AAF4C694-ABD1-40FC-A147-E0B0C14C0A95}" type="pres">
      <dgm:prSet presAssocID="{8945161C-22BF-4660-B35A-979BD06E86A2}" presName="spacer" presStyleCnt="0"/>
      <dgm:spPr/>
    </dgm:pt>
    <dgm:pt modelId="{B6BE4BB0-1341-41A2-9A93-94236728E174}" type="pres">
      <dgm:prSet presAssocID="{792A7A11-6123-46C3-96FA-2B238CCEA469}" presName="parentText" presStyleLbl="node1" presStyleIdx="2" presStyleCnt="3">
        <dgm:presLayoutVars>
          <dgm:chMax val="0"/>
          <dgm:bulletEnabled val="1"/>
        </dgm:presLayoutVars>
      </dgm:prSet>
      <dgm:spPr/>
    </dgm:pt>
  </dgm:ptLst>
  <dgm:cxnLst>
    <dgm:cxn modelId="{3C469750-6F6E-4BA3-8E6A-C9DC60DB857C}" type="presOf" srcId="{26D0B104-110F-46A4-8F60-D2DD807D5A43}" destId="{7F273E96-6294-41F2-9642-A98576502463}" srcOrd="0" destOrd="0" presId="urn:microsoft.com/office/officeart/2005/8/layout/vList2"/>
    <dgm:cxn modelId="{0101407F-6E62-48E0-8CCC-140E218CAD4E}" srcId="{86C0E7EF-328E-436E-82A1-384BDBED49A3}" destId="{26D0B104-110F-46A4-8F60-D2DD807D5A43}" srcOrd="0" destOrd="0" parTransId="{19B7A5E3-4E3E-4EA2-8914-820822EE980F}" sibTransId="{735071B9-444F-4338-B276-2FE87960017D}"/>
    <dgm:cxn modelId="{C00E148C-BAD5-48EA-A0B8-02BCD00447A2}" type="presOf" srcId="{D359632E-0089-4877-B665-2FD54FC6FA81}" destId="{FC361433-B0F5-412E-8E4B-A940CBDBA1E9}" srcOrd="0" destOrd="0" presId="urn:microsoft.com/office/officeart/2005/8/layout/vList2"/>
    <dgm:cxn modelId="{76DE3694-2A65-4CB7-A692-363DDE41F346}" type="presOf" srcId="{86C0E7EF-328E-436E-82A1-384BDBED49A3}" destId="{85596776-6521-4DE7-B1E1-0EF60EF4C460}" srcOrd="0" destOrd="0" presId="urn:microsoft.com/office/officeart/2005/8/layout/vList2"/>
    <dgm:cxn modelId="{94D3C7AC-6A42-421E-888A-9B4079772B86}" srcId="{86C0E7EF-328E-436E-82A1-384BDBED49A3}" destId="{D359632E-0089-4877-B665-2FD54FC6FA81}" srcOrd="1" destOrd="0" parTransId="{E1C0A0FA-9900-48B2-A301-AD441C0710A5}" sibTransId="{8945161C-22BF-4660-B35A-979BD06E86A2}"/>
    <dgm:cxn modelId="{360B9CB0-6612-4743-B82A-47009C9874D0}" type="presOf" srcId="{792A7A11-6123-46C3-96FA-2B238CCEA469}" destId="{B6BE4BB0-1341-41A2-9A93-94236728E174}" srcOrd="0" destOrd="0" presId="urn:microsoft.com/office/officeart/2005/8/layout/vList2"/>
    <dgm:cxn modelId="{8910DFFF-AB45-4211-BD03-99FA9F27D716}" srcId="{86C0E7EF-328E-436E-82A1-384BDBED49A3}" destId="{792A7A11-6123-46C3-96FA-2B238CCEA469}" srcOrd="2" destOrd="0" parTransId="{24F58199-1BF2-4204-B673-EDD7AA1B639D}" sibTransId="{46F9E882-C782-408E-8CC6-305E2FAB82A3}"/>
    <dgm:cxn modelId="{8BA1542B-7D1E-48FE-A88A-0903DB36B2A8}" type="presParOf" srcId="{85596776-6521-4DE7-B1E1-0EF60EF4C460}" destId="{7F273E96-6294-41F2-9642-A98576502463}" srcOrd="0" destOrd="0" presId="urn:microsoft.com/office/officeart/2005/8/layout/vList2"/>
    <dgm:cxn modelId="{66981420-554A-40A8-A1EA-C34724035A82}" type="presParOf" srcId="{85596776-6521-4DE7-B1E1-0EF60EF4C460}" destId="{2FBA6B92-EE14-4837-B67D-EFB5A911967D}" srcOrd="1" destOrd="0" presId="urn:microsoft.com/office/officeart/2005/8/layout/vList2"/>
    <dgm:cxn modelId="{269439C8-0B9A-435E-983E-19C3F0CAF5B6}" type="presParOf" srcId="{85596776-6521-4DE7-B1E1-0EF60EF4C460}" destId="{FC361433-B0F5-412E-8E4B-A940CBDBA1E9}" srcOrd="2" destOrd="0" presId="urn:microsoft.com/office/officeart/2005/8/layout/vList2"/>
    <dgm:cxn modelId="{A7FDC060-8694-47BE-B5C9-A69FDD679E63}" type="presParOf" srcId="{85596776-6521-4DE7-B1E1-0EF60EF4C460}" destId="{AAF4C694-ABD1-40FC-A147-E0B0C14C0A95}" srcOrd="3" destOrd="0" presId="urn:microsoft.com/office/officeart/2005/8/layout/vList2"/>
    <dgm:cxn modelId="{A7F1B114-8415-4B3A-9B29-F09E0E32499C}" type="presParOf" srcId="{85596776-6521-4DE7-B1E1-0EF60EF4C460}" destId="{B6BE4BB0-1341-41A2-9A93-94236728E1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4519F6-E931-41A3-9C6D-FF8AB1BD8A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2E521BF-66FB-4E85-B391-65F110B71C9D}">
      <dgm:prSet/>
      <dgm:spPr/>
      <dgm:t>
        <a:bodyPr/>
        <a:lstStyle/>
        <a:p>
          <a:pPr algn="ctr"/>
          <a:r>
            <a:rPr lang="en-US"/>
            <a:t>Standard process</a:t>
          </a:r>
        </a:p>
      </dgm:t>
    </dgm:pt>
    <dgm:pt modelId="{6469CBF8-48C6-4EC8-83E0-1D3E62DB5DAF}" type="parTrans" cxnId="{AA5DAD3D-D855-466D-9B8A-D055FD62EA87}">
      <dgm:prSet/>
      <dgm:spPr/>
      <dgm:t>
        <a:bodyPr/>
        <a:lstStyle/>
        <a:p>
          <a:pPr algn="ctr"/>
          <a:endParaRPr lang="en-US"/>
        </a:p>
      </dgm:t>
    </dgm:pt>
    <dgm:pt modelId="{10BE65D3-112B-4AE1-8E37-2EED4AB52281}" type="sibTrans" cxnId="{AA5DAD3D-D855-466D-9B8A-D055FD62EA87}">
      <dgm:prSet/>
      <dgm:spPr/>
      <dgm:t>
        <a:bodyPr/>
        <a:lstStyle/>
        <a:p>
          <a:pPr algn="ctr"/>
          <a:endParaRPr lang="en-US"/>
        </a:p>
      </dgm:t>
    </dgm:pt>
    <dgm:pt modelId="{075204D3-2A0D-431F-AE62-6DD69A29117D}">
      <dgm:prSet/>
      <dgm:spPr/>
      <dgm:t>
        <a:bodyPr/>
        <a:lstStyle/>
        <a:p>
          <a:pPr algn="ctr"/>
          <a:r>
            <a:rPr lang="en-US"/>
            <a:t>Expedited process</a:t>
          </a:r>
        </a:p>
      </dgm:t>
    </dgm:pt>
    <dgm:pt modelId="{5815E58B-E4E8-46C5-8488-859EF5917F80}" type="parTrans" cxnId="{DAF5B880-871A-4E6D-8345-42E84ED4E755}">
      <dgm:prSet/>
      <dgm:spPr/>
      <dgm:t>
        <a:bodyPr/>
        <a:lstStyle/>
        <a:p>
          <a:pPr algn="ctr"/>
          <a:endParaRPr lang="en-US"/>
        </a:p>
      </dgm:t>
    </dgm:pt>
    <dgm:pt modelId="{69674082-0BC4-4772-A352-A0425197BF5D}" type="sibTrans" cxnId="{DAF5B880-871A-4E6D-8345-42E84ED4E755}">
      <dgm:prSet/>
      <dgm:spPr/>
      <dgm:t>
        <a:bodyPr/>
        <a:lstStyle/>
        <a:p>
          <a:pPr algn="ctr"/>
          <a:endParaRPr lang="en-US"/>
        </a:p>
      </dgm:t>
    </dgm:pt>
    <dgm:pt modelId="{3956C3F4-2B71-4909-A8D4-8C9C3F4600AE}">
      <dgm:prSet/>
      <dgm:spPr/>
      <dgm:t>
        <a:bodyPr/>
        <a:lstStyle/>
        <a:p>
          <a:pPr algn="ctr"/>
          <a:r>
            <a:rPr lang="en-US"/>
            <a:t>Self-petition – possible?</a:t>
          </a:r>
        </a:p>
      </dgm:t>
    </dgm:pt>
    <dgm:pt modelId="{F87966E7-002E-4616-8CF5-74FD4CF47295}" type="parTrans" cxnId="{67DBA2C7-256F-44CE-8B8D-D3D99D46E5FA}">
      <dgm:prSet/>
      <dgm:spPr/>
      <dgm:t>
        <a:bodyPr/>
        <a:lstStyle/>
        <a:p>
          <a:pPr algn="ctr"/>
          <a:endParaRPr lang="en-US"/>
        </a:p>
      </dgm:t>
    </dgm:pt>
    <dgm:pt modelId="{D83139CA-1170-4DE9-BFC4-A549AEE557CB}" type="sibTrans" cxnId="{67DBA2C7-256F-44CE-8B8D-D3D99D46E5FA}">
      <dgm:prSet/>
      <dgm:spPr/>
      <dgm:t>
        <a:bodyPr/>
        <a:lstStyle/>
        <a:p>
          <a:pPr algn="ctr"/>
          <a:endParaRPr lang="en-US"/>
        </a:p>
      </dgm:t>
    </dgm:pt>
    <dgm:pt modelId="{1286A6FF-F0BC-4AA3-B3FB-8DD10EDF3A56}">
      <dgm:prSet/>
      <dgm:spPr/>
      <dgm:t>
        <a:bodyPr/>
        <a:lstStyle/>
        <a:p>
          <a:pPr algn="ctr"/>
          <a:r>
            <a:rPr lang="en-US"/>
            <a:t>Business/employment-related issues</a:t>
          </a:r>
        </a:p>
      </dgm:t>
    </dgm:pt>
    <dgm:pt modelId="{B77C6BA3-C2CE-4868-A412-187359FB9494}" type="parTrans" cxnId="{D713DBEC-1329-479B-925C-2464002AD4F4}">
      <dgm:prSet/>
      <dgm:spPr/>
      <dgm:t>
        <a:bodyPr/>
        <a:lstStyle/>
        <a:p>
          <a:pPr algn="ctr"/>
          <a:endParaRPr lang="en-US"/>
        </a:p>
      </dgm:t>
    </dgm:pt>
    <dgm:pt modelId="{883A7419-BD53-406F-AE0C-58C0D4F1C74F}" type="sibTrans" cxnId="{D713DBEC-1329-479B-925C-2464002AD4F4}">
      <dgm:prSet/>
      <dgm:spPr/>
      <dgm:t>
        <a:bodyPr/>
        <a:lstStyle/>
        <a:p>
          <a:pPr algn="ctr"/>
          <a:endParaRPr lang="en-US"/>
        </a:p>
      </dgm:t>
    </dgm:pt>
    <dgm:pt modelId="{596691AB-795D-4464-A17D-C38A2A2D7093}">
      <dgm:prSet/>
      <dgm:spPr/>
      <dgm:t>
        <a:bodyPr/>
        <a:lstStyle/>
        <a:p>
          <a:pPr algn="ctr"/>
          <a:r>
            <a:rPr lang="en-US"/>
            <a:t>Other things to know/consider</a:t>
          </a:r>
        </a:p>
      </dgm:t>
    </dgm:pt>
    <dgm:pt modelId="{B11A9BFC-BAC7-4F6C-976F-4A10F3DFE0C5}" type="parTrans" cxnId="{1979BACF-32B8-48B9-A698-AFB594823B5C}">
      <dgm:prSet/>
      <dgm:spPr/>
      <dgm:t>
        <a:bodyPr/>
        <a:lstStyle/>
        <a:p>
          <a:pPr algn="ctr"/>
          <a:endParaRPr lang="en-US"/>
        </a:p>
      </dgm:t>
    </dgm:pt>
    <dgm:pt modelId="{BB886CFF-353A-4ED6-B7DB-81CD41CA9F5B}" type="sibTrans" cxnId="{1979BACF-32B8-48B9-A698-AFB594823B5C}">
      <dgm:prSet/>
      <dgm:spPr/>
      <dgm:t>
        <a:bodyPr/>
        <a:lstStyle/>
        <a:p>
          <a:pPr algn="ctr"/>
          <a:endParaRPr lang="en-US"/>
        </a:p>
      </dgm:t>
    </dgm:pt>
    <dgm:pt modelId="{4AD8DFC0-20E4-47B8-A4B5-CE345FE097B9}" type="pres">
      <dgm:prSet presAssocID="{404519F6-E931-41A3-9C6D-FF8AB1BD8A77}" presName="linear" presStyleCnt="0">
        <dgm:presLayoutVars>
          <dgm:animLvl val="lvl"/>
          <dgm:resizeHandles val="exact"/>
        </dgm:presLayoutVars>
      </dgm:prSet>
      <dgm:spPr/>
    </dgm:pt>
    <dgm:pt modelId="{D91EDFB5-E00F-41A5-A8E1-F65C4C060246}" type="pres">
      <dgm:prSet presAssocID="{F2E521BF-66FB-4E85-B391-65F110B71C9D}" presName="parentText" presStyleLbl="node1" presStyleIdx="0" presStyleCnt="5">
        <dgm:presLayoutVars>
          <dgm:chMax val="0"/>
          <dgm:bulletEnabled val="1"/>
        </dgm:presLayoutVars>
      </dgm:prSet>
      <dgm:spPr/>
    </dgm:pt>
    <dgm:pt modelId="{6530643C-B3F0-4D08-B490-265C08036530}" type="pres">
      <dgm:prSet presAssocID="{10BE65D3-112B-4AE1-8E37-2EED4AB52281}" presName="spacer" presStyleCnt="0"/>
      <dgm:spPr/>
    </dgm:pt>
    <dgm:pt modelId="{93119B29-D547-40A0-8A69-B13F2E3599D7}" type="pres">
      <dgm:prSet presAssocID="{075204D3-2A0D-431F-AE62-6DD69A29117D}" presName="parentText" presStyleLbl="node1" presStyleIdx="1" presStyleCnt="5">
        <dgm:presLayoutVars>
          <dgm:chMax val="0"/>
          <dgm:bulletEnabled val="1"/>
        </dgm:presLayoutVars>
      </dgm:prSet>
      <dgm:spPr/>
    </dgm:pt>
    <dgm:pt modelId="{C305C8D2-5BB7-401A-82F3-0ACD8E3E5481}" type="pres">
      <dgm:prSet presAssocID="{69674082-0BC4-4772-A352-A0425197BF5D}" presName="spacer" presStyleCnt="0"/>
      <dgm:spPr/>
    </dgm:pt>
    <dgm:pt modelId="{37A8A383-918C-4DB4-98DC-DB4FBC81B8E4}" type="pres">
      <dgm:prSet presAssocID="{3956C3F4-2B71-4909-A8D4-8C9C3F4600AE}" presName="parentText" presStyleLbl="node1" presStyleIdx="2" presStyleCnt="5">
        <dgm:presLayoutVars>
          <dgm:chMax val="0"/>
          <dgm:bulletEnabled val="1"/>
        </dgm:presLayoutVars>
      </dgm:prSet>
      <dgm:spPr/>
    </dgm:pt>
    <dgm:pt modelId="{A0DE9256-C3BB-4341-ABD1-DE74C65592D1}" type="pres">
      <dgm:prSet presAssocID="{D83139CA-1170-4DE9-BFC4-A549AEE557CB}" presName="spacer" presStyleCnt="0"/>
      <dgm:spPr/>
    </dgm:pt>
    <dgm:pt modelId="{4E5A4040-54E8-47A2-B953-96FC9CA7C099}" type="pres">
      <dgm:prSet presAssocID="{1286A6FF-F0BC-4AA3-B3FB-8DD10EDF3A56}" presName="parentText" presStyleLbl="node1" presStyleIdx="3" presStyleCnt="5">
        <dgm:presLayoutVars>
          <dgm:chMax val="0"/>
          <dgm:bulletEnabled val="1"/>
        </dgm:presLayoutVars>
      </dgm:prSet>
      <dgm:spPr/>
    </dgm:pt>
    <dgm:pt modelId="{F234EA38-C6A1-4B27-BCD3-E4B76FCAF955}" type="pres">
      <dgm:prSet presAssocID="{883A7419-BD53-406F-AE0C-58C0D4F1C74F}" presName="spacer" presStyleCnt="0"/>
      <dgm:spPr/>
    </dgm:pt>
    <dgm:pt modelId="{6094E9D0-E462-4FED-9D5B-2A0E446FC30A}" type="pres">
      <dgm:prSet presAssocID="{596691AB-795D-4464-A17D-C38A2A2D7093}" presName="parentText" presStyleLbl="node1" presStyleIdx="4" presStyleCnt="5">
        <dgm:presLayoutVars>
          <dgm:chMax val="0"/>
          <dgm:bulletEnabled val="1"/>
        </dgm:presLayoutVars>
      </dgm:prSet>
      <dgm:spPr/>
    </dgm:pt>
  </dgm:ptLst>
  <dgm:cxnLst>
    <dgm:cxn modelId="{2394F739-E312-4307-870D-0CF333C3532A}" type="presOf" srcId="{1286A6FF-F0BC-4AA3-B3FB-8DD10EDF3A56}" destId="{4E5A4040-54E8-47A2-B953-96FC9CA7C099}" srcOrd="0" destOrd="0" presId="urn:microsoft.com/office/officeart/2005/8/layout/vList2"/>
    <dgm:cxn modelId="{AA5DAD3D-D855-466D-9B8A-D055FD62EA87}" srcId="{404519F6-E931-41A3-9C6D-FF8AB1BD8A77}" destId="{F2E521BF-66FB-4E85-B391-65F110B71C9D}" srcOrd="0" destOrd="0" parTransId="{6469CBF8-48C6-4EC8-83E0-1D3E62DB5DAF}" sibTransId="{10BE65D3-112B-4AE1-8E37-2EED4AB52281}"/>
    <dgm:cxn modelId="{3E4EE67F-F74C-43D5-98A6-84F6B14938E9}" type="presOf" srcId="{075204D3-2A0D-431F-AE62-6DD69A29117D}" destId="{93119B29-D547-40A0-8A69-B13F2E3599D7}" srcOrd="0" destOrd="0" presId="urn:microsoft.com/office/officeart/2005/8/layout/vList2"/>
    <dgm:cxn modelId="{DAF5B880-871A-4E6D-8345-42E84ED4E755}" srcId="{404519F6-E931-41A3-9C6D-FF8AB1BD8A77}" destId="{075204D3-2A0D-431F-AE62-6DD69A29117D}" srcOrd="1" destOrd="0" parTransId="{5815E58B-E4E8-46C5-8488-859EF5917F80}" sibTransId="{69674082-0BC4-4772-A352-A0425197BF5D}"/>
    <dgm:cxn modelId="{67DBA2C7-256F-44CE-8B8D-D3D99D46E5FA}" srcId="{404519F6-E931-41A3-9C6D-FF8AB1BD8A77}" destId="{3956C3F4-2B71-4909-A8D4-8C9C3F4600AE}" srcOrd="2" destOrd="0" parTransId="{F87966E7-002E-4616-8CF5-74FD4CF47295}" sibTransId="{D83139CA-1170-4DE9-BFC4-A549AEE557CB}"/>
    <dgm:cxn modelId="{9238A0C8-29E3-408B-973B-53E0C843BCF4}" type="presOf" srcId="{F2E521BF-66FB-4E85-B391-65F110B71C9D}" destId="{D91EDFB5-E00F-41A5-A8E1-F65C4C060246}" srcOrd="0" destOrd="0" presId="urn:microsoft.com/office/officeart/2005/8/layout/vList2"/>
    <dgm:cxn modelId="{31A3F3CE-7352-4C29-9306-92CD6BCBCCEE}" type="presOf" srcId="{3956C3F4-2B71-4909-A8D4-8C9C3F4600AE}" destId="{37A8A383-918C-4DB4-98DC-DB4FBC81B8E4}" srcOrd="0" destOrd="0" presId="urn:microsoft.com/office/officeart/2005/8/layout/vList2"/>
    <dgm:cxn modelId="{1979BACF-32B8-48B9-A698-AFB594823B5C}" srcId="{404519F6-E931-41A3-9C6D-FF8AB1BD8A77}" destId="{596691AB-795D-4464-A17D-C38A2A2D7093}" srcOrd="4" destOrd="0" parTransId="{B11A9BFC-BAC7-4F6C-976F-4A10F3DFE0C5}" sibTransId="{BB886CFF-353A-4ED6-B7DB-81CD41CA9F5B}"/>
    <dgm:cxn modelId="{D713DBEC-1329-479B-925C-2464002AD4F4}" srcId="{404519F6-E931-41A3-9C6D-FF8AB1BD8A77}" destId="{1286A6FF-F0BC-4AA3-B3FB-8DD10EDF3A56}" srcOrd="3" destOrd="0" parTransId="{B77C6BA3-C2CE-4868-A412-187359FB9494}" sibTransId="{883A7419-BD53-406F-AE0C-58C0D4F1C74F}"/>
    <dgm:cxn modelId="{225AE0EC-D7D0-4639-AFD2-02A855BAB3B6}" type="presOf" srcId="{596691AB-795D-4464-A17D-C38A2A2D7093}" destId="{6094E9D0-E462-4FED-9D5B-2A0E446FC30A}" srcOrd="0" destOrd="0" presId="urn:microsoft.com/office/officeart/2005/8/layout/vList2"/>
    <dgm:cxn modelId="{7CA0BDFD-A3A9-4DB9-900A-C39DDC24956F}" type="presOf" srcId="{404519F6-E931-41A3-9C6D-FF8AB1BD8A77}" destId="{4AD8DFC0-20E4-47B8-A4B5-CE345FE097B9}" srcOrd="0" destOrd="0" presId="urn:microsoft.com/office/officeart/2005/8/layout/vList2"/>
    <dgm:cxn modelId="{6DA98F02-EAEA-44CC-80E9-DF69F7635564}" type="presParOf" srcId="{4AD8DFC0-20E4-47B8-A4B5-CE345FE097B9}" destId="{D91EDFB5-E00F-41A5-A8E1-F65C4C060246}" srcOrd="0" destOrd="0" presId="urn:microsoft.com/office/officeart/2005/8/layout/vList2"/>
    <dgm:cxn modelId="{788C4245-5DD0-4B1E-8E70-11C5C913C564}" type="presParOf" srcId="{4AD8DFC0-20E4-47B8-A4B5-CE345FE097B9}" destId="{6530643C-B3F0-4D08-B490-265C08036530}" srcOrd="1" destOrd="0" presId="urn:microsoft.com/office/officeart/2005/8/layout/vList2"/>
    <dgm:cxn modelId="{F9498D67-EDDC-414E-BD28-DA891E7D4618}" type="presParOf" srcId="{4AD8DFC0-20E4-47B8-A4B5-CE345FE097B9}" destId="{93119B29-D547-40A0-8A69-B13F2E3599D7}" srcOrd="2" destOrd="0" presId="urn:microsoft.com/office/officeart/2005/8/layout/vList2"/>
    <dgm:cxn modelId="{0608FCCF-5E54-4BE3-8CB2-5F398F059811}" type="presParOf" srcId="{4AD8DFC0-20E4-47B8-A4B5-CE345FE097B9}" destId="{C305C8D2-5BB7-401A-82F3-0ACD8E3E5481}" srcOrd="3" destOrd="0" presId="urn:microsoft.com/office/officeart/2005/8/layout/vList2"/>
    <dgm:cxn modelId="{3FABC196-3217-4C2D-A4FD-5C9B3972EAFD}" type="presParOf" srcId="{4AD8DFC0-20E4-47B8-A4B5-CE345FE097B9}" destId="{37A8A383-918C-4DB4-98DC-DB4FBC81B8E4}" srcOrd="4" destOrd="0" presId="urn:microsoft.com/office/officeart/2005/8/layout/vList2"/>
    <dgm:cxn modelId="{A0113ED7-25B7-4604-9AFF-F56079B876E2}" type="presParOf" srcId="{4AD8DFC0-20E4-47B8-A4B5-CE345FE097B9}" destId="{A0DE9256-C3BB-4341-ABD1-DE74C65592D1}" srcOrd="5" destOrd="0" presId="urn:microsoft.com/office/officeart/2005/8/layout/vList2"/>
    <dgm:cxn modelId="{8580BADE-43BF-4381-AAEE-24901EB62FFF}" type="presParOf" srcId="{4AD8DFC0-20E4-47B8-A4B5-CE345FE097B9}" destId="{4E5A4040-54E8-47A2-B953-96FC9CA7C099}" srcOrd="6" destOrd="0" presId="urn:microsoft.com/office/officeart/2005/8/layout/vList2"/>
    <dgm:cxn modelId="{BCCD09C7-4E20-483B-B81C-7F4D3BD70B42}" type="presParOf" srcId="{4AD8DFC0-20E4-47B8-A4B5-CE345FE097B9}" destId="{F234EA38-C6A1-4B27-BCD3-E4B76FCAF955}" srcOrd="7" destOrd="0" presId="urn:microsoft.com/office/officeart/2005/8/layout/vList2"/>
    <dgm:cxn modelId="{23E12223-3A27-4AEE-9921-4506E9C9B1A7}" type="presParOf" srcId="{4AD8DFC0-20E4-47B8-A4B5-CE345FE097B9}" destId="{6094E9D0-E462-4FED-9D5B-2A0E446FC30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B2D58F-6AD6-4B65-9193-FA6F0A4E549C}" type="doc">
      <dgm:prSet loTypeId="urn:microsoft.com/office/officeart/2005/8/layout/hProcess9" loCatId="process" qsTypeId="urn:microsoft.com/office/officeart/2005/8/quickstyle/simple1" qsCatId="simple" csTypeId="urn:microsoft.com/office/officeart/2005/8/colors/accent1_5" csCatId="accent1"/>
      <dgm:spPr/>
      <dgm:t>
        <a:bodyPr/>
        <a:lstStyle/>
        <a:p>
          <a:endParaRPr lang="en-US"/>
        </a:p>
      </dgm:t>
    </dgm:pt>
    <dgm:pt modelId="{870E225F-DE5E-4470-8F96-6545288B8E8A}">
      <dgm:prSet/>
      <dgm:spPr/>
      <dgm:t>
        <a:bodyPr/>
        <a:lstStyle/>
        <a:p>
          <a:r>
            <a:rPr lang="en-US"/>
            <a:t>Labor certification</a:t>
          </a:r>
        </a:p>
      </dgm:t>
    </dgm:pt>
    <dgm:pt modelId="{5CA2AAA5-C403-4F26-A595-C9CC07CE2742}" type="parTrans" cxnId="{64C37BE3-5A87-4DE3-A6E4-75A59D2B8AA0}">
      <dgm:prSet/>
      <dgm:spPr/>
      <dgm:t>
        <a:bodyPr/>
        <a:lstStyle/>
        <a:p>
          <a:endParaRPr lang="en-US"/>
        </a:p>
      </dgm:t>
    </dgm:pt>
    <dgm:pt modelId="{07A87C80-50E9-404A-801A-CEEB19E80960}" type="sibTrans" cxnId="{64C37BE3-5A87-4DE3-A6E4-75A59D2B8AA0}">
      <dgm:prSet/>
      <dgm:spPr/>
      <dgm:t>
        <a:bodyPr/>
        <a:lstStyle/>
        <a:p>
          <a:endParaRPr lang="en-US"/>
        </a:p>
      </dgm:t>
    </dgm:pt>
    <dgm:pt modelId="{0F7FBC28-DC61-4AF3-96EB-F93ED643A4DF}">
      <dgm:prSet/>
      <dgm:spPr/>
      <dgm:t>
        <a:bodyPr/>
        <a:lstStyle/>
        <a:p>
          <a:r>
            <a:rPr lang="en-US"/>
            <a:t>Immigrant visa petition</a:t>
          </a:r>
        </a:p>
      </dgm:t>
    </dgm:pt>
    <dgm:pt modelId="{54B7F807-DDAF-4668-AE0B-78704D805A0E}" type="parTrans" cxnId="{95880DA1-8EE5-4F15-96B8-AA64F29C0775}">
      <dgm:prSet/>
      <dgm:spPr/>
      <dgm:t>
        <a:bodyPr/>
        <a:lstStyle/>
        <a:p>
          <a:endParaRPr lang="en-US"/>
        </a:p>
      </dgm:t>
    </dgm:pt>
    <dgm:pt modelId="{91640A2F-9780-42D8-B773-A1CB3694D18B}" type="sibTrans" cxnId="{95880DA1-8EE5-4F15-96B8-AA64F29C0775}">
      <dgm:prSet/>
      <dgm:spPr/>
      <dgm:t>
        <a:bodyPr/>
        <a:lstStyle/>
        <a:p>
          <a:endParaRPr lang="en-US"/>
        </a:p>
      </dgm:t>
    </dgm:pt>
    <dgm:pt modelId="{4FE4091B-5517-4906-8E0A-6D213CFBBF4A}">
      <dgm:prSet/>
      <dgm:spPr/>
      <dgm:t>
        <a:bodyPr/>
        <a:lstStyle/>
        <a:p>
          <a:r>
            <a:rPr lang="en-US"/>
            <a:t>Adjustment of status</a:t>
          </a:r>
        </a:p>
      </dgm:t>
    </dgm:pt>
    <dgm:pt modelId="{03A4D774-20DD-4705-8212-F6C93E72316B}" type="parTrans" cxnId="{6C1E6D83-936B-43BD-8AF5-FF4A3CAA2886}">
      <dgm:prSet/>
      <dgm:spPr/>
      <dgm:t>
        <a:bodyPr/>
        <a:lstStyle/>
        <a:p>
          <a:endParaRPr lang="en-US"/>
        </a:p>
      </dgm:t>
    </dgm:pt>
    <dgm:pt modelId="{A75AA559-5103-48C1-9373-5AD0BABECBCD}" type="sibTrans" cxnId="{6C1E6D83-936B-43BD-8AF5-FF4A3CAA2886}">
      <dgm:prSet/>
      <dgm:spPr/>
      <dgm:t>
        <a:bodyPr/>
        <a:lstStyle/>
        <a:p>
          <a:endParaRPr lang="en-US"/>
        </a:p>
      </dgm:t>
    </dgm:pt>
    <dgm:pt modelId="{E5018BE4-CD80-40A9-BC7B-09AE927720F3}">
      <dgm:prSet/>
      <dgm:spPr/>
      <dgm:t>
        <a:bodyPr/>
        <a:lstStyle/>
        <a:p>
          <a:r>
            <a:rPr lang="en-US"/>
            <a:t>Timing</a:t>
          </a:r>
        </a:p>
      </dgm:t>
    </dgm:pt>
    <dgm:pt modelId="{B3E40521-F9AE-458A-8751-EA5AABA7F216}" type="parTrans" cxnId="{8867129A-9ABF-4DF3-BC19-8AA0ADA6D9AC}">
      <dgm:prSet/>
      <dgm:spPr/>
      <dgm:t>
        <a:bodyPr/>
        <a:lstStyle/>
        <a:p>
          <a:endParaRPr lang="en-US"/>
        </a:p>
      </dgm:t>
    </dgm:pt>
    <dgm:pt modelId="{29C83536-A400-405D-9C05-DEB02BF951F7}" type="sibTrans" cxnId="{8867129A-9ABF-4DF3-BC19-8AA0ADA6D9AC}">
      <dgm:prSet/>
      <dgm:spPr/>
      <dgm:t>
        <a:bodyPr/>
        <a:lstStyle/>
        <a:p>
          <a:endParaRPr lang="en-US"/>
        </a:p>
      </dgm:t>
    </dgm:pt>
    <dgm:pt modelId="{A7320AF6-C216-4440-B770-9DCF844A8FF4}">
      <dgm:prSet/>
      <dgm:spPr/>
      <dgm:t>
        <a:bodyPr/>
        <a:lstStyle/>
        <a:p>
          <a:r>
            <a:rPr lang="en-US"/>
            <a:t>India/China</a:t>
          </a:r>
        </a:p>
      </dgm:t>
    </dgm:pt>
    <dgm:pt modelId="{95B2398F-6F32-406D-84FA-930560FCDCBC}" type="parTrans" cxnId="{DADC1BEB-90CB-47DE-86A3-0BA847EF9C51}">
      <dgm:prSet/>
      <dgm:spPr/>
      <dgm:t>
        <a:bodyPr/>
        <a:lstStyle/>
        <a:p>
          <a:endParaRPr lang="en-US"/>
        </a:p>
      </dgm:t>
    </dgm:pt>
    <dgm:pt modelId="{EECB5B6D-5DE0-444B-B255-416B2C64BC5C}" type="sibTrans" cxnId="{DADC1BEB-90CB-47DE-86A3-0BA847EF9C51}">
      <dgm:prSet/>
      <dgm:spPr/>
      <dgm:t>
        <a:bodyPr/>
        <a:lstStyle/>
        <a:p>
          <a:endParaRPr lang="en-US"/>
        </a:p>
      </dgm:t>
    </dgm:pt>
    <dgm:pt modelId="{E17DEE63-862F-4760-9A4D-CFAACDD8EE76}">
      <dgm:prSet/>
      <dgm:spPr/>
      <dgm:t>
        <a:bodyPr/>
        <a:lstStyle/>
        <a:p>
          <a:r>
            <a:rPr lang="en-US"/>
            <a:t>All other countries</a:t>
          </a:r>
        </a:p>
      </dgm:t>
    </dgm:pt>
    <dgm:pt modelId="{05864879-FBAD-4F73-AB46-ABB975586B90}" type="parTrans" cxnId="{199F7C45-CFD7-4DC2-8D7B-C540D4992995}">
      <dgm:prSet/>
      <dgm:spPr/>
      <dgm:t>
        <a:bodyPr/>
        <a:lstStyle/>
        <a:p>
          <a:endParaRPr lang="en-US"/>
        </a:p>
      </dgm:t>
    </dgm:pt>
    <dgm:pt modelId="{F77B4B8E-7C25-4DF3-9120-28BB5C636EBB}" type="sibTrans" cxnId="{199F7C45-CFD7-4DC2-8D7B-C540D4992995}">
      <dgm:prSet/>
      <dgm:spPr/>
      <dgm:t>
        <a:bodyPr/>
        <a:lstStyle/>
        <a:p>
          <a:endParaRPr lang="en-US"/>
        </a:p>
      </dgm:t>
    </dgm:pt>
    <dgm:pt modelId="{671397D2-FC2D-456D-85A0-34CEC3506926}" type="pres">
      <dgm:prSet presAssocID="{FDB2D58F-6AD6-4B65-9193-FA6F0A4E549C}" presName="CompostProcess" presStyleCnt="0">
        <dgm:presLayoutVars>
          <dgm:dir/>
          <dgm:resizeHandles val="exact"/>
        </dgm:presLayoutVars>
      </dgm:prSet>
      <dgm:spPr/>
    </dgm:pt>
    <dgm:pt modelId="{7EA3CF10-1E3B-4738-8055-CD2872A2BB24}" type="pres">
      <dgm:prSet presAssocID="{FDB2D58F-6AD6-4B65-9193-FA6F0A4E549C}" presName="arrow" presStyleLbl="bgShp" presStyleIdx="0" presStyleCnt="1"/>
      <dgm:spPr/>
    </dgm:pt>
    <dgm:pt modelId="{4FA16CA7-343D-4A53-A94D-0009830E9E50}" type="pres">
      <dgm:prSet presAssocID="{FDB2D58F-6AD6-4B65-9193-FA6F0A4E549C}" presName="linearProcess" presStyleCnt="0"/>
      <dgm:spPr/>
    </dgm:pt>
    <dgm:pt modelId="{772D1DF4-E8CE-4610-A61E-B82793F27973}" type="pres">
      <dgm:prSet presAssocID="{870E225F-DE5E-4470-8F96-6545288B8E8A}" presName="textNode" presStyleLbl="node1" presStyleIdx="0" presStyleCnt="4">
        <dgm:presLayoutVars>
          <dgm:bulletEnabled val="1"/>
        </dgm:presLayoutVars>
      </dgm:prSet>
      <dgm:spPr/>
    </dgm:pt>
    <dgm:pt modelId="{E5AC8229-8A4F-4127-A4D6-763EE0E7B6F4}" type="pres">
      <dgm:prSet presAssocID="{07A87C80-50E9-404A-801A-CEEB19E80960}" presName="sibTrans" presStyleCnt="0"/>
      <dgm:spPr/>
    </dgm:pt>
    <dgm:pt modelId="{B355A140-706A-4FD2-B954-552BF0B20062}" type="pres">
      <dgm:prSet presAssocID="{0F7FBC28-DC61-4AF3-96EB-F93ED643A4DF}" presName="textNode" presStyleLbl="node1" presStyleIdx="1" presStyleCnt="4">
        <dgm:presLayoutVars>
          <dgm:bulletEnabled val="1"/>
        </dgm:presLayoutVars>
      </dgm:prSet>
      <dgm:spPr/>
    </dgm:pt>
    <dgm:pt modelId="{C45DEC84-3E12-41D9-99C9-0192F9AC0954}" type="pres">
      <dgm:prSet presAssocID="{91640A2F-9780-42D8-B773-A1CB3694D18B}" presName="sibTrans" presStyleCnt="0"/>
      <dgm:spPr/>
    </dgm:pt>
    <dgm:pt modelId="{2C2F18A8-9A87-4760-BE27-58D063A92A53}" type="pres">
      <dgm:prSet presAssocID="{4FE4091B-5517-4906-8E0A-6D213CFBBF4A}" presName="textNode" presStyleLbl="node1" presStyleIdx="2" presStyleCnt="4">
        <dgm:presLayoutVars>
          <dgm:bulletEnabled val="1"/>
        </dgm:presLayoutVars>
      </dgm:prSet>
      <dgm:spPr/>
    </dgm:pt>
    <dgm:pt modelId="{DF2A19BB-2C88-4E20-B185-59D4228F7FE5}" type="pres">
      <dgm:prSet presAssocID="{A75AA559-5103-48C1-9373-5AD0BABECBCD}" presName="sibTrans" presStyleCnt="0"/>
      <dgm:spPr/>
    </dgm:pt>
    <dgm:pt modelId="{425F27BE-3256-4EF4-844F-DFF1594C2A33}" type="pres">
      <dgm:prSet presAssocID="{E5018BE4-CD80-40A9-BC7B-09AE927720F3}" presName="textNode" presStyleLbl="node1" presStyleIdx="3" presStyleCnt="4">
        <dgm:presLayoutVars>
          <dgm:bulletEnabled val="1"/>
        </dgm:presLayoutVars>
      </dgm:prSet>
      <dgm:spPr/>
    </dgm:pt>
  </dgm:ptLst>
  <dgm:cxnLst>
    <dgm:cxn modelId="{E5FEFA0B-C11B-4234-B83C-AB00D90DC035}" type="presOf" srcId="{FDB2D58F-6AD6-4B65-9193-FA6F0A4E549C}" destId="{671397D2-FC2D-456D-85A0-34CEC3506926}" srcOrd="0" destOrd="0" presId="urn:microsoft.com/office/officeart/2005/8/layout/hProcess9"/>
    <dgm:cxn modelId="{199F7C45-CFD7-4DC2-8D7B-C540D4992995}" srcId="{E5018BE4-CD80-40A9-BC7B-09AE927720F3}" destId="{E17DEE63-862F-4760-9A4D-CFAACDD8EE76}" srcOrd="1" destOrd="0" parTransId="{05864879-FBAD-4F73-AB46-ABB975586B90}" sibTransId="{F77B4B8E-7C25-4DF3-9120-28BB5C636EBB}"/>
    <dgm:cxn modelId="{AC04264B-A070-47EA-85A0-A342AB86074D}" type="presOf" srcId="{A7320AF6-C216-4440-B770-9DCF844A8FF4}" destId="{425F27BE-3256-4EF4-844F-DFF1594C2A33}" srcOrd="0" destOrd="1" presId="urn:microsoft.com/office/officeart/2005/8/layout/hProcess9"/>
    <dgm:cxn modelId="{D5254F5A-44EA-4DB5-B488-A0243EA4A4BF}" type="presOf" srcId="{870E225F-DE5E-4470-8F96-6545288B8E8A}" destId="{772D1DF4-E8CE-4610-A61E-B82793F27973}" srcOrd="0" destOrd="0" presId="urn:microsoft.com/office/officeart/2005/8/layout/hProcess9"/>
    <dgm:cxn modelId="{6C1E6D83-936B-43BD-8AF5-FF4A3CAA2886}" srcId="{FDB2D58F-6AD6-4B65-9193-FA6F0A4E549C}" destId="{4FE4091B-5517-4906-8E0A-6D213CFBBF4A}" srcOrd="2" destOrd="0" parTransId="{03A4D774-20DD-4705-8212-F6C93E72316B}" sibTransId="{A75AA559-5103-48C1-9373-5AD0BABECBCD}"/>
    <dgm:cxn modelId="{8867129A-9ABF-4DF3-BC19-8AA0ADA6D9AC}" srcId="{FDB2D58F-6AD6-4B65-9193-FA6F0A4E549C}" destId="{E5018BE4-CD80-40A9-BC7B-09AE927720F3}" srcOrd="3" destOrd="0" parTransId="{B3E40521-F9AE-458A-8751-EA5AABA7F216}" sibTransId="{29C83536-A400-405D-9C05-DEB02BF951F7}"/>
    <dgm:cxn modelId="{95880DA1-8EE5-4F15-96B8-AA64F29C0775}" srcId="{FDB2D58F-6AD6-4B65-9193-FA6F0A4E549C}" destId="{0F7FBC28-DC61-4AF3-96EB-F93ED643A4DF}" srcOrd="1" destOrd="0" parTransId="{54B7F807-DDAF-4668-AE0B-78704D805A0E}" sibTransId="{91640A2F-9780-42D8-B773-A1CB3694D18B}"/>
    <dgm:cxn modelId="{91A60FB9-82C0-4F5F-8ECA-803ECFD79B0A}" type="presOf" srcId="{4FE4091B-5517-4906-8E0A-6D213CFBBF4A}" destId="{2C2F18A8-9A87-4760-BE27-58D063A92A53}" srcOrd="0" destOrd="0" presId="urn:microsoft.com/office/officeart/2005/8/layout/hProcess9"/>
    <dgm:cxn modelId="{68CB2EC0-D6FE-47FC-8929-62DA9A496FE8}" type="presOf" srcId="{E5018BE4-CD80-40A9-BC7B-09AE927720F3}" destId="{425F27BE-3256-4EF4-844F-DFF1594C2A33}" srcOrd="0" destOrd="0" presId="urn:microsoft.com/office/officeart/2005/8/layout/hProcess9"/>
    <dgm:cxn modelId="{737C78C2-22CA-4F7A-BA89-A2B3CB1948F9}" type="presOf" srcId="{0F7FBC28-DC61-4AF3-96EB-F93ED643A4DF}" destId="{B355A140-706A-4FD2-B954-552BF0B20062}" srcOrd="0" destOrd="0" presId="urn:microsoft.com/office/officeart/2005/8/layout/hProcess9"/>
    <dgm:cxn modelId="{DB94E9D8-7E3F-4A25-B950-17F2ECD494FE}" type="presOf" srcId="{E17DEE63-862F-4760-9A4D-CFAACDD8EE76}" destId="{425F27BE-3256-4EF4-844F-DFF1594C2A33}" srcOrd="0" destOrd="2" presId="urn:microsoft.com/office/officeart/2005/8/layout/hProcess9"/>
    <dgm:cxn modelId="{64C37BE3-5A87-4DE3-A6E4-75A59D2B8AA0}" srcId="{FDB2D58F-6AD6-4B65-9193-FA6F0A4E549C}" destId="{870E225F-DE5E-4470-8F96-6545288B8E8A}" srcOrd="0" destOrd="0" parTransId="{5CA2AAA5-C403-4F26-A595-C9CC07CE2742}" sibTransId="{07A87C80-50E9-404A-801A-CEEB19E80960}"/>
    <dgm:cxn modelId="{DADC1BEB-90CB-47DE-86A3-0BA847EF9C51}" srcId="{E5018BE4-CD80-40A9-BC7B-09AE927720F3}" destId="{A7320AF6-C216-4440-B770-9DCF844A8FF4}" srcOrd="0" destOrd="0" parTransId="{95B2398F-6F32-406D-84FA-930560FCDCBC}" sibTransId="{EECB5B6D-5DE0-444B-B255-416B2C64BC5C}"/>
    <dgm:cxn modelId="{5E240739-7BA4-437C-9464-941687C7687F}" type="presParOf" srcId="{671397D2-FC2D-456D-85A0-34CEC3506926}" destId="{7EA3CF10-1E3B-4738-8055-CD2872A2BB24}" srcOrd="0" destOrd="0" presId="urn:microsoft.com/office/officeart/2005/8/layout/hProcess9"/>
    <dgm:cxn modelId="{C4A78E81-8FF8-490D-97D6-8089C01A661E}" type="presParOf" srcId="{671397D2-FC2D-456D-85A0-34CEC3506926}" destId="{4FA16CA7-343D-4A53-A94D-0009830E9E50}" srcOrd="1" destOrd="0" presId="urn:microsoft.com/office/officeart/2005/8/layout/hProcess9"/>
    <dgm:cxn modelId="{5F14C95C-9282-4A42-9173-DE7405A95782}" type="presParOf" srcId="{4FA16CA7-343D-4A53-A94D-0009830E9E50}" destId="{772D1DF4-E8CE-4610-A61E-B82793F27973}" srcOrd="0" destOrd="0" presId="urn:microsoft.com/office/officeart/2005/8/layout/hProcess9"/>
    <dgm:cxn modelId="{EFC3B3A2-893C-48B0-BF81-92471FAF048F}" type="presParOf" srcId="{4FA16CA7-343D-4A53-A94D-0009830E9E50}" destId="{E5AC8229-8A4F-4127-A4D6-763EE0E7B6F4}" srcOrd="1" destOrd="0" presId="urn:microsoft.com/office/officeart/2005/8/layout/hProcess9"/>
    <dgm:cxn modelId="{C5626115-298F-4D76-A2F2-7C271C9BE869}" type="presParOf" srcId="{4FA16CA7-343D-4A53-A94D-0009830E9E50}" destId="{B355A140-706A-4FD2-B954-552BF0B20062}" srcOrd="2" destOrd="0" presId="urn:microsoft.com/office/officeart/2005/8/layout/hProcess9"/>
    <dgm:cxn modelId="{E93910E5-AD84-4878-B954-A1C92990E47F}" type="presParOf" srcId="{4FA16CA7-343D-4A53-A94D-0009830E9E50}" destId="{C45DEC84-3E12-41D9-99C9-0192F9AC0954}" srcOrd="3" destOrd="0" presId="urn:microsoft.com/office/officeart/2005/8/layout/hProcess9"/>
    <dgm:cxn modelId="{CB18B14A-2D9F-4AFC-B8D2-2A09D332E036}" type="presParOf" srcId="{4FA16CA7-343D-4A53-A94D-0009830E9E50}" destId="{2C2F18A8-9A87-4760-BE27-58D063A92A53}" srcOrd="4" destOrd="0" presId="urn:microsoft.com/office/officeart/2005/8/layout/hProcess9"/>
    <dgm:cxn modelId="{744F74CF-580C-44BC-BBB7-39BBFA8D5BC5}" type="presParOf" srcId="{4FA16CA7-343D-4A53-A94D-0009830E9E50}" destId="{DF2A19BB-2C88-4E20-B185-59D4228F7FE5}" srcOrd="5" destOrd="0" presId="urn:microsoft.com/office/officeart/2005/8/layout/hProcess9"/>
    <dgm:cxn modelId="{63B37676-9DBD-41C6-BD56-57A73D1A5F9E}" type="presParOf" srcId="{4FA16CA7-343D-4A53-A94D-0009830E9E50}" destId="{425F27BE-3256-4EF4-844F-DFF1594C2A3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1029BA-EAD7-4E7E-B0D0-7AD933B56B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A724E0-13B8-476C-BD55-0311E3945FD5}">
      <dgm:prSet/>
      <dgm:spPr/>
      <dgm:t>
        <a:bodyPr/>
        <a:lstStyle/>
        <a:p>
          <a:r>
            <a:rPr lang="en-US"/>
            <a:t>EB-1A (“Extraordinary Ability”)</a:t>
          </a:r>
        </a:p>
      </dgm:t>
    </dgm:pt>
    <dgm:pt modelId="{6394D8B6-87E9-404C-A9DD-4FC6CC4E93C1}" type="parTrans" cxnId="{33D3E054-0E0E-4786-89E4-39F76416DFF3}">
      <dgm:prSet/>
      <dgm:spPr/>
      <dgm:t>
        <a:bodyPr/>
        <a:lstStyle/>
        <a:p>
          <a:endParaRPr lang="en-US"/>
        </a:p>
      </dgm:t>
    </dgm:pt>
    <dgm:pt modelId="{C5BF4740-E668-4862-8590-A7FBC54641ED}" type="sibTrans" cxnId="{33D3E054-0E0E-4786-89E4-39F76416DFF3}">
      <dgm:prSet/>
      <dgm:spPr/>
      <dgm:t>
        <a:bodyPr/>
        <a:lstStyle/>
        <a:p>
          <a:endParaRPr lang="en-US"/>
        </a:p>
      </dgm:t>
    </dgm:pt>
    <dgm:pt modelId="{89CEF8DD-E80D-476E-B42B-CA71563FF4BF}">
      <dgm:prSet/>
      <dgm:spPr/>
      <dgm:t>
        <a:bodyPr/>
        <a:lstStyle/>
        <a:p>
          <a:r>
            <a:rPr lang="en-US"/>
            <a:t>EB-2/NIW (“Advanced Degree Professional” and “National Interest Waiver”)</a:t>
          </a:r>
        </a:p>
      </dgm:t>
    </dgm:pt>
    <dgm:pt modelId="{BA227ED8-D12F-4100-AAAA-DF7BCFF2E2EA}" type="parTrans" cxnId="{C1A1DCBA-2027-45CC-9D8E-3AED2D22E4B4}">
      <dgm:prSet/>
      <dgm:spPr/>
      <dgm:t>
        <a:bodyPr/>
        <a:lstStyle/>
        <a:p>
          <a:endParaRPr lang="en-US"/>
        </a:p>
      </dgm:t>
    </dgm:pt>
    <dgm:pt modelId="{719D826D-31DE-4F8B-A38F-CD6D0B6E38C6}" type="sibTrans" cxnId="{C1A1DCBA-2027-45CC-9D8E-3AED2D22E4B4}">
      <dgm:prSet/>
      <dgm:spPr/>
      <dgm:t>
        <a:bodyPr/>
        <a:lstStyle/>
        <a:p>
          <a:endParaRPr lang="en-US"/>
        </a:p>
      </dgm:t>
    </dgm:pt>
    <dgm:pt modelId="{F85DEE35-E02F-4EE7-9B95-CBBD98AE917B}">
      <dgm:prSet/>
      <dgm:spPr/>
      <dgm:t>
        <a:bodyPr/>
        <a:lstStyle/>
        <a:p>
          <a:r>
            <a:rPr lang="en-US"/>
            <a:t>EB-5 (Investor visa)</a:t>
          </a:r>
        </a:p>
      </dgm:t>
    </dgm:pt>
    <dgm:pt modelId="{4BFAA40B-165A-46BE-A993-BEB07F496FED}" type="parTrans" cxnId="{AB1D9B73-4510-4CF3-A4B5-9C673A493E0E}">
      <dgm:prSet/>
      <dgm:spPr/>
      <dgm:t>
        <a:bodyPr/>
        <a:lstStyle/>
        <a:p>
          <a:endParaRPr lang="en-US"/>
        </a:p>
      </dgm:t>
    </dgm:pt>
    <dgm:pt modelId="{3DC0E95C-1826-4273-9C09-6622482AFE67}" type="sibTrans" cxnId="{AB1D9B73-4510-4CF3-A4B5-9C673A493E0E}">
      <dgm:prSet/>
      <dgm:spPr/>
      <dgm:t>
        <a:bodyPr/>
        <a:lstStyle/>
        <a:p>
          <a:endParaRPr lang="en-US"/>
        </a:p>
      </dgm:t>
    </dgm:pt>
    <dgm:pt modelId="{2C31D847-BAD0-4E2E-B53D-7B465D42F97F}">
      <dgm:prSet/>
      <dgm:spPr/>
      <dgm:t>
        <a:bodyPr/>
        <a:lstStyle/>
        <a:p>
          <a:r>
            <a:rPr lang="en-US"/>
            <a:t>Business-related factors for each</a:t>
          </a:r>
        </a:p>
      </dgm:t>
    </dgm:pt>
    <dgm:pt modelId="{C581440E-8AF0-4D29-B393-BA88F6E11553}" type="parTrans" cxnId="{77843ECE-8B2B-4234-B15C-70CAB1BC13C3}">
      <dgm:prSet/>
      <dgm:spPr/>
      <dgm:t>
        <a:bodyPr/>
        <a:lstStyle/>
        <a:p>
          <a:endParaRPr lang="en-US"/>
        </a:p>
      </dgm:t>
    </dgm:pt>
    <dgm:pt modelId="{ECEDC107-B898-4DF2-A507-D56330825376}" type="sibTrans" cxnId="{77843ECE-8B2B-4234-B15C-70CAB1BC13C3}">
      <dgm:prSet/>
      <dgm:spPr/>
      <dgm:t>
        <a:bodyPr/>
        <a:lstStyle/>
        <a:p>
          <a:endParaRPr lang="en-US"/>
        </a:p>
      </dgm:t>
    </dgm:pt>
    <dgm:pt modelId="{A33401F1-CF05-4D77-9B5A-2DBB0CB512EF}" type="pres">
      <dgm:prSet presAssocID="{741029BA-EAD7-4E7E-B0D0-7AD933B56BD8}" presName="linear" presStyleCnt="0">
        <dgm:presLayoutVars>
          <dgm:animLvl val="lvl"/>
          <dgm:resizeHandles val="exact"/>
        </dgm:presLayoutVars>
      </dgm:prSet>
      <dgm:spPr/>
    </dgm:pt>
    <dgm:pt modelId="{864D54A6-1B50-408E-B4A7-69CBFAA61054}" type="pres">
      <dgm:prSet presAssocID="{46A724E0-13B8-476C-BD55-0311E3945FD5}" presName="parentText" presStyleLbl="node1" presStyleIdx="0" presStyleCnt="4">
        <dgm:presLayoutVars>
          <dgm:chMax val="0"/>
          <dgm:bulletEnabled val="1"/>
        </dgm:presLayoutVars>
      </dgm:prSet>
      <dgm:spPr/>
    </dgm:pt>
    <dgm:pt modelId="{C95A9D51-6B3C-439A-BD9A-A3C300253136}" type="pres">
      <dgm:prSet presAssocID="{C5BF4740-E668-4862-8590-A7FBC54641ED}" presName="spacer" presStyleCnt="0"/>
      <dgm:spPr/>
    </dgm:pt>
    <dgm:pt modelId="{0230FC78-DCF9-4626-91E4-62A952C59093}" type="pres">
      <dgm:prSet presAssocID="{89CEF8DD-E80D-476E-B42B-CA71563FF4BF}" presName="parentText" presStyleLbl="node1" presStyleIdx="1" presStyleCnt="4">
        <dgm:presLayoutVars>
          <dgm:chMax val="0"/>
          <dgm:bulletEnabled val="1"/>
        </dgm:presLayoutVars>
      </dgm:prSet>
      <dgm:spPr/>
    </dgm:pt>
    <dgm:pt modelId="{858E9C47-BF32-4406-8B14-08E0FD7D29A5}" type="pres">
      <dgm:prSet presAssocID="{719D826D-31DE-4F8B-A38F-CD6D0B6E38C6}" presName="spacer" presStyleCnt="0"/>
      <dgm:spPr/>
    </dgm:pt>
    <dgm:pt modelId="{EFB94D09-F33C-4548-8D83-FB2C3628F721}" type="pres">
      <dgm:prSet presAssocID="{F85DEE35-E02F-4EE7-9B95-CBBD98AE917B}" presName="parentText" presStyleLbl="node1" presStyleIdx="2" presStyleCnt="4">
        <dgm:presLayoutVars>
          <dgm:chMax val="0"/>
          <dgm:bulletEnabled val="1"/>
        </dgm:presLayoutVars>
      </dgm:prSet>
      <dgm:spPr/>
    </dgm:pt>
    <dgm:pt modelId="{12FD86A4-C11F-474F-AA2F-23A4C0B2D5C0}" type="pres">
      <dgm:prSet presAssocID="{3DC0E95C-1826-4273-9C09-6622482AFE67}" presName="spacer" presStyleCnt="0"/>
      <dgm:spPr/>
    </dgm:pt>
    <dgm:pt modelId="{ACEB5068-A32B-4ACE-9AC8-DCF94204B94D}" type="pres">
      <dgm:prSet presAssocID="{2C31D847-BAD0-4E2E-B53D-7B465D42F97F}" presName="parentText" presStyleLbl="node1" presStyleIdx="3" presStyleCnt="4">
        <dgm:presLayoutVars>
          <dgm:chMax val="0"/>
          <dgm:bulletEnabled val="1"/>
        </dgm:presLayoutVars>
      </dgm:prSet>
      <dgm:spPr/>
    </dgm:pt>
  </dgm:ptLst>
  <dgm:cxnLst>
    <dgm:cxn modelId="{E0193009-F04D-4D71-BE6A-BB36163D1C98}" type="presOf" srcId="{F85DEE35-E02F-4EE7-9B95-CBBD98AE917B}" destId="{EFB94D09-F33C-4548-8D83-FB2C3628F721}" srcOrd="0" destOrd="0" presId="urn:microsoft.com/office/officeart/2005/8/layout/vList2"/>
    <dgm:cxn modelId="{33D3E054-0E0E-4786-89E4-39F76416DFF3}" srcId="{741029BA-EAD7-4E7E-B0D0-7AD933B56BD8}" destId="{46A724E0-13B8-476C-BD55-0311E3945FD5}" srcOrd="0" destOrd="0" parTransId="{6394D8B6-87E9-404C-A9DD-4FC6CC4E93C1}" sibTransId="{C5BF4740-E668-4862-8590-A7FBC54641ED}"/>
    <dgm:cxn modelId="{AB1D9B73-4510-4CF3-A4B5-9C673A493E0E}" srcId="{741029BA-EAD7-4E7E-B0D0-7AD933B56BD8}" destId="{F85DEE35-E02F-4EE7-9B95-CBBD98AE917B}" srcOrd="2" destOrd="0" parTransId="{4BFAA40B-165A-46BE-A993-BEB07F496FED}" sibTransId="{3DC0E95C-1826-4273-9C09-6622482AFE67}"/>
    <dgm:cxn modelId="{C0E43193-C9E9-460A-8EC5-8205EC3E70F3}" type="presOf" srcId="{46A724E0-13B8-476C-BD55-0311E3945FD5}" destId="{864D54A6-1B50-408E-B4A7-69CBFAA61054}" srcOrd="0" destOrd="0" presId="urn:microsoft.com/office/officeart/2005/8/layout/vList2"/>
    <dgm:cxn modelId="{293D98A8-FF16-4F37-8402-210BEEAA0C6C}" type="presOf" srcId="{89CEF8DD-E80D-476E-B42B-CA71563FF4BF}" destId="{0230FC78-DCF9-4626-91E4-62A952C59093}" srcOrd="0" destOrd="0" presId="urn:microsoft.com/office/officeart/2005/8/layout/vList2"/>
    <dgm:cxn modelId="{C1A1DCBA-2027-45CC-9D8E-3AED2D22E4B4}" srcId="{741029BA-EAD7-4E7E-B0D0-7AD933B56BD8}" destId="{89CEF8DD-E80D-476E-B42B-CA71563FF4BF}" srcOrd="1" destOrd="0" parTransId="{BA227ED8-D12F-4100-AAAA-DF7BCFF2E2EA}" sibTransId="{719D826D-31DE-4F8B-A38F-CD6D0B6E38C6}"/>
    <dgm:cxn modelId="{77843ECE-8B2B-4234-B15C-70CAB1BC13C3}" srcId="{741029BA-EAD7-4E7E-B0D0-7AD933B56BD8}" destId="{2C31D847-BAD0-4E2E-B53D-7B465D42F97F}" srcOrd="3" destOrd="0" parTransId="{C581440E-8AF0-4D29-B393-BA88F6E11553}" sibTransId="{ECEDC107-B898-4DF2-A507-D56330825376}"/>
    <dgm:cxn modelId="{4C08DAD5-F225-4F59-B828-FAC2F11E2FC8}" type="presOf" srcId="{741029BA-EAD7-4E7E-B0D0-7AD933B56BD8}" destId="{A33401F1-CF05-4D77-9B5A-2DBB0CB512EF}" srcOrd="0" destOrd="0" presId="urn:microsoft.com/office/officeart/2005/8/layout/vList2"/>
    <dgm:cxn modelId="{601156E6-D234-409B-95AB-6E5C6D9D01E1}" type="presOf" srcId="{2C31D847-BAD0-4E2E-B53D-7B465D42F97F}" destId="{ACEB5068-A32B-4ACE-9AC8-DCF94204B94D}" srcOrd="0" destOrd="0" presId="urn:microsoft.com/office/officeart/2005/8/layout/vList2"/>
    <dgm:cxn modelId="{5EC2B69F-25E1-4147-8BC2-0A5CC7D3AF38}" type="presParOf" srcId="{A33401F1-CF05-4D77-9B5A-2DBB0CB512EF}" destId="{864D54A6-1B50-408E-B4A7-69CBFAA61054}" srcOrd="0" destOrd="0" presId="urn:microsoft.com/office/officeart/2005/8/layout/vList2"/>
    <dgm:cxn modelId="{1BD874D0-2391-4DF0-9FD6-440845D020E4}" type="presParOf" srcId="{A33401F1-CF05-4D77-9B5A-2DBB0CB512EF}" destId="{C95A9D51-6B3C-439A-BD9A-A3C300253136}" srcOrd="1" destOrd="0" presId="urn:microsoft.com/office/officeart/2005/8/layout/vList2"/>
    <dgm:cxn modelId="{AC95E4D4-FDC2-4B1F-B932-7C901DD62DBE}" type="presParOf" srcId="{A33401F1-CF05-4D77-9B5A-2DBB0CB512EF}" destId="{0230FC78-DCF9-4626-91E4-62A952C59093}" srcOrd="2" destOrd="0" presId="urn:microsoft.com/office/officeart/2005/8/layout/vList2"/>
    <dgm:cxn modelId="{C0934757-8BA6-43DE-A4FA-6B67394B68D0}" type="presParOf" srcId="{A33401F1-CF05-4D77-9B5A-2DBB0CB512EF}" destId="{858E9C47-BF32-4406-8B14-08E0FD7D29A5}" srcOrd="3" destOrd="0" presId="urn:microsoft.com/office/officeart/2005/8/layout/vList2"/>
    <dgm:cxn modelId="{A080C620-40D7-41D7-904A-06CD0B08A739}" type="presParOf" srcId="{A33401F1-CF05-4D77-9B5A-2DBB0CB512EF}" destId="{EFB94D09-F33C-4548-8D83-FB2C3628F721}" srcOrd="4" destOrd="0" presId="urn:microsoft.com/office/officeart/2005/8/layout/vList2"/>
    <dgm:cxn modelId="{8791A357-B229-49B3-8F40-BE4F0858E487}" type="presParOf" srcId="{A33401F1-CF05-4D77-9B5A-2DBB0CB512EF}" destId="{12FD86A4-C11F-474F-AA2F-23A4C0B2D5C0}" srcOrd="5" destOrd="0" presId="urn:microsoft.com/office/officeart/2005/8/layout/vList2"/>
    <dgm:cxn modelId="{D80FD95D-6F51-4077-BFB3-5FFBBE7800AE}" type="presParOf" srcId="{A33401F1-CF05-4D77-9B5A-2DBB0CB512EF}" destId="{ACEB5068-A32B-4ACE-9AC8-DCF94204B9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C4D336-BC2B-4901-A6F0-9E4AB8940D99}"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EF4C2C78-CC71-45C7-9D89-27F1503DAE5F}">
      <dgm:prSet/>
      <dgm:spPr/>
      <dgm:t>
        <a:bodyPr/>
        <a:lstStyle/>
        <a:p>
          <a:r>
            <a:rPr lang="en-US"/>
            <a:t>Trump Administration</a:t>
          </a:r>
        </a:p>
      </dgm:t>
    </dgm:pt>
    <dgm:pt modelId="{B82B517F-A06C-489F-B1C0-4DD825D9A41D}" type="parTrans" cxnId="{835F3979-81F8-4C6E-B5FA-471FD2671A55}">
      <dgm:prSet/>
      <dgm:spPr/>
      <dgm:t>
        <a:bodyPr/>
        <a:lstStyle/>
        <a:p>
          <a:endParaRPr lang="en-US"/>
        </a:p>
      </dgm:t>
    </dgm:pt>
    <dgm:pt modelId="{E25047C8-4F95-477A-8DA2-3F67A8A6FED6}" type="sibTrans" cxnId="{835F3979-81F8-4C6E-B5FA-471FD2671A55}">
      <dgm:prSet/>
      <dgm:spPr/>
      <dgm:t>
        <a:bodyPr/>
        <a:lstStyle/>
        <a:p>
          <a:endParaRPr lang="en-US"/>
        </a:p>
      </dgm:t>
    </dgm:pt>
    <dgm:pt modelId="{83AA403B-A3B5-4BC0-859A-778C52887096}">
      <dgm:prSet/>
      <dgm:spPr/>
      <dgm:t>
        <a:bodyPr/>
        <a:lstStyle/>
        <a:p>
          <a:r>
            <a:rPr lang="en-US" dirty="0"/>
            <a:t>Biden Administration (Year 3)</a:t>
          </a:r>
        </a:p>
      </dgm:t>
    </dgm:pt>
    <dgm:pt modelId="{82056283-CF52-4BF7-A2A9-F43600AC6886}" type="parTrans" cxnId="{4D513F1D-5848-4963-8712-815B8D257CF7}">
      <dgm:prSet/>
      <dgm:spPr/>
      <dgm:t>
        <a:bodyPr/>
        <a:lstStyle/>
        <a:p>
          <a:endParaRPr lang="en-US"/>
        </a:p>
      </dgm:t>
    </dgm:pt>
    <dgm:pt modelId="{099D0F6B-F61E-421B-916F-EB49E3F4889F}" type="sibTrans" cxnId="{4D513F1D-5848-4963-8712-815B8D257CF7}">
      <dgm:prSet/>
      <dgm:spPr/>
      <dgm:t>
        <a:bodyPr/>
        <a:lstStyle/>
        <a:p>
          <a:endParaRPr lang="en-US"/>
        </a:p>
      </dgm:t>
    </dgm:pt>
    <dgm:pt modelId="{E240D470-A12F-4F77-A080-2287B1118CB2}">
      <dgm:prSet/>
      <dgm:spPr/>
      <dgm:t>
        <a:bodyPr/>
        <a:lstStyle/>
        <a:p>
          <a:r>
            <a:rPr lang="en-US"/>
            <a:t>What does the future hold? </a:t>
          </a:r>
        </a:p>
      </dgm:t>
    </dgm:pt>
    <dgm:pt modelId="{71D51FDD-CE2E-4389-9C18-F88915B4B9FB}" type="parTrans" cxnId="{AB92FBA9-695F-4BD5-BCC6-A73E77FF021D}">
      <dgm:prSet/>
      <dgm:spPr/>
      <dgm:t>
        <a:bodyPr/>
        <a:lstStyle/>
        <a:p>
          <a:endParaRPr lang="en-US"/>
        </a:p>
      </dgm:t>
    </dgm:pt>
    <dgm:pt modelId="{DDAC8D79-E36F-4CF9-91E4-C4FF36EF7CAD}" type="sibTrans" cxnId="{AB92FBA9-695F-4BD5-BCC6-A73E77FF021D}">
      <dgm:prSet/>
      <dgm:spPr/>
      <dgm:t>
        <a:bodyPr/>
        <a:lstStyle/>
        <a:p>
          <a:endParaRPr lang="en-US"/>
        </a:p>
      </dgm:t>
    </dgm:pt>
    <dgm:pt modelId="{C8209FC0-FFDC-4EEC-BC62-DA771A5F67F7}" type="pres">
      <dgm:prSet presAssocID="{BCC4D336-BC2B-4901-A6F0-9E4AB8940D99}" presName="diagram" presStyleCnt="0">
        <dgm:presLayoutVars>
          <dgm:chPref val="1"/>
          <dgm:dir/>
          <dgm:animOne val="branch"/>
          <dgm:animLvl val="lvl"/>
          <dgm:resizeHandles/>
        </dgm:presLayoutVars>
      </dgm:prSet>
      <dgm:spPr/>
    </dgm:pt>
    <dgm:pt modelId="{D9FDE020-43A0-4000-9D0C-D08B73A13037}" type="pres">
      <dgm:prSet presAssocID="{EF4C2C78-CC71-45C7-9D89-27F1503DAE5F}" presName="root" presStyleCnt="0"/>
      <dgm:spPr/>
    </dgm:pt>
    <dgm:pt modelId="{F0D3EF9F-DBF7-4216-A060-E30BC8FB22A6}" type="pres">
      <dgm:prSet presAssocID="{EF4C2C78-CC71-45C7-9D89-27F1503DAE5F}" presName="rootComposite" presStyleCnt="0"/>
      <dgm:spPr/>
    </dgm:pt>
    <dgm:pt modelId="{470128A5-E278-4255-A579-9890CAAFBE72}" type="pres">
      <dgm:prSet presAssocID="{EF4C2C78-CC71-45C7-9D89-27F1503DAE5F}" presName="rootText" presStyleLbl="node1" presStyleIdx="0" presStyleCnt="3"/>
      <dgm:spPr/>
    </dgm:pt>
    <dgm:pt modelId="{38EF3BDA-D419-4B19-8742-E02C30BF7998}" type="pres">
      <dgm:prSet presAssocID="{EF4C2C78-CC71-45C7-9D89-27F1503DAE5F}" presName="rootConnector" presStyleLbl="node1" presStyleIdx="0" presStyleCnt="3"/>
      <dgm:spPr/>
    </dgm:pt>
    <dgm:pt modelId="{F27E8199-5BE2-456D-AC9E-F4E1F58C1259}" type="pres">
      <dgm:prSet presAssocID="{EF4C2C78-CC71-45C7-9D89-27F1503DAE5F}" presName="childShape" presStyleCnt="0"/>
      <dgm:spPr/>
    </dgm:pt>
    <dgm:pt modelId="{0B355FC4-3163-48B4-9DBC-E9FF170BE527}" type="pres">
      <dgm:prSet presAssocID="{83AA403B-A3B5-4BC0-859A-778C52887096}" presName="root" presStyleCnt="0"/>
      <dgm:spPr/>
    </dgm:pt>
    <dgm:pt modelId="{0568B7CE-6A24-494D-BD41-27F9AD75A67A}" type="pres">
      <dgm:prSet presAssocID="{83AA403B-A3B5-4BC0-859A-778C52887096}" presName="rootComposite" presStyleCnt="0"/>
      <dgm:spPr/>
    </dgm:pt>
    <dgm:pt modelId="{25368288-5DA4-408E-9537-E4835231E880}" type="pres">
      <dgm:prSet presAssocID="{83AA403B-A3B5-4BC0-859A-778C52887096}" presName="rootText" presStyleLbl="node1" presStyleIdx="1" presStyleCnt="3"/>
      <dgm:spPr/>
    </dgm:pt>
    <dgm:pt modelId="{5BDCDF7C-9AD8-4B2D-9957-D6FE0806E711}" type="pres">
      <dgm:prSet presAssocID="{83AA403B-A3B5-4BC0-859A-778C52887096}" presName="rootConnector" presStyleLbl="node1" presStyleIdx="1" presStyleCnt="3"/>
      <dgm:spPr/>
    </dgm:pt>
    <dgm:pt modelId="{FA291BAD-BF33-4796-9195-2CA5C0E87DB1}" type="pres">
      <dgm:prSet presAssocID="{83AA403B-A3B5-4BC0-859A-778C52887096}" presName="childShape" presStyleCnt="0"/>
      <dgm:spPr/>
    </dgm:pt>
    <dgm:pt modelId="{930795B0-7834-4A13-BB39-C38BA884430F}" type="pres">
      <dgm:prSet presAssocID="{E240D470-A12F-4F77-A080-2287B1118CB2}" presName="root" presStyleCnt="0"/>
      <dgm:spPr/>
    </dgm:pt>
    <dgm:pt modelId="{0317120D-AB9E-40F9-97CB-8CAA1DB067FA}" type="pres">
      <dgm:prSet presAssocID="{E240D470-A12F-4F77-A080-2287B1118CB2}" presName="rootComposite" presStyleCnt="0"/>
      <dgm:spPr/>
    </dgm:pt>
    <dgm:pt modelId="{E0CDDEB7-B6D1-45B3-9C94-FB87DA7CD8FC}" type="pres">
      <dgm:prSet presAssocID="{E240D470-A12F-4F77-A080-2287B1118CB2}" presName="rootText" presStyleLbl="node1" presStyleIdx="2" presStyleCnt="3"/>
      <dgm:spPr/>
    </dgm:pt>
    <dgm:pt modelId="{B84E93A0-B87E-41DC-B830-8D86534D6301}" type="pres">
      <dgm:prSet presAssocID="{E240D470-A12F-4F77-A080-2287B1118CB2}" presName="rootConnector" presStyleLbl="node1" presStyleIdx="2" presStyleCnt="3"/>
      <dgm:spPr/>
    </dgm:pt>
    <dgm:pt modelId="{011475FA-0456-4F5E-8355-2C809FA7AB3A}" type="pres">
      <dgm:prSet presAssocID="{E240D470-A12F-4F77-A080-2287B1118CB2}" presName="childShape" presStyleCnt="0"/>
      <dgm:spPr/>
    </dgm:pt>
  </dgm:ptLst>
  <dgm:cxnLst>
    <dgm:cxn modelId="{E2B1F609-25EB-4AFA-8553-443FC8548B1C}" type="presOf" srcId="{E240D470-A12F-4F77-A080-2287B1118CB2}" destId="{B84E93A0-B87E-41DC-B830-8D86534D6301}" srcOrd="1" destOrd="0" presId="urn:microsoft.com/office/officeart/2005/8/layout/hierarchy3"/>
    <dgm:cxn modelId="{4D513F1D-5848-4963-8712-815B8D257CF7}" srcId="{BCC4D336-BC2B-4901-A6F0-9E4AB8940D99}" destId="{83AA403B-A3B5-4BC0-859A-778C52887096}" srcOrd="1" destOrd="0" parTransId="{82056283-CF52-4BF7-A2A9-F43600AC6886}" sibTransId="{099D0F6B-F61E-421B-916F-EB49E3F4889F}"/>
    <dgm:cxn modelId="{745A511E-D22E-4A6C-98BB-73B23966CB93}" type="presOf" srcId="{83AA403B-A3B5-4BC0-859A-778C52887096}" destId="{5BDCDF7C-9AD8-4B2D-9957-D6FE0806E711}" srcOrd="1" destOrd="0" presId="urn:microsoft.com/office/officeart/2005/8/layout/hierarchy3"/>
    <dgm:cxn modelId="{F29BCD36-CC7C-4E78-B50E-1E78E90AE585}" type="presOf" srcId="{EF4C2C78-CC71-45C7-9D89-27F1503DAE5F}" destId="{470128A5-E278-4255-A579-9890CAAFBE72}" srcOrd="0" destOrd="0" presId="urn:microsoft.com/office/officeart/2005/8/layout/hierarchy3"/>
    <dgm:cxn modelId="{7A9B9C5D-17C5-44E1-BB45-D05717F1E698}" type="presOf" srcId="{83AA403B-A3B5-4BC0-859A-778C52887096}" destId="{25368288-5DA4-408E-9537-E4835231E880}" srcOrd="0" destOrd="0" presId="urn:microsoft.com/office/officeart/2005/8/layout/hierarchy3"/>
    <dgm:cxn modelId="{835F3979-81F8-4C6E-B5FA-471FD2671A55}" srcId="{BCC4D336-BC2B-4901-A6F0-9E4AB8940D99}" destId="{EF4C2C78-CC71-45C7-9D89-27F1503DAE5F}" srcOrd="0" destOrd="0" parTransId="{B82B517F-A06C-489F-B1C0-4DD825D9A41D}" sibTransId="{E25047C8-4F95-477A-8DA2-3F67A8A6FED6}"/>
    <dgm:cxn modelId="{547D5683-C0D9-4123-95DC-F531FF69EBB2}" type="presOf" srcId="{EF4C2C78-CC71-45C7-9D89-27F1503DAE5F}" destId="{38EF3BDA-D419-4B19-8742-E02C30BF7998}" srcOrd="1" destOrd="0" presId="urn:microsoft.com/office/officeart/2005/8/layout/hierarchy3"/>
    <dgm:cxn modelId="{535C52A8-4164-4F4A-9403-D18C4CD52873}" type="presOf" srcId="{BCC4D336-BC2B-4901-A6F0-9E4AB8940D99}" destId="{C8209FC0-FFDC-4EEC-BC62-DA771A5F67F7}" srcOrd="0" destOrd="0" presId="urn:microsoft.com/office/officeart/2005/8/layout/hierarchy3"/>
    <dgm:cxn modelId="{AB92FBA9-695F-4BD5-BCC6-A73E77FF021D}" srcId="{BCC4D336-BC2B-4901-A6F0-9E4AB8940D99}" destId="{E240D470-A12F-4F77-A080-2287B1118CB2}" srcOrd="2" destOrd="0" parTransId="{71D51FDD-CE2E-4389-9C18-F88915B4B9FB}" sibTransId="{DDAC8D79-E36F-4CF9-91E4-C4FF36EF7CAD}"/>
    <dgm:cxn modelId="{2582DFAB-292F-4FE9-9A4B-6AFEFC1EE3A4}" type="presOf" srcId="{E240D470-A12F-4F77-A080-2287B1118CB2}" destId="{E0CDDEB7-B6D1-45B3-9C94-FB87DA7CD8FC}" srcOrd="0" destOrd="0" presId="urn:microsoft.com/office/officeart/2005/8/layout/hierarchy3"/>
    <dgm:cxn modelId="{434ADBD2-49E4-47DF-9689-BD4AA62C6808}" type="presParOf" srcId="{C8209FC0-FFDC-4EEC-BC62-DA771A5F67F7}" destId="{D9FDE020-43A0-4000-9D0C-D08B73A13037}" srcOrd="0" destOrd="0" presId="urn:microsoft.com/office/officeart/2005/8/layout/hierarchy3"/>
    <dgm:cxn modelId="{5A4B15A7-2EB2-4ADE-8C5E-EE340F5F4EB0}" type="presParOf" srcId="{D9FDE020-43A0-4000-9D0C-D08B73A13037}" destId="{F0D3EF9F-DBF7-4216-A060-E30BC8FB22A6}" srcOrd="0" destOrd="0" presId="urn:microsoft.com/office/officeart/2005/8/layout/hierarchy3"/>
    <dgm:cxn modelId="{03C249E0-9ABC-4933-879C-97608A7F18CF}" type="presParOf" srcId="{F0D3EF9F-DBF7-4216-A060-E30BC8FB22A6}" destId="{470128A5-E278-4255-A579-9890CAAFBE72}" srcOrd="0" destOrd="0" presId="urn:microsoft.com/office/officeart/2005/8/layout/hierarchy3"/>
    <dgm:cxn modelId="{C89A5793-1967-4F6B-9262-926D466DAB1D}" type="presParOf" srcId="{F0D3EF9F-DBF7-4216-A060-E30BC8FB22A6}" destId="{38EF3BDA-D419-4B19-8742-E02C30BF7998}" srcOrd="1" destOrd="0" presId="urn:microsoft.com/office/officeart/2005/8/layout/hierarchy3"/>
    <dgm:cxn modelId="{F6362454-06C4-4529-A160-A93F88D309B7}" type="presParOf" srcId="{D9FDE020-43A0-4000-9D0C-D08B73A13037}" destId="{F27E8199-5BE2-456D-AC9E-F4E1F58C1259}" srcOrd="1" destOrd="0" presId="urn:microsoft.com/office/officeart/2005/8/layout/hierarchy3"/>
    <dgm:cxn modelId="{5B661726-6582-4AEE-B315-EB5B545A8EE9}" type="presParOf" srcId="{C8209FC0-FFDC-4EEC-BC62-DA771A5F67F7}" destId="{0B355FC4-3163-48B4-9DBC-E9FF170BE527}" srcOrd="1" destOrd="0" presId="urn:microsoft.com/office/officeart/2005/8/layout/hierarchy3"/>
    <dgm:cxn modelId="{DFC2EEB1-080C-47EA-B276-D70D4EF8C88D}" type="presParOf" srcId="{0B355FC4-3163-48B4-9DBC-E9FF170BE527}" destId="{0568B7CE-6A24-494D-BD41-27F9AD75A67A}" srcOrd="0" destOrd="0" presId="urn:microsoft.com/office/officeart/2005/8/layout/hierarchy3"/>
    <dgm:cxn modelId="{54A1F537-E472-476A-A02E-C827DD6A9208}" type="presParOf" srcId="{0568B7CE-6A24-494D-BD41-27F9AD75A67A}" destId="{25368288-5DA4-408E-9537-E4835231E880}" srcOrd="0" destOrd="0" presId="urn:microsoft.com/office/officeart/2005/8/layout/hierarchy3"/>
    <dgm:cxn modelId="{BCA45019-248E-4FAD-9382-A4BB8E22D1B5}" type="presParOf" srcId="{0568B7CE-6A24-494D-BD41-27F9AD75A67A}" destId="{5BDCDF7C-9AD8-4B2D-9957-D6FE0806E711}" srcOrd="1" destOrd="0" presId="urn:microsoft.com/office/officeart/2005/8/layout/hierarchy3"/>
    <dgm:cxn modelId="{CF00178B-CF62-435D-A370-0433E1C2DF3A}" type="presParOf" srcId="{0B355FC4-3163-48B4-9DBC-E9FF170BE527}" destId="{FA291BAD-BF33-4796-9195-2CA5C0E87DB1}" srcOrd="1" destOrd="0" presId="urn:microsoft.com/office/officeart/2005/8/layout/hierarchy3"/>
    <dgm:cxn modelId="{48130F2B-99BB-490E-8641-A9946EAE9BCA}" type="presParOf" srcId="{C8209FC0-FFDC-4EEC-BC62-DA771A5F67F7}" destId="{930795B0-7834-4A13-BB39-C38BA884430F}" srcOrd="2" destOrd="0" presId="urn:microsoft.com/office/officeart/2005/8/layout/hierarchy3"/>
    <dgm:cxn modelId="{64124085-2CF8-465B-9DCD-1D7E81D32E82}" type="presParOf" srcId="{930795B0-7834-4A13-BB39-C38BA884430F}" destId="{0317120D-AB9E-40F9-97CB-8CAA1DB067FA}" srcOrd="0" destOrd="0" presId="urn:microsoft.com/office/officeart/2005/8/layout/hierarchy3"/>
    <dgm:cxn modelId="{959FCC2F-171F-42B6-82FD-F0B5DECB1B65}" type="presParOf" srcId="{0317120D-AB9E-40F9-97CB-8CAA1DB067FA}" destId="{E0CDDEB7-B6D1-45B3-9C94-FB87DA7CD8FC}" srcOrd="0" destOrd="0" presId="urn:microsoft.com/office/officeart/2005/8/layout/hierarchy3"/>
    <dgm:cxn modelId="{8FA21E3E-CF7F-45A6-A44B-6A19E0DA71E2}" type="presParOf" srcId="{0317120D-AB9E-40F9-97CB-8CAA1DB067FA}" destId="{B84E93A0-B87E-41DC-B830-8D86534D6301}" srcOrd="1" destOrd="0" presId="urn:microsoft.com/office/officeart/2005/8/layout/hierarchy3"/>
    <dgm:cxn modelId="{5D4AB6F1-49CF-4A53-9D5E-4FBA0766BA01}" type="presParOf" srcId="{930795B0-7834-4A13-BB39-C38BA884430F}" destId="{011475FA-0456-4F5E-8355-2C809FA7AB3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0505F-A3DC-4F53-945B-69882D2146B8}">
      <dsp:nvSpPr>
        <dsp:cNvPr id="0" name=""/>
        <dsp:cNvSpPr/>
      </dsp:nvSpPr>
      <dsp:spPr>
        <a:xfrm>
          <a:off x="514065" y="1449"/>
          <a:ext cx="3514693" cy="2108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Business ownership/investment</a:t>
          </a:r>
        </a:p>
      </dsp:txBody>
      <dsp:txXfrm>
        <a:off x="514065" y="1449"/>
        <a:ext cx="3514693" cy="2108816"/>
      </dsp:txXfrm>
    </dsp:sp>
    <dsp:sp modelId="{F633511D-CC53-4E78-9909-D4AC0AB99D51}">
      <dsp:nvSpPr>
        <dsp:cNvPr id="0" name=""/>
        <dsp:cNvSpPr/>
      </dsp:nvSpPr>
      <dsp:spPr>
        <a:xfrm>
          <a:off x="4380228" y="1449"/>
          <a:ext cx="3514693" cy="2108816"/>
        </a:xfrm>
        <a:prstGeom prst="rect">
          <a:avLst/>
        </a:prstGeom>
        <a:solidFill>
          <a:schemeClr val="accent2">
            <a:hueOff val="-54710"/>
            <a:satOff val="-3237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Curricular Practical Training</a:t>
          </a:r>
        </a:p>
      </dsp:txBody>
      <dsp:txXfrm>
        <a:off x="4380228" y="1449"/>
        <a:ext cx="3514693" cy="2108816"/>
      </dsp:txXfrm>
    </dsp:sp>
    <dsp:sp modelId="{F051A6B1-9F3A-47DF-90DA-15982AB135B9}">
      <dsp:nvSpPr>
        <dsp:cNvPr id="0" name=""/>
        <dsp:cNvSpPr/>
      </dsp:nvSpPr>
      <dsp:spPr>
        <a:xfrm>
          <a:off x="514065" y="2461734"/>
          <a:ext cx="3514693" cy="2108816"/>
        </a:xfrm>
        <a:prstGeom prst="rect">
          <a:avLst/>
        </a:prstGeom>
        <a:solidFill>
          <a:schemeClr val="accent2">
            <a:hueOff val="-109421"/>
            <a:satOff val="-64741"/>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Optional Practical Training</a:t>
          </a:r>
        </a:p>
      </dsp:txBody>
      <dsp:txXfrm>
        <a:off x="514065" y="2461734"/>
        <a:ext cx="3514693" cy="2108816"/>
      </dsp:txXfrm>
    </dsp:sp>
    <dsp:sp modelId="{95A00FEF-3A96-483F-B41F-E8A248F68811}">
      <dsp:nvSpPr>
        <dsp:cNvPr id="0" name=""/>
        <dsp:cNvSpPr/>
      </dsp:nvSpPr>
      <dsp:spPr>
        <a:xfrm>
          <a:off x="4380228" y="2461734"/>
          <a:ext cx="3514693" cy="2108816"/>
        </a:xfrm>
        <a:prstGeom prst="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STEM OPT</a:t>
          </a:r>
        </a:p>
      </dsp:txBody>
      <dsp:txXfrm>
        <a:off x="4380228" y="2461734"/>
        <a:ext cx="3514693" cy="2108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6398D-12D2-4AA4-915F-BDFD1482D106}">
      <dsp:nvSpPr>
        <dsp:cNvPr id="0" name=""/>
        <dsp:cNvSpPr/>
      </dsp:nvSpPr>
      <dsp:spPr>
        <a:xfrm>
          <a:off x="0" y="58500"/>
          <a:ext cx="8408987" cy="93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Ownership of business – possible?</a:t>
          </a:r>
        </a:p>
      </dsp:txBody>
      <dsp:txXfrm>
        <a:off x="45692" y="104192"/>
        <a:ext cx="8317603" cy="844616"/>
      </dsp:txXfrm>
    </dsp:sp>
    <dsp:sp modelId="{BFD92EF0-5EF7-4995-A149-E6A59CFBD1D4}">
      <dsp:nvSpPr>
        <dsp:cNvPr id="0" name=""/>
        <dsp:cNvSpPr/>
      </dsp:nvSpPr>
      <dsp:spPr>
        <a:xfrm>
          <a:off x="0" y="1109700"/>
          <a:ext cx="8408987" cy="936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Beneficiary of H-1B petition</a:t>
          </a:r>
        </a:p>
      </dsp:txBody>
      <dsp:txXfrm>
        <a:off x="45692" y="1155392"/>
        <a:ext cx="8317603" cy="844616"/>
      </dsp:txXfrm>
    </dsp:sp>
    <dsp:sp modelId="{30A1F3E1-E381-4086-BFF9-B0010FD214EA}">
      <dsp:nvSpPr>
        <dsp:cNvPr id="0" name=""/>
        <dsp:cNvSpPr/>
      </dsp:nvSpPr>
      <dsp:spPr>
        <a:xfrm>
          <a:off x="0" y="2045700"/>
          <a:ext cx="8408987" cy="153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85"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solidFill>
                <a:schemeClr val="tx2"/>
              </a:solidFill>
            </a:rPr>
            <a:t>Basic requirements</a:t>
          </a:r>
          <a:endParaRPr lang="en-US" sz="3100" kern="1200" dirty="0">
            <a:solidFill>
              <a:schemeClr val="tx2"/>
            </a:solidFill>
          </a:endParaRPr>
        </a:p>
        <a:p>
          <a:pPr marL="285750" lvl="1" indent="-285750" algn="l" defTabSz="1377950">
            <a:lnSpc>
              <a:spcPct val="90000"/>
            </a:lnSpc>
            <a:spcBef>
              <a:spcPct val="0"/>
            </a:spcBef>
            <a:spcAft>
              <a:spcPct val="20000"/>
            </a:spcAft>
            <a:buChar char="•"/>
          </a:pPr>
          <a:r>
            <a:rPr lang="en-US" sz="3100" kern="1200" dirty="0">
              <a:solidFill>
                <a:schemeClr val="tx2"/>
              </a:solidFill>
            </a:rPr>
            <a:t>Process</a:t>
          </a:r>
        </a:p>
        <a:p>
          <a:pPr marL="285750" lvl="1" indent="-285750" algn="l" defTabSz="1377950">
            <a:lnSpc>
              <a:spcPct val="90000"/>
            </a:lnSpc>
            <a:spcBef>
              <a:spcPct val="0"/>
            </a:spcBef>
            <a:spcAft>
              <a:spcPct val="20000"/>
            </a:spcAft>
            <a:buChar char="•"/>
          </a:pPr>
          <a:r>
            <a:rPr lang="en-US" sz="3100" kern="1200" dirty="0">
              <a:solidFill>
                <a:schemeClr val="tx2"/>
              </a:solidFill>
            </a:rPr>
            <a:t>Timing/costs</a:t>
          </a:r>
        </a:p>
      </dsp:txBody>
      <dsp:txXfrm>
        <a:off x="0" y="2045700"/>
        <a:ext cx="8408987" cy="1531799"/>
      </dsp:txXfrm>
    </dsp:sp>
    <dsp:sp modelId="{4AF776AA-BF46-4136-98F9-6ACB80C862E8}">
      <dsp:nvSpPr>
        <dsp:cNvPr id="0" name=""/>
        <dsp:cNvSpPr/>
      </dsp:nvSpPr>
      <dsp:spPr>
        <a:xfrm>
          <a:off x="0" y="3577500"/>
          <a:ext cx="8408987" cy="936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H-1B “cap”/quota</a:t>
          </a:r>
        </a:p>
      </dsp:txBody>
      <dsp:txXfrm>
        <a:off x="45692" y="3623192"/>
        <a:ext cx="8317603" cy="844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0342-C62E-49FE-885C-1CE3118B9D83}">
      <dsp:nvSpPr>
        <dsp:cNvPr id="0" name=""/>
        <dsp:cNvSpPr/>
      </dsp:nvSpPr>
      <dsp:spPr>
        <a:xfrm rot="16200000">
          <a:off x="-1489034" y="1493551"/>
          <a:ext cx="4572000" cy="1584896"/>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kern="1200"/>
            <a:t>Ownership of business</a:t>
          </a:r>
        </a:p>
      </dsp:txBody>
      <dsp:txXfrm rot="5400000">
        <a:off x="4518" y="914399"/>
        <a:ext cx="1584896" cy="2743200"/>
      </dsp:txXfrm>
    </dsp:sp>
    <dsp:sp modelId="{61F6F349-77CE-4F03-8FB6-FF5546CF51B1}">
      <dsp:nvSpPr>
        <dsp:cNvPr id="0" name=""/>
        <dsp:cNvSpPr/>
      </dsp:nvSpPr>
      <dsp:spPr>
        <a:xfrm rot="16200000">
          <a:off x="214729" y="1493551"/>
          <a:ext cx="4572000" cy="1584896"/>
        </a:xfrm>
        <a:prstGeom prst="flowChartManualOperation">
          <a:avLst/>
        </a:prstGeom>
        <a:solidFill>
          <a:schemeClr val="accent1">
            <a:shade val="50000"/>
            <a:hueOff val="340300"/>
            <a:satOff val="-31151"/>
            <a:lumOff val="216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kern="1200"/>
            <a:t>Other requirements</a:t>
          </a:r>
        </a:p>
      </dsp:txBody>
      <dsp:txXfrm rot="5400000">
        <a:off x="1708281" y="914399"/>
        <a:ext cx="1584896" cy="2743200"/>
      </dsp:txXfrm>
    </dsp:sp>
    <dsp:sp modelId="{5C0CE30C-0A39-4DA7-A036-EC879389EA5D}">
      <dsp:nvSpPr>
        <dsp:cNvPr id="0" name=""/>
        <dsp:cNvSpPr/>
      </dsp:nvSpPr>
      <dsp:spPr>
        <a:xfrm rot="16200000">
          <a:off x="1918493" y="1493551"/>
          <a:ext cx="4572000" cy="1584896"/>
        </a:xfrm>
        <a:prstGeom prst="flowChartManualOperation">
          <a:avLst/>
        </a:prstGeom>
        <a:solidFill>
          <a:schemeClr val="accent1">
            <a:shade val="50000"/>
            <a:hueOff val="680601"/>
            <a:satOff val="-62302"/>
            <a:lumOff val="43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u="sng" kern="1200"/>
            <a:t>How much</a:t>
          </a:r>
          <a:r>
            <a:rPr lang="en-US" sz="1800" kern="1200"/>
            <a:t> money needs to be invested?</a:t>
          </a:r>
        </a:p>
      </dsp:txBody>
      <dsp:txXfrm rot="5400000">
        <a:off x="3412045" y="914399"/>
        <a:ext cx="1584896" cy="2743200"/>
      </dsp:txXfrm>
    </dsp:sp>
    <dsp:sp modelId="{216A0055-90B0-42D0-AB68-620994983DF8}">
      <dsp:nvSpPr>
        <dsp:cNvPr id="0" name=""/>
        <dsp:cNvSpPr/>
      </dsp:nvSpPr>
      <dsp:spPr>
        <a:xfrm rot="16200000">
          <a:off x="3622257" y="1493551"/>
          <a:ext cx="4572000" cy="1584896"/>
        </a:xfrm>
        <a:prstGeom prst="flowChartManualOperation">
          <a:avLst/>
        </a:prstGeom>
        <a:solidFill>
          <a:schemeClr val="accent1">
            <a:shade val="50000"/>
            <a:hueOff val="680601"/>
            <a:satOff val="-62302"/>
            <a:lumOff val="43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kern="1200"/>
            <a:t>Immigration process</a:t>
          </a:r>
        </a:p>
      </dsp:txBody>
      <dsp:txXfrm rot="5400000">
        <a:off x="5115809" y="914399"/>
        <a:ext cx="1584896" cy="2743200"/>
      </dsp:txXfrm>
    </dsp:sp>
    <dsp:sp modelId="{996F3876-27E6-4543-A161-4FF46C6A6798}">
      <dsp:nvSpPr>
        <dsp:cNvPr id="0" name=""/>
        <dsp:cNvSpPr/>
      </dsp:nvSpPr>
      <dsp:spPr>
        <a:xfrm rot="16200000">
          <a:off x="5326021" y="1493551"/>
          <a:ext cx="4572000" cy="1584896"/>
        </a:xfrm>
        <a:prstGeom prst="flowChartManualOperation">
          <a:avLst/>
        </a:prstGeom>
        <a:solidFill>
          <a:schemeClr val="accent1">
            <a:shade val="50000"/>
            <a:hueOff val="340300"/>
            <a:satOff val="-31151"/>
            <a:lumOff val="216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marL="0" lvl="0" indent="0" algn="ctr" defTabSz="800100">
            <a:lnSpc>
              <a:spcPct val="90000"/>
            </a:lnSpc>
            <a:spcBef>
              <a:spcPct val="0"/>
            </a:spcBef>
            <a:spcAft>
              <a:spcPct val="35000"/>
            </a:spcAft>
            <a:buNone/>
          </a:pPr>
          <a:r>
            <a:rPr lang="en-US" sz="1800" u="sng" kern="1200"/>
            <a:t>Not</a:t>
          </a:r>
          <a:r>
            <a:rPr lang="en-US" sz="1800" kern="1200"/>
            <a:t> a path to a green card</a:t>
          </a:r>
        </a:p>
      </dsp:txBody>
      <dsp:txXfrm rot="5400000">
        <a:off x="6819573" y="914399"/>
        <a:ext cx="1584896" cy="27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73E96-6294-41F2-9642-A98576502463}">
      <dsp:nvSpPr>
        <dsp:cNvPr id="0" name=""/>
        <dsp:cNvSpPr/>
      </dsp:nvSpPr>
      <dsp:spPr>
        <a:xfrm>
          <a:off x="0" y="90722"/>
          <a:ext cx="3233735" cy="1411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TN (Trade NAFTA)</a:t>
          </a:r>
        </a:p>
      </dsp:txBody>
      <dsp:txXfrm>
        <a:off x="68912" y="159634"/>
        <a:ext cx="3095911" cy="1273854"/>
      </dsp:txXfrm>
    </dsp:sp>
    <dsp:sp modelId="{FC361433-B0F5-412E-8E4B-A940CBDBA1E9}">
      <dsp:nvSpPr>
        <dsp:cNvPr id="0" name=""/>
        <dsp:cNvSpPr/>
      </dsp:nvSpPr>
      <dsp:spPr>
        <a:xfrm>
          <a:off x="0" y="1580160"/>
          <a:ext cx="3233735" cy="1411678"/>
        </a:xfrm>
        <a:prstGeom prst="roundRect">
          <a:avLst/>
        </a:prstGeom>
        <a:solidFill>
          <a:schemeClr val="accent2">
            <a:hueOff val="-82066"/>
            <a:satOff val="-48555"/>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L-1 (Intracompany Transfer)</a:t>
          </a:r>
        </a:p>
      </dsp:txBody>
      <dsp:txXfrm>
        <a:off x="68912" y="1649072"/>
        <a:ext cx="3095911" cy="1273854"/>
      </dsp:txXfrm>
    </dsp:sp>
    <dsp:sp modelId="{B6BE4BB0-1341-41A2-9A93-94236728E174}">
      <dsp:nvSpPr>
        <dsp:cNvPr id="0" name=""/>
        <dsp:cNvSpPr/>
      </dsp:nvSpPr>
      <dsp:spPr>
        <a:xfrm>
          <a:off x="0" y="3069599"/>
          <a:ext cx="3233735" cy="1411678"/>
        </a:xfrm>
        <a:prstGeom prst="round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O-1 (“Extraordinary Ability”)</a:t>
          </a:r>
        </a:p>
      </dsp:txBody>
      <dsp:txXfrm>
        <a:off x="68912" y="3138511"/>
        <a:ext cx="3095911" cy="1273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DFB5-E00F-41A5-A8E1-F65C4C060246}">
      <dsp:nvSpPr>
        <dsp:cNvPr id="0" name=""/>
        <dsp:cNvSpPr/>
      </dsp:nvSpPr>
      <dsp:spPr>
        <a:xfrm>
          <a:off x="0" y="67904"/>
          <a:ext cx="3792221" cy="8365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Standard process</a:t>
          </a:r>
        </a:p>
      </dsp:txBody>
      <dsp:txXfrm>
        <a:off x="40837" y="108741"/>
        <a:ext cx="3710547" cy="754876"/>
      </dsp:txXfrm>
    </dsp:sp>
    <dsp:sp modelId="{93119B29-D547-40A0-8A69-B13F2E3599D7}">
      <dsp:nvSpPr>
        <dsp:cNvPr id="0" name=""/>
        <dsp:cNvSpPr/>
      </dsp:nvSpPr>
      <dsp:spPr>
        <a:xfrm>
          <a:off x="0" y="967814"/>
          <a:ext cx="3792221" cy="836550"/>
        </a:xfrm>
        <a:prstGeom prst="roundRect">
          <a:avLst/>
        </a:prstGeom>
        <a:solidFill>
          <a:schemeClr val="accent2">
            <a:hueOff val="-41033"/>
            <a:satOff val="-24278"/>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Expedited process</a:t>
          </a:r>
        </a:p>
      </dsp:txBody>
      <dsp:txXfrm>
        <a:off x="40837" y="1008651"/>
        <a:ext cx="3710547" cy="754876"/>
      </dsp:txXfrm>
    </dsp:sp>
    <dsp:sp modelId="{37A8A383-918C-4DB4-98DC-DB4FBC81B8E4}">
      <dsp:nvSpPr>
        <dsp:cNvPr id="0" name=""/>
        <dsp:cNvSpPr/>
      </dsp:nvSpPr>
      <dsp:spPr>
        <a:xfrm>
          <a:off x="0" y="1867725"/>
          <a:ext cx="3792221" cy="836550"/>
        </a:xfrm>
        <a:prstGeom prst="roundRect">
          <a:avLst/>
        </a:prstGeom>
        <a:solidFill>
          <a:schemeClr val="accent2">
            <a:hueOff val="-82066"/>
            <a:satOff val="-48555"/>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Self-petition – possible?</a:t>
          </a:r>
        </a:p>
      </dsp:txBody>
      <dsp:txXfrm>
        <a:off x="40837" y="1908562"/>
        <a:ext cx="3710547" cy="754876"/>
      </dsp:txXfrm>
    </dsp:sp>
    <dsp:sp modelId="{4E5A4040-54E8-47A2-B953-96FC9CA7C099}">
      <dsp:nvSpPr>
        <dsp:cNvPr id="0" name=""/>
        <dsp:cNvSpPr/>
      </dsp:nvSpPr>
      <dsp:spPr>
        <a:xfrm>
          <a:off x="0" y="2767635"/>
          <a:ext cx="3792221" cy="836550"/>
        </a:xfrm>
        <a:prstGeom prst="roundRect">
          <a:avLst/>
        </a:prstGeom>
        <a:solidFill>
          <a:schemeClr val="accent2">
            <a:hueOff val="-123098"/>
            <a:satOff val="-72833"/>
            <a:lumOff val="-74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Business/employment-related issues</a:t>
          </a:r>
        </a:p>
      </dsp:txBody>
      <dsp:txXfrm>
        <a:off x="40837" y="2808472"/>
        <a:ext cx="3710547" cy="754876"/>
      </dsp:txXfrm>
    </dsp:sp>
    <dsp:sp modelId="{6094E9D0-E462-4FED-9D5B-2A0E446FC30A}">
      <dsp:nvSpPr>
        <dsp:cNvPr id="0" name=""/>
        <dsp:cNvSpPr/>
      </dsp:nvSpPr>
      <dsp:spPr>
        <a:xfrm>
          <a:off x="0" y="3667545"/>
          <a:ext cx="3792221" cy="836550"/>
        </a:xfrm>
        <a:prstGeom prst="round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Other things to know/consider</a:t>
          </a:r>
        </a:p>
      </dsp:txBody>
      <dsp:txXfrm>
        <a:off x="40837" y="3708382"/>
        <a:ext cx="3710547" cy="754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CF10-1E3B-4738-8055-CD2872A2BB24}">
      <dsp:nvSpPr>
        <dsp:cNvPr id="0" name=""/>
        <dsp:cNvSpPr/>
      </dsp:nvSpPr>
      <dsp:spPr>
        <a:xfrm>
          <a:off x="630674" y="0"/>
          <a:ext cx="7147638"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D1DF4-E8CE-4610-A61E-B82793F27973}">
      <dsp:nvSpPr>
        <dsp:cNvPr id="0" name=""/>
        <dsp:cNvSpPr/>
      </dsp:nvSpPr>
      <dsp:spPr>
        <a:xfrm>
          <a:off x="4208" y="1371599"/>
          <a:ext cx="2024233" cy="18288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Labor certification</a:t>
          </a:r>
        </a:p>
      </dsp:txBody>
      <dsp:txXfrm>
        <a:off x="93483" y="1460874"/>
        <a:ext cx="1845683" cy="1650250"/>
      </dsp:txXfrm>
    </dsp:sp>
    <dsp:sp modelId="{B355A140-706A-4FD2-B954-552BF0B20062}">
      <dsp:nvSpPr>
        <dsp:cNvPr id="0" name=""/>
        <dsp:cNvSpPr/>
      </dsp:nvSpPr>
      <dsp:spPr>
        <a:xfrm>
          <a:off x="2129653" y="1371599"/>
          <a:ext cx="2024233" cy="182880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Immigrant visa petition</a:t>
          </a:r>
        </a:p>
      </dsp:txBody>
      <dsp:txXfrm>
        <a:off x="2218928" y="1460874"/>
        <a:ext cx="1845683" cy="1650250"/>
      </dsp:txXfrm>
    </dsp:sp>
    <dsp:sp modelId="{2C2F18A8-9A87-4760-BE27-58D063A92A53}">
      <dsp:nvSpPr>
        <dsp:cNvPr id="0" name=""/>
        <dsp:cNvSpPr/>
      </dsp:nvSpPr>
      <dsp:spPr>
        <a:xfrm>
          <a:off x="4255099" y="1371599"/>
          <a:ext cx="2024233" cy="182880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Adjustment of status</a:t>
          </a:r>
        </a:p>
      </dsp:txBody>
      <dsp:txXfrm>
        <a:off x="4344374" y="1460874"/>
        <a:ext cx="1845683" cy="1650250"/>
      </dsp:txXfrm>
    </dsp:sp>
    <dsp:sp modelId="{425F27BE-3256-4EF4-844F-DFF1594C2A33}">
      <dsp:nvSpPr>
        <dsp:cNvPr id="0" name=""/>
        <dsp:cNvSpPr/>
      </dsp:nvSpPr>
      <dsp:spPr>
        <a:xfrm>
          <a:off x="6380544" y="1371599"/>
          <a:ext cx="2024233" cy="18288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Timing</a:t>
          </a:r>
        </a:p>
        <a:p>
          <a:pPr marL="228600" lvl="1" indent="-228600" algn="l" defTabSz="889000">
            <a:lnSpc>
              <a:spcPct val="90000"/>
            </a:lnSpc>
            <a:spcBef>
              <a:spcPct val="0"/>
            </a:spcBef>
            <a:spcAft>
              <a:spcPct val="15000"/>
            </a:spcAft>
            <a:buChar char="•"/>
          </a:pPr>
          <a:r>
            <a:rPr lang="en-US" sz="2000" kern="1200"/>
            <a:t>India/China</a:t>
          </a:r>
        </a:p>
        <a:p>
          <a:pPr marL="228600" lvl="1" indent="-228600" algn="l" defTabSz="889000">
            <a:lnSpc>
              <a:spcPct val="90000"/>
            </a:lnSpc>
            <a:spcBef>
              <a:spcPct val="0"/>
            </a:spcBef>
            <a:spcAft>
              <a:spcPct val="15000"/>
            </a:spcAft>
            <a:buChar char="•"/>
          </a:pPr>
          <a:r>
            <a:rPr lang="en-US" sz="2000" kern="1200"/>
            <a:t>All other countries</a:t>
          </a:r>
        </a:p>
      </dsp:txBody>
      <dsp:txXfrm>
        <a:off x="6469819" y="1460874"/>
        <a:ext cx="1845683" cy="1650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54A6-1B50-408E-B4A7-69CBFAA61054}">
      <dsp:nvSpPr>
        <dsp:cNvPr id="0" name=""/>
        <dsp:cNvSpPr/>
      </dsp:nvSpPr>
      <dsp:spPr>
        <a:xfrm>
          <a:off x="0" y="35640"/>
          <a:ext cx="8408987" cy="1064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EB-1A (“Extraordinary Ability”)</a:t>
          </a:r>
        </a:p>
      </dsp:txBody>
      <dsp:txXfrm>
        <a:off x="51974" y="87614"/>
        <a:ext cx="8305039" cy="960752"/>
      </dsp:txXfrm>
    </dsp:sp>
    <dsp:sp modelId="{0230FC78-DCF9-4626-91E4-62A952C59093}">
      <dsp:nvSpPr>
        <dsp:cNvPr id="0" name=""/>
        <dsp:cNvSpPr/>
      </dsp:nvSpPr>
      <dsp:spPr>
        <a:xfrm>
          <a:off x="0" y="1180980"/>
          <a:ext cx="8408987" cy="1064700"/>
        </a:xfrm>
        <a:prstGeom prst="roundRect">
          <a:avLst/>
        </a:prstGeom>
        <a:solidFill>
          <a:schemeClr val="accent2">
            <a:hueOff val="-54710"/>
            <a:satOff val="-3237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EB-2/NIW (“Advanced Degree Professional” and “National Interest Waiver”)</a:t>
          </a:r>
        </a:p>
      </dsp:txBody>
      <dsp:txXfrm>
        <a:off x="51974" y="1232954"/>
        <a:ext cx="8305039" cy="960752"/>
      </dsp:txXfrm>
    </dsp:sp>
    <dsp:sp modelId="{EFB94D09-F33C-4548-8D83-FB2C3628F721}">
      <dsp:nvSpPr>
        <dsp:cNvPr id="0" name=""/>
        <dsp:cNvSpPr/>
      </dsp:nvSpPr>
      <dsp:spPr>
        <a:xfrm>
          <a:off x="0" y="2326320"/>
          <a:ext cx="8408987" cy="1064700"/>
        </a:xfrm>
        <a:prstGeom prst="roundRect">
          <a:avLst/>
        </a:prstGeom>
        <a:solidFill>
          <a:schemeClr val="accent2">
            <a:hueOff val="-109421"/>
            <a:satOff val="-64741"/>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EB-5 (Investor visa)</a:t>
          </a:r>
        </a:p>
      </dsp:txBody>
      <dsp:txXfrm>
        <a:off x="51974" y="2378294"/>
        <a:ext cx="8305039" cy="960752"/>
      </dsp:txXfrm>
    </dsp:sp>
    <dsp:sp modelId="{ACEB5068-A32B-4ACE-9AC8-DCF94204B94D}">
      <dsp:nvSpPr>
        <dsp:cNvPr id="0" name=""/>
        <dsp:cNvSpPr/>
      </dsp:nvSpPr>
      <dsp:spPr>
        <a:xfrm>
          <a:off x="0" y="3471660"/>
          <a:ext cx="8408987" cy="1064700"/>
        </a:xfrm>
        <a:prstGeom prst="roundRect">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Business-related factors for each</a:t>
          </a:r>
        </a:p>
      </dsp:txBody>
      <dsp:txXfrm>
        <a:off x="51974" y="3523634"/>
        <a:ext cx="8305039" cy="960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128A5-E278-4255-A579-9890CAAFBE72}">
      <dsp:nvSpPr>
        <dsp:cNvPr id="0" name=""/>
        <dsp:cNvSpPr/>
      </dsp:nvSpPr>
      <dsp:spPr>
        <a:xfrm>
          <a:off x="1347" y="1344341"/>
          <a:ext cx="3153858" cy="15769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Trump Administration</a:t>
          </a:r>
        </a:p>
      </dsp:txBody>
      <dsp:txXfrm>
        <a:off x="47534" y="1390528"/>
        <a:ext cx="3061484" cy="1484555"/>
      </dsp:txXfrm>
    </dsp:sp>
    <dsp:sp modelId="{25368288-5DA4-408E-9537-E4835231E880}">
      <dsp:nvSpPr>
        <dsp:cNvPr id="0" name=""/>
        <dsp:cNvSpPr/>
      </dsp:nvSpPr>
      <dsp:spPr>
        <a:xfrm>
          <a:off x="3943670" y="1344341"/>
          <a:ext cx="3153858" cy="1576929"/>
        </a:xfrm>
        <a:prstGeom prst="roundRect">
          <a:avLst>
            <a:gd name="adj" fmla="val 10000"/>
          </a:avLst>
        </a:prstGeom>
        <a:solidFill>
          <a:schemeClr val="accent2">
            <a:hueOff val="-82066"/>
            <a:satOff val="-48555"/>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Biden Administration (Year 3)</a:t>
          </a:r>
        </a:p>
      </dsp:txBody>
      <dsp:txXfrm>
        <a:off x="3989857" y="1390528"/>
        <a:ext cx="3061484" cy="1484555"/>
      </dsp:txXfrm>
    </dsp:sp>
    <dsp:sp modelId="{E0CDDEB7-B6D1-45B3-9C94-FB87DA7CD8FC}">
      <dsp:nvSpPr>
        <dsp:cNvPr id="0" name=""/>
        <dsp:cNvSpPr/>
      </dsp:nvSpPr>
      <dsp:spPr>
        <a:xfrm>
          <a:off x="7885993" y="1344341"/>
          <a:ext cx="3153858" cy="1576929"/>
        </a:xfrm>
        <a:prstGeom prst="roundRect">
          <a:avLst>
            <a:gd name="adj" fmla="val 10000"/>
          </a:avLst>
        </a:prstGeom>
        <a:solidFill>
          <a:schemeClr val="accent2">
            <a:hueOff val="-164131"/>
            <a:satOff val="-97111"/>
            <a:lumOff val="-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What does the future hold? </a:t>
          </a:r>
        </a:p>
      </dsp:txBody>
      <dsp:txXfrm>
        <a:off x="7932180" y="1390528"/>
        <a:ext cx="3061484" cy="14845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24 January 2024</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24 January 2024</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a:pPr/>
              <a:t>2</a:t>
            </a:fld>
            <a:endParaRPr lang="en-GB" sz="800"/>
          </a:p>
        </p:txBody>
      </p:sp>
    </p:spTree>
    <p:extLst>
      <p:ext uri="{BB962C8B-B14F-4D97-AF65-F5344CB8AC3E}">
        <p14:creationId xmlns:p14="http://schemas.microsoft.com/office/powerpoint/2010/main" val="3724999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02045015" name="Logo" descr="{&quot;templafy&quot;:{&quot;id&quot;:&quot;afcdd368-fc37-4559-9ddc-d4ed33eb2759&quot;}}"/>
          <p:cNvPicPr>
            <a:picLocks noChangeAspect="1"/>
          </p:cNvPicPr>
          <p:nvPr/>
        </p:nvPicPr>
        <p:blipFill>
          <a:blip r:embed="rId2"/>
          <a:stretch>
            <a:fillRect/>
          </a:stretch>
        </p:blipFill>
        <p:spPr>
          <a:xfrm>
            <a:off x="576000" y="576000"/>
            <a:ext cx="3318916" cy="381600"/>
          </a:xfrm>
          <a:prstGeom prst="rect">
            <a:avLst/>
          </a:prstGeom>
        </p:spPr>
      </p:pic>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3132616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b="0">
                <a:solidFill>
                  <a:schemeClr val="tx1"/>
                </a:solidFill>
              </a:defRPr>
            </a:lvl4pPr>
            <a:lvl5pPr>
              <a:buNone/>
              <a:defRPr sz="2000">
                <a:solidFill>
                  <a:schemeClr val="tx1"/>
                </a:solidFill>
              </a:defRPr>
            </a:lvl5pPr>
            <a:lvl6pPr>
              <a:defRPr sz="2000" b="0">
                <a:solidFill>
                  <a:schemeClr val="tx1"/>
                </a:solidFill>
                <a:latin typeface="+mn-lt"/>
              </a:defRPr>
            </a:lvl6pPr>
            <a:lvl7pPr>
              <a:defRPr sz="2000" b="0">
                <a:solidFill>
                  <a:schemeClr val="tx1"/>
                </a:solidFill>
                <a:latin typeface="+mn-lt"/>
              </a:defRPr>
            </a:lvl7pPr>
            <a:lvl8pPr>
              <a:defRPr sz="2000" b="0">
                <a:solidFill>
                  <a:schemeClr val="tx1"/>
                </a:solidFill>
                <a:latin typeface="+mn-lt"/>
              </a:defRPr>
            </a:lvl8pPr>
            <a:lvl9pPr>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001420894"/>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152533521"/>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9525" y="-270387"/>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bwMode="ltGray">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3731766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203333568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bwMode="white">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white">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22502597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3292305854"/>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Tree>
    <p:extLst>
      <p:ext uri="{BB962C8B-B14F-4D97-AF65-F5344CB8AC3E}">
        <p14:creationId xmlns:p14="http://schemas.microsoft.com/office/powerpoint/2010/main" val="51805956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endParaRPr lang="en-GB" sz="1600" dirty="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bwMode="ltGray">
          <a:xfrm>
            <a:off x="1" y="-3"/>
            <a:ext cx="12192000"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bwMode="white">
          <a:xfrm>
            <a:off x="6385200" y="0"/>
            <a:ext cx="5806800" cy="68580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1600"/>
            </a:lvl1pPr>
          </a:lstStyle>
          <a:p>
            <a:r>
              <a:rPr lang="en-GB" dirty="0"/>
              <a:t>Click icon to add picture or click on </a:t>
            </a:r>
            <a:br>
              <a:rPr lang="en-GB" dirty="0"/>
            </a:br>
            <a:r>
              <a:rPr lang="en-GB" dirty="0"/>
              <a:t>frame and insert picture from Templafy Images</a:t>
            </a:r>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576000" y="1282431"/>
            <a:ext cx="53784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576000" y="2171826"/>
            <a:ext cx="53784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787901281"/>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GB" noProof="0" dirty="0"/>
              <a:t>Click to add title</a:t>
            </a:r>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04319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532800"/>
          </a:xfrm>
        </p:spPr>
        <p:txBody>
          <a:bodyPr/>
          <a:lstStyle>
            <a:lvl1pPr>
              <a:defRPr>
                <a:solidFill>
                  <a:schemeClr val="bg1"/>
                </a:solidFill>
              </a:defRPr>
            </a:lvl1pPr>
          </a:lstStyle>
          <a:p>
            <a:r>
              <a:rPr lang="en-GB" noProof="0" dirty="0"/>
              <a:t>Click to add title</a:t>
            </a:r>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endParaRPr/>
          </a:p>
          <a:p>
            <a:pPr lvl="1"/>
            <a:endParaRPr/>
          </a:p>
          <a:p>
            <a:pPr lvl="2"/>
            <a:endParaRPr/>
          </a:p>
          <a:p>
            <a:pPr lvl="3"/>
            <a:endParaRPr/>
          </a:p>
          <a:p>
            <a:pPr lvl="4"/>
            <a:endParaRPr/>
          </a:p>
          <a:p>
            <a:pPr lvl="5"/>
            <a:endParaRPr/>
          </a:p>
          <a:p>
            <a:pPr lvl="6"/>
            <a:endParaRPr/>
          </a:p>
          <a:p>
            <a:pPr lvl="7"/>
            <a:endParaRPr/>
          </a:p>
          <a:p>
            <a:pPr lvl="8"/>
            <a:endParaRP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4452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275966019"/>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tx1"/>
                </a:solidFill>
              </a:defRPr>
            </a:lvl1pPr>
          </a:lstStyle>
          <a:p>
            <a:r>
              <a:rPr lang="en-GB" dirty="0"/>
              <a:t>Click on frame and insert picture using the Insert tab - Pictures or from Templafy Images.</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dirty="0"/>
              <a:t>Click to add title</a:t>
            </a:r>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00967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805832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TextBox 13">
            <a:extLst>
              <a:ext uri="{FF2B5EF4-FFF2-40B4-BE49-F238E27FC236}">
                <a16:creationId xmlns:a16="http://schemas.microsoft.com/office/drawing/2014/main" id="{4511BF2C-6FDB-4024-978B-A8602D15830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GB" dirty="0"/>
              <a:t>.</a:t>
            </a:r>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GB" noProof="0" dirty="0"/>
              <a:t>Click to add title</a:t>
            </a:r>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576000" y="1338391"/>
            <a:ext cx="100967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2069999"/>
            <a:ext cx="11041200" cy="39196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5763272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558154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59613"/>
          </a:xfrm>
        </p:spPr>
        <p:txBody>
          <a:bodyPr/>
          <a:lstStyle/>
          <a:p>
            <a:r>
              <a:rPr lang="en-GB" noProof="0" dirty="0"/>
              <a:t>Click to add title</a:t>
            </a:r>
            <a:endParaRPr lang="en-GB" dirty="0"/>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217395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849784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60800"/>
          </a:xfrm>
        </p:spPr>
        <p:txBody>
          <a:bodyPr/>
          <a:lstStyle/>
          <a:p>
            <a:r>
              <a:rPr lang="en-GB" noProof="0" dirty="0"/>
              <a:t>Click to add title</a:t>
            </a:r>
            <a:endParaRPr lang="en-GB" dirty="0"/>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GB"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300747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a:solidFill>
            <a:schemeClr val="accent6"/>
          </a:solidFill>
        </p:spPr>
        <p:txBody>
          <a:bodyPr tIns="864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2" name="Title 1"/>
          <p:cNvSpPr>
            <a:spLocks noGrp="1"/>
          </p:cNvSpPr>
          <p:nvPr>
            <p:ph type="title" hasCustomPrompt="1"/>
          </p:nvPr>
        </p:nvSpPr>
        <p:spPr>
          <a:xfrm>
            <a:off x="6674399" y="576000"/>
            <a:ext cx="4942800" cy="460800"/>
          </a:xfrm>
        </p:spPr>
        <p:txBody>
          <a:bodyPr/>
          <a:lstStyle>
            <a:lvl1pPr>
              <a:defRPr sz="3000"/>
            </a:lvl1pPr>
          </a:lstStyle>
          <a:p>
            <a:r>
              <a:rPr lang="en-GB" noProof="0" dirty="0"/>
              <a:t>Click to add title</a:t>
            </a:r>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6674398" y="1036800"/>
            <a:ext cx="4942801"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6674398" y="5994000"/>
            <a:ext cx="4942801"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GB"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43723007"/>
      </p:ext>
    </p:extLst>
  </p:cSld>
  <p:clrMapOvr>
    <a:masterClrMapping/>
  </p:clrMapOvr>
  <p:extLst>
    <p:ext uri="{DCECCB84-F9BA-43D5-87BE-67443E8EF086}">
      <p15:sldGuideLst xmlns:p15="http://schemas.microsoft.com/office/powerpoint/2012/main">
        <p15:guide id="1" pos="3840">
          <p15:clr>
            <a:srgbClr val="FBAE40"/>
          </p15:clr>
        </p15:guide>
        <p15:guide id="2" pos="420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bwMode="ltGray">
          <a:xfrm>
            <a:off x="2" y="-3"/>
            <a:ext cx="7146357" cy="6858003"/>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a:xfrm>
            <a:off x="7183438" y="6469200"/>
            <a:ext cx="3489199" cy="180000"/>
          </a:xfrm>
        </p:spPr>
        <p:txBody>
          <a:bodyPr/>
          <a:lstStyle/>
          <a:p>
            <a:endParaRPr lang="en-GB"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202642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GB" noProof="0" dirty="0"/>
              <a:t>Click to add title</a:t>
            </a:r>
            <a:endParaRPr lang="en-GB" dirty="0"/>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0031321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background</a:t>
            </a:r>
            <a:endParaRPr lang="en-GB" sz="1600" dirty="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6531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4073012056"/>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GB" noProof="0" dirty="0"/>
              <a:t>Click icon to add picture or click on </a:t>
            </a:r>
            <a:br>
              <a:rPr lang="en-GB" noProof="0" dirty="0"/>
            </a:br>
            <a:r>
              <a:rPr lang="en-GB" noProof="0" dirty="0"/>
              <a:t>frame and insert picture from Templafy Images</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60800"/>
          </a:xfrm>
        </p:spPr>
        <p:txBody>
          <a:bodyPr/>
          <a:lstStyle>
            <a:lvl1pPr>
              <a:defRPr sz="3000">
                <a:solidFill>
                  <a:schemeClr val="accent1"/>
                </a:solidFill>
              </a:defRPr>
            </a:lvl1pPr>
          </a:lstStyle>
          <a:p>
            <a:r>
              <a:rPr lang="en-GB" noProof="0" dirty="0"/>
              <a:t>Click to add title</a:t>
            </a:r>
            <a:endParaRPr lang="en-GB" dirty="0"/>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GB" noProof="0" dirty="0"/>
              <a:t>Click to add text point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11199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3290017" y="6908400"/>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a:t>
            </a:r>
            <a:endParaRPr lang="en-GB" sz="1400" dirty="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bwMode="ltGray">
          <a:xfrm>
            <a:off x="1" y="0"/>
            <a:ext cx="12192000" cy="6858000"/>
          </a:xfrm>
          <a:prstGeom prst="rect">
            <a:avLst/>
          </a:prstGeom>
          <a:gradFill>
            <a:gsLst>
              <a:gs pos="45000">
                <a:schemeClr val="tx1">
                  <a:alpha val="25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bwMode="ltGray">
          <a:xfrm>
            <a:off x="8458800" y="0"/>
            <a:ext cx="3733200" cy="68580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867600"/>
            <a:ext cx="6609600" cy="1492141"/>
          </a:xfrm>
        </p:spPr>
        <p:txBody>
          <a:bodyPr tIns="0" anchor="b" anchorCtr="0"/>
          <a:lstStyle>
            <a:lvl1pPr>
              <a:lnSpc>
                <a:spcPct val="90000"/>
              </a:lnSpc>
              <a:spcAft>
                <a:spcPts val="300"/>
              </a:spcAft>
              <a:defRPr sz="4800" b="1">
                <a:solidFill>
                  <a:schemeClr val="bg1"/>
                </a:solidFill>
                <a:latin typeface="+mn-lt"/>
              </a:defRPr>
            </a:lvl1pPr>
          </a:lstStyle>
          <a:p>
            <a:r>
              <a:rPr lang="en-GB" noProof="0" dirty="0"/>
              <a:t>Click to add title</a:t>
            </a:r>
            <a:endParaRPr lang="en-GB" dirty="0"/>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576000" y="2441152"/>
            <a:ext cx="6609600" cy="78619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GB" noProof="0" dirty="0"/>
              <a:t>Click to add text</a:t>
            </a:r>
            <a:endParaRPr lang="en-GB"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31798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bwMode="ltGray">
          <a:xfrm>
            <a:off x="1" y="0"/>
            <a:ext cx="12192000" cy="6858000"/>
          </a:xfrm>
          <a:prstGeom prst="rect">
            <a:avLst/>
          </a:prstGeom>
          <a:gradFill>
            <a:gsLst>
              <a:gs pos="45000">
                <a:schemeClr val="tx1">
                  <a:alpha val="34595"/>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84000" bIns="108000" anchor="t" anchorCtr="0"/>
          <a:lstStyle>
            <a:lvl1pPr marL="0" indent="0" algn="l">
              <a:spcAft>
                <a:spcPts val="0"/>
              </a:spcAft>
              <a:buNone/>
              <a:defRPr sz="1400">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001838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bwMode="ltGray">
          <a:xfrm>
            <a:off x="1" y="0"/>
            <a:ext cx="12192000" cy="6858000"/>
          </a:xfrm>
          <a:prstGeom prst="rect">
            <a:avLst/>
          </a:prstGeom>
          <a:gradFill>
            <a:gsLst>
              <a:gs pos="45000">
                <a:schemeClr val="tx1">
                  <a:alpha val="20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12000" bIns="108000" anchor="t" anchorCtr="0"/>
          <a:lstStyle>
            <a:lvl1pPr marL="0" indent="0" algn="l">
              <a:spcAft>
                <a:spcPts val="0"/>
              </a:spcAft>
              <a:buNone/>
              <a:defRPr sz="1400">
                <a:solidFill>
                  <a:schemeClr val="tx2"/>
                </a:solidFill>
              </a:defRPr>
            </a:lvl1pPr>
          </a:lstStyle>
          <a:p>
            <a:r>
              <a:rPr lang="en-GB" dirty="0"/>
              <a:t>Click on frame and insert picture using the Insert tab - Pictures or from Templafy Images. Right click on picture and choose Send to Back to get overlay in front</a:t>
            </a:r>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GB" noProof="0" dirty="0"/>
              <a:t>Click to add title</a:t>
            </a:r>
            <a:endParaRPr lang="en-GB"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GB" dirty="0"/>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GB" dirty="0"/>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138423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3299947" y="-270387"/>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9427"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bwMode="ltGray">
          <a:xfrm>
            <a:off x="1" y="0"/>
            <a:ext cx="12192000" cy="6858000"/>
          </a:xfrm>
          <a:prstGeom prst="rect">
            <a:avLst/>
          </a:prstGeom>
          <a:gradFill>
            <a:gsLst>
              <a:gs pos="80000">
                <a:schemeClr val="tx1">
                  <a:alpha val="25000"/>
                </a:schemeClr>
              </a:gs>
              <a:gs pos="49000">
                <a:schemeClr val="bg1">
                  <a:alpha val="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bwMode="white">
          <a:xfrm>
            <a:off x="0" y="-1"/>
            <a:ext cx="12193200" cy="6861600"/>
          </a:xfrm>
          <a:solidFill>
            <a:schemeClr val="bg2"/>
          </a:solidFill>
        </p:spPr>
        <p:txBody>
          <a:bodyPr lIns="5076000" tIns="36000" rIns="72000" bIns="108000" anchor="t" anchorCtr="0"/>
          <a:lstStyle>
            <a:lvl1pPr marL="0" indent="0" algn="r">
              <a:spcAft>
                <a:spcPts val="0"/>
              </a:spcAft>
              <a:buNone/>
              <a:defRPr sz="1400">
                <a:solidFill>
                  <a:srgbClr val="545859"/>
                </a:solidFill>
              </a:defRPr>
            </a:lvl1pPr>
          </a:lstStyle>
          <a:p>
            <a:r>
              <a:rPr lang="en-GB" dirty="0"/>
              <a:t>Click on frame and insert picture using the Insert tab - Pictures or from Templafy Images. Right click on picture and choose Send to Back to get overlay in front</a:t>
            </a:r>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840" y="0"/>
            <a:ext cx="6095160" cy="68580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6242400" y="576000"/>
            <a:ext cx="5375538" cy="460800"/>
          </a:xfrm>
        </p:spPr>
        <p:txBody>
          <a:bodyPr/>
          <a:lstStyle>
            <a:lvl1pPr>
              <a:defRPr sz="3000">
                <a:solidFill>
                  <a:schemeClr val="bg1"/>
                </a:solidFill>
              </a:defRPr>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6240464" y="1036800"/>
            <a:ext cx="5376736"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6242400"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6240464" y="5994000"/>
            <a:ext cx="5376736"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GB" dirty="0"/>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GB" dirty="0"/>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663425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22452E-DDF5-4B7D-9EF2-BE16C3110428}"/>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GB" sz="1400" dirty="0">
                <a:solidFill>
                  <a:schemeClr val="tx1"/>
                </a:solidFill>
              </a:rPr>
              <a:t>You have the option to change the color of the guidepost</a:t>
            </a:r>
            <a:endParaRPr lang="en-GB" sz="1600" dirty="0">
              <a:solidFill>
                <a:schemeClr val="tx1"/>
              </a:solidFill>
            </a:endParaRPr>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990725" y="-270387"/>
            <a:ext cx="10155301" cy="2154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a:t>
            </a:r>
            <a:endParaRPr lang="en-GB" sz="1400" dirty="0">
              <a:solidFill>
                <a:schemeClr val="tx2"/>
              </a:solidFill>
            </a:endParaRPr>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6407618" y="2"/>
            <a:ext cx="5784380" cy="685624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ts val="0"/>
              </a:spcAft>
              <a:buNone/>
              <a:defRPr sz="16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a:t>Click icon to add picture or click on </a:t>
            </a:r>
            <a:br>
              <a:rPr lang="en-GB" noProof="0" dirty="0"/>
            </a:br>
            <a:r>
              <a:rPr lang="en-GB" noProof="0" dirty="0"/>
              <a:t>frame and insert picture from Templafy Images. </a:t>
            </a:r>
            <a:br>
              <a:rPr lang="en-GB" noProof="0" dirty="0"/>
            </a:br>
            <a:r>
              <a:rPr lang="en-GB" dirty="0"/>
              <a:t>Right click on picture and choose Send to Back to get overlay in front</a:t>
            </a:r>
            <a:endParaRPr lang="en-GB" noProof="0" dirty="0"/>
          </a:p>
        </p:txBody>
      </p:sp>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6407620" y="2"/>
            <a:ext cx="5784380" cy="68579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GB" dirty="0"/>
              <a:t>.</a:t>
            </a: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5374800" cy="531999"/>
          </a:xfrm>
        </p:spPr>
        <p:txBody>
          <a:bodyPr/>
          <a:lstStyle>
            <a:lvl1pPr>
              <a:defRPr sz="3000"/>
            </a:lvl1pPr>
          </a:lstStyle>
          <a:p>
            <a:r>
              <a:rPr lang="en-GB" noProof="0" dirty="0"/>
              <a:t>Click to add title</a:t>
            </a:r>
            <a:endParaRPr lang="en-GB" dirty="0"/>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GB" dirty="0"/>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532106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507302" y="417157"/>
            <a:ext cx="1136771" cy="113677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88715588"/>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C68CE24-B6FC-411C-A2E1-96C776A0DDEC}"/>
              </a:ext>
            </a:extLst>
          </p:cNvPr>
          <p:cNvSpPr txBox="1"/>
          <p:nvPr userDrawn="1"/>
        </p:nvSpPr>
        <p:spPr>
          <a:xfrm>
            <a:off x="36000"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background</a:t>
            </a:r>
            <a:endParaRPr lang="en-GB" sz="1600" dirty="0">
              <a:solidFill>
                <a:schemeClr val="tx2"/>
              </a:solidFill>
            </a:endParaRPr>
          </a:p>
        </p:txBody>
      </p:sp>
      <p:sp>
        <p:nvSpPr>
          <p:cNvPr id="20" name="Text Placeholder 19">
            <a:extLst>
              <a:ext uri="{FF2B5EF4-FFF2-40B4-BE49-F238E27FC236}">
                <a16:creationId xmlns:a16="http://schemas.microsoft.com/office/drawing/2014/main" id="{13BE949F-FA85-4FDD-BF3F-5477EFD9D6EB}"/>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920400"/>
            <a:ext cx="1281600" cy="1281600"/>
          </a:xfrm>
          <a:prstGeom prst="ellipse">
            <a:avLst/>
          </a:prstGeom>
          <a:noFill/>
        </p:spPr>
        <p:txBody>
          <a:bodyPr lIns="0" tIns="0"/>
          <a:lstStyle>
            <a:lvl1pPr marL="0" indent="0" algn="l">
              <a:buNone/>
              <a:defRPr sz="800">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9149732"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352688"/>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1" y="5607884"/>
            <a:ext cx="2540969" cy="673854"/>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1207385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DD7F2E-0DD6-4EA1-9EDA-9D323BED033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dirty="0"/>
          </a:p>
        </p:txBody>
      </p:sp>
      <p:grpSp>
        <p:nvGrpSpPr>
          <p:cNvPr id="26" name="Graphic 20">
            <a:extLst>
              <a:ext uri="{FF2B5EF4-FFF2-40B4-BE49-F238E27FC236}">
                <a16:creationId xmlns:a16="http://schemas.microsoft.com/office/drawing/2014/main" id="{E5733DEA-018E-4D6E-9366-9C090E387BF8}"/>
              </a:ext>
            </a:extLst>
          </p:cNvPr>
          <p:cNvGrpSpPr/>
          <p:nvPr userDrawn="1"/>
        </p:nvGrpSpPr>
        <p:grpSpPr>
          <a:xfrm>
            <a:off x="574675" y="505337"/>
            <a:ext cx="802971" cy="802971"/>
            <a:chOff x="464908" y="576000"/>
            <a:chExt cx="1426881" cy="1426881"/>
          </a:xfrm>
          <a:solidFill>
            <a:srgbClr val="FFFFFF"/>
          </a:solidFill>
        </p:grpSpPr>
        <p:sp>
          <p:nvSpPr>
            <p:cNvPr id="27" name="Freeform 19">
              <a:extLst>
                <a:ext uri="{FF2B5EF4-FFF2-40B4-BE49-F238E27FC236}">
                  <a16:creationId xmlns:a16="http://schemas.microsoft.com/office/drawing/2014/main" id="{A5FEBDA3-5FD4-4E5B-AD1B-62FE145DD6D9}"/>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Freeform 20">
              <a:extLst>
                <a:ext uri="{FF2B5EF4-FFF2-40B4-BE49-F238E27FC236}">
                  <a16:creationId xmlns:a16="http://schemas.microsoft.com/office/drawing/2014/main" id="{357A783F-6750-4B6D-BE8C-6515908BB1BF}"/>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Freeform 21">
              <a:extLst>
                <a:ext uri="{FF2B5EF4-FFF2-40B4-BE49-F238E27FC236}">
                  <a16:creationId xmlns:a16="http://schemas.microsoft.com/office/drawing/2014/main" id="{6A7C969B-6378-4F6F-91B7-BD3B48277F4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3092538515"/>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GB"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GB"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GB" smtClean="0"/>
              <a:pPr/>
              <a:t>‹#›</a:t>
            </a:fld>
            <a:endParaRPr lang="en-GB" dirty="0"/>
          </a:p>
        </p:txBody>
      </p:sp>
      <p:grpSp>
        <p:nvGrpSpPr>
          <p:cNvPr id="17" name="Graphic 20">
            <a:extLst>
              <a:ext uri="{FF2B5EF4-FFF2-40B4-BE49-F238E27FC236}">
                <a16:creationId xmlns:a16="http://schemas.microsoft.com/office/drawing/2014/main" id="{9E443F23-C21D-475C-B067-940AD0928B73}"/>
              </a:ext>
            </a:extLst>
          </p:cNvPr>
          <p:cNvGrpSpPr/>
          <p:nvPr userDrawn="1"/>
        </p:nvGrpSpPr>
        <p:grpSpPr>
          <a:xfrm>
            <a:off x="507302" y="417157"/>
            <a:ext cx="802971" cy="802971"/>
            <a:chOff x="464908" y="576000"/>
            <a:chExt cx="1426881" cy="1426881"/>
          </a:xfrm>
          <a:solidFill>
            <a:srgbClr val="702082"/>
          </a:solidFill>
        </p:grpSpPr>
        <p:sp>
          <p:nvSpPr>
            <p:cNvPr id="18" name="Freeform 15">
              <a:extLst>
                <a:ext uri="{FF2B5EF4-FFF2-40B4-BE49-F238E27FC236}">
                  <a16:creationId xmlns:a16="http://schemas.microsoft.com/office/drawing/2014/main" id="{F93D9C5C-B568-4303-89AA-2C58DA990B8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Freeform 18">
              <a:extLst>
                <a:ext uri="{FF2B5EF4-FFF2-40B4-BE49-F238E27FC236}">
                  <a16:creationId xmlns:a16="http://schemas.microsoft.com/office/drawing/2014/main" id="{6914BBCF-E46A-49C1-862B-9AC2540F9F89}"/>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Freeform 21">
              <a:extLst>
                <a:ext uri="{FF2B5EF4-FFF2-40B4-BE49-F238E27FC236}">
                  <a16:creationId xmlns:a16="http://schemas.microsoft.com/office/drawing/2014/main" id="{09667364-66B7-48F0-BB3D-701EB14EE738}"/>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0678329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071786806"/>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rgbClr val="A05E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accent1"/>
              </a:solidFill>
            </a:endParaRP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GB" dirty="0"/>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GB" dirty="0"/>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GB" smtClean="0"/>
              <a:pPr/>
              <a:t>‹#›</a:t>
            </a:fld>
            <a:endParaRPr lang="en-GB" dirty="0"/>
          </a:p>
        </p:txBody>
      </p:sp>
      <p:grpSp>
        <p:nvGrpSpPr>
          <p:cNvPr id="41" name="Graphic 20">
            <a:extLst>
              <a:ext uri="{FF2B5EF4-FFF2-40B4-BE49-F238E27FC236}">
                <a16:creationId xmlns:a16="http://schemas.microsoft.com/office/drawing/2014/main" id="{AB721075-56F3-4F09-A322-7037AA8C5765}"/>
              </a:ext>
            </a:extLst>
          </p:cNvPr>
          <p:cNvGrpSpPr/>
          <p:nvPr userDrawn="1"/>
        </p:nvGrpSpPr>
        <p:grpSpPr>
          <a:xfrm>
            <a:off x="507302" y="417157"/>
            <a:ext cx="802971" cy="802971"/>
            <a:chOff x="464908" y="576000"/>
            <a:chExt cx="1426881" cy="1426881"/>
          </a:xfrm>
          <a:solidFill>
            <a:srgbClr val="702082"/>
          </a:solidFill>
        </p:grpSpPr>
        <p:sp>
          <p:nvSpPr>
            <p:cNvPr id="42" name="Freeform 19">
              <a:extLst>
                <a:ext uri="{FF2B5EF4-FFF2-40B4-BE49-F238E27FC236}">
                  <a16:creationId xmlns:a16="http://schemas.microsoft.com/office/drawing/2014/main" id="{A7C97913-E415-44ED-B303-B331CA5CDF5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3" name="Freeform 20">
              <a:extLst>
                <a:ext uri="{FF2B5EF4-FFF2-40B4-BE49-F238E27FC236}">
                  <a16:creationId xmlns:a16="http://schemas.microsoft.com/office/drawing/2014/main" id="{AB331B8D-04FD-4EC6-9BAE-8620172962B0}"/>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4" name="Freeform 24">
              <a:extLst>
                <a:ext uri="{FF2B5EF4-FFF2-40B4-BE49-F238E27FC236}">
                  <a16:creationId xmlns:a16="http://schemas.microsoft.com/office/drawing/2014/main" id="{FDD187E4-CDEB-4897-A9E1-5C2BBB3FFF92}"/>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nvGrpSpPr>
          <p:cNvPr id="45" name="Graphic 20">
            <a:extLst>
              <a:ext uri="{FF2B5EF4-FFF2-40B4-BE49-F238E27FC236}">
                <a16:creationId xmlns:a16="http://schemas.microsoft.com/office/drawing/2014/main" id="{F2A20EAC-771E-40F2-8C9B-73D003EB363A}"/>
              </a:ext>
            </a:extLst>
          </p:cNvPr>
          <p:cNvGrpSpPr/>
          <p:nvPr userDrawn="1"/>
        </p:nvGrpSpPr>
        <p:grpSpPr>
          <a:xfrm>
            <a:off x="6706800" y="417157"/>
            <a:ext cx="802971" cy="802971"/>
            <a:chOff x="464908" y="576000"/>
            <a:chExt cx="1426881" cy="1426881"/>
          </a:xfrm>
          <a:solidFill>
            <a:srgbClr val="702082"/>
          </a:solidFill>
        </p:grpSpPr>
        <p:sp>
          <p:nvSpPr>
            <p:cNvPr id="46" name="Freeform 29">
              <a:extLst>
                <a:ext uri="{FF2B5EF4-FFF2-40B4-BE49-F238E27FC236}">
                  <a16:creationId xmlns:a16="http://schemas.microsoft.com/office/drawing/2014/main" id="{10A34374-0FC5-4F38-BF21-337260F2381D}"/>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7" name="Freeform 30">
              <a:extLst>
                <a:ext uri="{FF2B5EF4-FFF2-40B4-BE49-F238E27FC236}">
                  <a16:creationId xmlns:a16="http://schemas.microsoft.com/office/drawing/2014/main" id="{D61415E8-DD80-43FD-B7BE-8059276C56C3}"/>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8" name="Freeform 31">
              <a:extLst>
                <a:ext uri="{FF2B5EF4-FFF2-40B4-BE49-F238E27FC236}">
                  <a16:creationId xmlns:a16="http://schemas.microsoft.com/office/drawing/2014/main" id="{7F5B9227-BE74-4396-ABE6-4E3D041C5E8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12983693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bwMode="ltGray">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7192799" y="447842"/>
            <a:ext cx="802971" cy="802971"/>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574674" y="447842"/>
            <a:ext cx="802971" cy="802971"/>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add text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GB"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02635940"/>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35999" y="-270387"/>
            <a:ext cx="11689275"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bwMode="white">
          <a:xfrm>
            <a:off x="0" y="-1"/>
            <a:ext cx="12193200" cy="6861600"/>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697200"/>
            <a:ext cx="1281600" cy="1281600"/>
          </a:xfrm>
          <a:prstGeom prst="ellipse">
            <a:avLst/>
          </a:prstGeom>
          <a:noFill/>
        </p:spPr>
        <p:txBody>
          <a:bodyPr lIns="0" tIns="0"/>
          <a:lstStyle>
            <a:lvl1pPr marL="0" indent="0" algn="l">
              <a:buNone/>
              <a:defRPr sz="800">
                <a:solidFill>
                  <a:schemeClr val="bg1"/>
                </a:solidFill>
              </a:defRPr>
            </a:lvl1pPr>
          </a:lstStyle>
          <a:p>
            <a:r>
              <a:rPr lang="en-GB" dirty="0"/>
              <a:t>Click icon to add picture or click on frame and insert picture from Templafy Images</a:t>
            </a:r>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5660407"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add quote                             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128517"/>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2" y="5384425"/>
            <a:ext cx="1887480" cy="588681"/>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Company</a:t>
            </a:r>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19940912"/>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a:xfrm>
            <a:off x="576000" y="576000"/>
            <a:ext cx="11041200" cy="720000"/>
          </a:xfrm>
        </p:spPr>
        <p:txBody>
          <a:bodyPr/>
          <a:lstStyle>
            <a:lvl1pPr>
              <a:defRPr sz="5400">
                <a:solidFill>
                  <a:schemeClr val="tx1"/>
                </a:solidFill>
              </a:defRPr>
            </a:lvl1pPr>
          </a:lstStyle>
          <a:p>
            <a:r>
              <a:rPr lang="en-GB" noProof="0" dirty="0"/>
              <a:t>Click to add Questions?</a:t>
            </a:r>
            <a:br>
              <a:rPr lang="en-GB" noProof="0" dirty="0"/>
            </a:br>
            <a:endParaRPr lang="en-GB"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96456418"/>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7" name="Background"/>
          <p:cNvSpPr/>
          <p:nvPr userDrawn="1"/>
        </p:nvSpPr>
        <p:spPr bwMode="white">
          <a:xfrm>
            <a:off x="0" y="0"/>
            <a:ext cx="12193200" cy="6861600"/>
          </a:xfrm>
          <a:prstGeom prst="rect">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tx1"/>
                </a:solidFill>
                <a:latin typeface="Arial" panose="020B0604020202020204" pitchFamily="34" charset="0"/>
                <a:cs typeface="Arial" panose="020B0604020202020204" pitchFamily="34" charset="0"/>
              </a:rPr>
              <a:t>© 2024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Across over 80 countries, Dentons helps you grow, protect, operate and finance your organization by providing uniquely global and deeply local legal solutions. Polycentric, purpose-driven and committed to inclusion, diversity, equity and sustainability, we focus on what matters most to you. </a:t>
            </a:r>
            <a:r>
              <a:rPr lang="en-GB" dirty="0" err="1"/>
              <a:t>www.dentons.com</a:t>
            </a:r>
            <a:r>
              <a:rPr lang="en-GB" dirty="0"/>
              <a:t>.</a:t>
            </a:r>
          </a:p>
        </p:txBody>
      </p:sp>
      <p:pic>
        <p:nvPicPr>
          <p:cNvPr id="3" name="Graphic 2">
            <a:extLst>
              <a:ext uri="{FF2B5EF4-FFF2-40B4-BE49-F238E27FC236}">
                <a16:creationId xmlns:a16="http://schemas.microsoft.com/office/drawing/2014/main" id="{624AA5B8-C65E-D6DE-76F9-F51C08D669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1288507641"/>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GB" sz="1000" dirty="0">
                <a:solidFill>
                  <a:schemeClr val="accent2"/>
                </a:solidFill>
                <a:latin typeface="Arial" panose="020B0604020202020204" pitchFamily="34" charset="0"/>
                <a:cs typeface="Arial" panose="020B0604020202020204" pitchFamily="34" charset="0"/>
              </a:rPr>
              <a:t>© 2023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p>
        </p:txBody>
      </p:sp>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GB" noProof="0" dirty="0"/>
              <a:t>Click to add Thank you</a:t>
            </a:r>
            <a:endParaRPr lang="en-GB"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nchor="ctr" anchorCtr="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nchor="ctr" anchorCtr="0"/>
          <a:lstStyle>
            <a:lvl1pPr marL="0" indent="0" algn="l">
              <a:buNone/>
              <a:defRPr sz="1100">
                <a:solidFill>
                  <a:schemeClr val="tx1"/>
                </a:solidFill>
              </a:defRPr>
            </a:lvl1pPr>
          </a:lstStyle>
          <a:p>
            <a:r>
              <a:rPr lang="en-GB" dirty="0"/>
              <a:t>Click icon to add picture or click on frame and insert picture from Templafy Images</a:t>
            </a:r>
          </a:p>
        </p:txBody>
      </p:sp>
      <p:pic>
        <p:nvPicPr>
          <p:cNvPr id="3" name="Graphic 2">
            <a:extLst>
              <a:ext uri="{FF2B5EF4-FFF2-40B4-BE49-F238E27FC236}">
                <a16:creationId xmlns:a16="http://schemas.microsoft.com/office/drawing/2014/main" id="{888CBC42-C15F-6412-3793-3D30764C4E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1245182338"/>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GB" noProof="0" dirty="0"/>
              <a:t>Click to add title</a:t>
            </a:r>
            <a:endParaRPr lang="en-GB"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nchor="ctr" anchorCtr="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GB"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GB"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82163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GB" dirty="0"/>
              <a:t>Click to add </a:t>
            </a:r>
            <a:r>
              <a:rPr lang="en-GB" sz="1000" b="1" dirty="0">
                <a:solidFill>
                  <a:schemeClr val="accent1"/>
                </a:solidFill>
                <a:latin typeface="Arial" panose="020B0604020202020204" pitchFamily="34" charset="0"/>
                <a:cs typeface="Arial" panose="020B0604020202020204" pitchFamily="34" charset="0"/>
              </a:rPr>
              <a:t>PRACTICE/SECTOR </a:t>
            </a:r>
            <a:endParaRPr lang="en-GB" dirty="0"/>
          </a:p>
          <a:p>
            <a:pPr lvl="1"/>
            <a:endParaRPr lang="en-GB"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b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b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GB" dirty="0"/>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GB" dirty="0"/>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167371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766321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GB" dirty="0"/>
              <a:t>Click to add text</a:t>
            </a:r>
          </a:p>
          <a:p>
            <a:pPr lvl="1"/>
            <a:endParaRPr lang="en-GB"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GB" dirty="0"/>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40967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i="0">
                <a:solidFill>
                  <a:schemeClr val="tx1"/>
                </a:solidFill>
                <a:latin typeface="+mn-lt"/>
              </a:defRPr>
            </a:lvl1pPr>
            <a:lvl2pPr marL="0" indent="0">
              <a:lnSpc>
                <a:spcPct val="100000"/>
              </a:lnSpc>
              <a:spcAft>
                <a:spcPts val="600"/>
              </a:spcAft>
              <a:buNone/>
              <a:defRPr sz="2000" b="0" i="0">
                <a:solidFill>
                  <a:schemeClr val="tx1"/>
                </a:solidFill>
                <a:latin typeface="+mn-lt"/>
              </a:defRPr>
            </a:lvl2pPr>
            <a:lvl3pPr marL="0" indent="0">
              <a:lnSpc>
                <a:spcPct val="100000"/>
              </a:lnSpc>
              <a:spcAft>
                <a:spcPts val="600"/>
              </a:spcAft>
              <a:buNone/>
              <a:defRPr sz="2000" b="0" i="0">
                <a:solidFill>
                  <a:schemeClr val="tx1"/>
                </a:solidFill>
                <a:latin typeface="+mn-lt"/>
              </a:defRPr>
            </a:lvl3pPr>
            <a:lvl4pPr>
              <a:lnSpc>
                <a:spcPct val="100000"/>
              </a:lnSpc>
              <a:spcAft>
                <a:spcPts val="600"/>
              </a:spcAft>
              <a:buNone/>
              <a:defRPr sz="2000" b="0" i="0">
                <a:solidFill>
                  <a:schemeClr val="tx1"/>
                </a:solidFill>
                <a:latin typeface="+mn-lt"/>
              </a:defRPr>
            </a:lvl4pPr>
            <a:lvl5pPr>
              <a:lnSpc>
                <a:spcPct val="100000"/>
              </a:lnSpc>
              <a:spcAft>
                <a:spcPts val="600"/>
              </a:spcAft>
              <a:buNone/>
              <a:defRPr sz="2000" b="0" i="0">
                <a:solidFill>
                  <a:schemeClr val="tx1"/>
                </a:solidFill>
                <a:latin typeface="+mn-lt"/>
              </a:defRPr>
            </a:lvl5pPr>
            <a:lvl6pPr>
              <a:lnSpc>
                <a:spcPct val="100000"/>
              </a:lnSpc>
              <a:spcAft>
                <a:spcPts val="600"/>
              </a:spcAft>
              <a:defRPr sz="2000" b="0" i="0">
                <a:solidFill>
                  <a:schemeClr val="tx1"/>
                </a:solidFill>
                <a:latin typeface="+mn-lt"/>
              </a:defRPr>
            </a:lvl6pPr>
            <a:lvl7pPr>
              <a:lnSpc>
                <a:spcPct val="100000"/>
              </a:lnSpc>
              <a:spcAft>
                <a:spcPts val="600"/>
              </a:spcAft>
              <a:defRPr sz="2000" b="0" i="0">
                <a:solidFill>
                  <a:schemeClr val="tx1"/>
                </a:solidFill>
                <a:latin typeface="+mn-lt"/>
              </a:defRPr>
            </a:lvl7pPr>
            <a:lvl8pPr>
              <a:lnSpc>
                <a:spcPct val="100000"/>
              </a:lnSpc>
              <a:spcAft>
                <a:spcPts val="600"/>
              </a:spcAft>
              <a:defRPr sz="2000" b="0" i="0">
                <a:solidFill>
                  <a:schemeClr val="tx1"/>
                </a:solidFill>
                <a:latin typeface="+mn-lt"/>
              </a:defRPr>
            </a:lvl8pPr>
            <a:lvl9pPr>
              <a:lnSpc>
                <a:spcPct val="100000"/>
              </a:lnSpc>
              <a:spcAft>
                <a:spcPts val="600"/>
              </a:spcAft>
              <a:defRPr sz="2000" b="0" i="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3186409769"/>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39200"/>
          </a:xfrm>
        </p:spPr>
        <p:txBody>
          <a:bodyPr/>
          <a:lstStyle>
            <a:lvl1pPr>
              <a:defRPr>
                <a:solidFill>
                  <a:schemeClr val="tx1"/>
                </a:solidFill>
              </a:defRPr>
            </a:lvl1pPr>
          </a:lstStyle>
          <a:p>
            <a:r>
              <a:rPr lang="en-GB" dirty="0"/>
              <a:t>Click to add title</a:t>
            </a:r>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tx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GB" dirty="0"/>
              <a:t>Click icon to add picture or click on frame and insert picture from Templafy Images</a:t>
            </a:r>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GB"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GB"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44045593"/>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GB" dirty="0"/>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GB" dirty="0"/>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726452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GB" dirty="0"/>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GB" dirty="0"/>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823309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GB" dirty="0"/>
              <a:t>Click icon to add picture or click on frame and insert picture from Templafy Images</a:t>
            </a:r>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GB" dirty="0"/>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GB" dirty="0"/>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7257909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GB" dirty="0"/>
              <a:t>Click to add title</a:t>
            </a:r>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GB" dirty="0"/>
              <a:t>Zoom and click picture icon to insert logo</a:t>
            </a:r>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GB" dirty="0"/>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GB" dirty="0"/>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980914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GB" noProof="0" dirty="0"/>
              <a:t>Click to add text         Enter &amp; TAB for next text level                      SHIFT+TAB to go back in levels</a:t>
            </a:r>
            <a:endParaRPr lang="en-GB" dirty="0"/>
          </a:p>
          <a:p>
            <a:pPr lvl="1"/>
            <a:r>
              <a:rPr lang="en-GB" dirty="0"/>
              <a:t>2</a:t>
            </a:r>
          </a:p>
          <a:p>
            <a:pPr lvl="2"/>
            <a:r>
              <a:rPr lang="en-GB" dirty="0"/>
              <a:t>3</a:t>
            </a:r>
          </a:p>
          <a:p>
            <a:pPr lvl="3"/>
            <a:r>
              <a:rPr lang="en-GB" dirty="0"/>
              <a:t>4</a:t>
            </a:r>
          </a:p>
          <a:p>
            <a:pPr lvl="4"/>
            <a:r>
              <a:rPr lang="en-GB" dirty="0"/>
              <a:t>5</a:t>
            </a:r>
          </a:p>
          <a:p>
            <a:pPr lvl="5"/>
            <a:endParaRPr lang="en-GB" dirty="0"/>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94494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4352263"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8128800"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576000" y="576000"/>
            <a:ext cx="11041200" cy="439200"/>
          </a:xfrm>
        </p:spPr>
        <p:txBody>
          <a:bodyPr/>
          <a:lstStyle/>
          <a:p>
            <a:r>
              <a:rPr lang="en-GB" dirty="0"/>
              <a:t>Click to add title</a:t>
            </a:r>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3315600"/>
            <a:ext cx="3488400" cy="190500"/>
          </a:xfrm>
        </p:spPr>
        <p:txBody>
          <a:bodyPr lIns="180000" rIns="180000"/>
          <a:lstStyle>
            <a:lvl1pPr marL="0" indent="0">
              <a:buNone/>
              <a:defRPr sz="1000"/>
            </a:lvl1pPr>
          </a:lstStyle>
          <a:p>
            <a:pPr lvl="0"/>
            <a:r>
              <a:rPr lang="en-GB" dirty="0"/>
              <a:t>Click to add eyebrow</a:t>
            </a:r>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4352263"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4352263" y="3315600"/>
            <a:ext cx="3488400" cy="190500"/>
          </a:xfrm>
        </p:spPr>
        <p:txBody>
          <a:bodyPr lIns="180000" rIns="180000"/>
          <a:lstStyle>
            <a:lvl1pPr marL="0" indent="0">
              <a:buNone/>
              <a:defRPr sz="1000"/>
            </a:lvl1pPr>
          </a:lstStyle>
          <a:p>
            <a:pPr lvl="0"/>
            <a:r>
              <a:rPr lang="en-GB" dirty="0"/>
              <a:t>Click to add eyebrow</a:t>
            </a:r>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8128800"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8128800" y="3315600"/>
            <a:ext cx="3488400" cy="190500"/>
          </a:xfrm>
        </p:spPr>
        <p:txBody>
          <a:bodyPr lIns="180000" rIns="180000"/>
          <a:lstStyle>
            <a:lvl1pPr marL="0" indent="0">
              <a:buNone/>
              <a:defRPr sz="1000"/>
            </a:lvl1pPr>
          </a:lstStyle>
          <a:p>
            <a:pPr lvl="0"/>
            <a:r>
              <a:rPr lang="en-GB" dirty="0"/>
              <a:t>Click to add eyebrow</a:t>
            </a:r>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GB" dirty="0"/>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GB" dirty="0"/>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558169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574675"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34063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6240466"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90705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34063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6240463"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90705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GB" dirty="0"/>
              <a:t>Click icon to add picture or click on frame and insert picture from Templafy Images</a:t>
            </a:r>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1484598"/>
            <a:ext cx="2545200" cy="190500"/>
          </a:xfrm>
        </p:spPr>
        <p:txBody>
          <a:bodyPr lIns="180000" rIns="180000"/>
          <a:lstStyle>
            <a:lvl1pPr marL="0" indent="0">
              <a:buNone/>
              <a:defRPr sz="1000"/>
            </a:lvl1pPr>
          </a:lstStyle>
          <a:p>
            <a:pPr lvl="0"/>
            <a:r>
              <a:rPr lang="en-GB" dirty="0"/>
              <a:t>Click to add eyebrow</a:t>
            </a:r>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34063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3406338" y="1484598"/>
            <a:ext cx="2545200" cy="190500"/>
          </a:xfrm>
        </p:spPr>
        <p:txBody>
          <a:bodyPr lIns="180000" rIns="180000"/>
          <a:lstStyle>
            <a:lvl1pPr marL="0" indent="0">
              <a:buNone/>
              <a:defRPr sz="1000"/>
            </a:lvl1pPr>
          </a:lstStyle>
          <a:p>
            <a:pPr lvl="0"/>
            <a:r>
              <a:rPr lang="en-GB" dirty="0"/>
              <a:t>Click to add eyebrow</a:t>
            </a:r>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6240463"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6240463" y="1484598"/>
            <a:ext cx="2545200" cy="190500"/>
          </a:xfrm>
        </p:spPr>
        <p:txBody>
          <a:bodyPr lIns="180000" rIns="180000"/>
          <a:lstStyle>
            <a:lvl1pPr marL="0" indent="0">
              <a:buNone/>
              <a:defRPr sz="1000"/>
            </a:lvl1pPr>
          </a:lstStyle>
          <a:p>
            <a:pPr lvl="0"/>
            <a:r>
              <a:rPr lang="en-GB" dirty="0"/>
              <a:t>Click to add eyebrow</a:t>
            </a:r>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90705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9070538" y="1484598"/>
            <a:ext cx="2545200" cy="190500"/>
          </a:xfrm>
        </p:spPr>
        <p:txBody>
          <a:bodyPr lIns="180000" rIns="180000"/>
          <a:lstStyle>
            <a:lvl1pPr marL="0" indent="0">
              <a:buNone/>
              <a:defRPr sz="1000"/>
            </a:lvl1pPr>
          </a:lstStyle>
          <a:p>
            <a:pPr lvl="0"/>
            <a:r>
              <a:rPr lang="en-GB" dirty="0"/>
              <a:t>Click to add eyebrow</a:t>
            </a:r>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574675"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574675" y="4190251"/>
            <a:ext cx="2545200" cy="190500"/>
          </a:xfrm>
        </p:spPr>
        <p:txBody>
          <a:bodyPr lIns="180000" rIns="180000"/>
          <a:lstStyle>
            <a:lvl1pPr marL="0" indent="0">
              <a:buNone/>
              <a:defRPr sz="1000"/>
            </a:lvl1pPr>
          </a:lstStyle>
          <a:p>
            <a:pPr lvl="0"/>
            <a:r>
              <a:rPr lang="en-GB" dirty="0"/>
              <a:t>Click to add eyebrow</a:t>
            </a:r>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34063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3406341" y="4190251"/>
            <a:ext cx="2545200" cy="190500"/>
          </a:xfrm>
        </p:spPr>
        <p:txBody>
          <a:bodyPr lIns="180000" rIns="180000"/>
          <a:lstStyle>
            <a:lvl1pPr marL="0" indent="0">
              <a:buNone/>
              <a:defRPr sz="1000"/>
            </a:lvl1pPr>
          </a:lstStyle>
          <a:p>
            <a:pPr lvl="0"/>
            <a:r>
              <a:rPr lang="en-GB" dirty="0"/>
              <a:t>Click to add eyebrow</a:t>
            </a:r>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6240466"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6240466" y="4190251"/>
            <a:ext cx="2545200" cy="190500"/>
          </a:xfrm>
        </p:spPr>
        <p:txBody>
          <a:bodyPr lIns="180000" rIns="180000"/>
          <a:lstStyle>
            <a:lvl1pPr marL="0" indent="0">
              <a:buNone/>
              <a:defRPr sz="1000"/>
            </a:lvl1pPr>
          </a:lstStyle>
          <a:p>
            <a:pPr lvl="0"/>
            <a:r>
              <a:rPr lang="en-GB" dirty="0"/>
              <a:t>Click to add eyebrow</a:t>
            </a:r>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90705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GB" dirty="0"/>
              <a:t>Click to add text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9070541" y="4190251"/>
            <a:ext cx="2545200" cy="190500"/>
          </a:xfrm>
        </p:spPr>
        <p:txBody>
          <a:bodyPr lIns="180000" rIns="180000"/>
          <a:lstStyle>
            <a:lvl1pPr marL="0" indent="0">
              <a:buNone/>
              <a:defRPr sz="1000"/>
            </a:lvl1pPr>
          </a:lstStyle>
          <a:p>
            <a:pPr lvl="0"/>
            <a:r>
              <a:rPr lang="en-GB" dirty="0"/>
              <a:t>Click to add eyebrow</a:t>
            </a:r>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GB" dirty="0"/>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GB" dirty="0"/>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033129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GB" dirty="0"/>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GB" dirty="0"/>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589056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GB" dirty="0"/>
              <a:t>Click to add title</a:t>
            </a:r>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GB" dirty="0"/>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1660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636591600"/>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1907746" y="2065833"/>
            <a:ext cx="802971" cy="802971"/>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59612"/>
          </a:xfrm>
        </p:spPr>
        <p:txBody>
          <a:bodyPr/>
          <a:lstStyle/>
          <a:p>
            <a:r>
              <a:rPr lang="en-GB" dirty="0"/>
              <a:t>Click to add title</a:t>
            </a:r>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GB" dirty="0"/>
              <a:t>Click to add quote </a:t>
            </a:r>
            <a:br>
              <a:rPr lang="en-GB" dirty="0"/>
            </a:br>
            <a:r>
              <a:rPr lang="en-GB" dirty="0"/>
              <a:t>Enter &amp; Tab for name text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 level</a:t>
            </a:r>
          </a:p>
          <a:p>
            <a:pPr lvl="6"/>
            <a:r>
              <a:rPr lang="en-GB" dirty="0"/>
              <a:t>7</a:t>
            </a:r>
          </a:p>
          <a:p>
            <a:pPr lvl="7"/>
            <a:r>
              <a:rPr lang="en-GB" dirty="0"/>
              <a:t>8</a:t>
            </a:r>
          </a:p>
          <a:p>
            <a:pPr lvl="8"/>
            <a:r>
              <a:rPr lang="en-GB" dirty="0"/>
              <a:t>9</a:t>
            </a:r>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GB" dirty="0"/>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788528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7264662"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4462239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GB" dirty="0"/>
              <a:t>Click to add title</a:t>
            </a:r>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GB" noProof="0" dirty="0"/>
              <a:t>Click icon to add picture or click on </a:t>
            </a:r>
            <a:br>
              <a:rPr lang="en-GB" noProof="0" dirty="0"/>
            </a:br>
            <a:r>
              <a:rPr lang="en-GB" noProof="0" dirty="0"/>
              <a:t>frame and insert picture from Templafy Images</a:t>
            </a:r>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GB"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GB"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791511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GB" dirty="0"/>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8552535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200">
                <a:solidFill>
                  <a:schemeClr val="bg1"/>
                </a:solidFill>
              </a:defRPr>
            </a:lvl1pPr>
          </a:lstStyle>
          <a:p>
            <a:r>
              <a:rPr lang="en-GB" noProof="0" dirty="0"/>
              <a:t>Click to add title</a:t>
            </a:r>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086844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lvl1pPr>
              <a:defRPr sz="3200"/>
            </a:lvl1pPr>
          </a:lstStyle>
          <a:p>
            <a:r>
              <a:rPr lang="en-GB" noProof="0" dirty="0"/>
              <a:t>Click to add title</a:t>
            </a:r>
            <a:endParaRPr lang="en-GB" dirty="0"/>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GB" dirty="0"/>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GB" dirty="0"/>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8495028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57201"/>
          </a:xfrm>
        </p:spPr>
        <p:txBody>
          <a:bodyPr/>
          <a:lstStyle>
            <a:lvl1pPr>
              <a:defRPr sz="3200">
                <a:solidFill>
                  <a:schemeClr val="bg1"/>
                </a:solidFill>
              </a:defRPr>
            </a:lvl1pPr>
          </a:lstStyle>
          <a:p>
            <a:r>
              <a:rPr lang="en-GB" noProof="0" dirty="0"/>
              <a:t>Click to add title</a:t>
            </a:r>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6657040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5738"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rgbClr val="545859"/>
                </a:solidFill>
              </a:defRPr>
            </a:lvl1pPr>
          </a:lstStyle>
          <a:p>
            <a:r>
              <a:rPr lang="en-GB" dirty="0"/>
              <a:t>Click icon to add picture or click on frame and insert picture from Templafy Images</a:t>
            </a:r>
          </a:p>
          <a:p>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GB" dirty="0"/>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GB" dirty="0"/>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12292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tretch>
            <a:fillRect/>
          </a:stretch>
        </p:blipFill>
        <p:spPr>
          <a:xfrm>
            <a:off x="12313828" y="4096823"/>
            <a:ext cx="1729831" cy="1517395"/>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tretch>
            <a:fillRect/>
          </a:stretch>
        </p:blipFill>
        <p:spPr>
          <a:xfrm>
            <a:off x="12313828" y="0"/>
            <a:ext cx="1825676" cy="4003676"/>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21920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 see guide to the right.</a:t>
            </a:r>
            <a:endParaRPr lang="en-GB"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gradFill>
            <a:gsLst>
              <a:gs pos="50000">
                <a:schemeClr val="accent1">
                  <a:alpha val="95000"/>
                </a:schemeClr>
              </a:gs>
              <a:gs pos="99000">
                <a:schemeClr val="accent1">
                  <a:alpha val="70000"/>
                </a:schemeClr>
              </a:gs>
            </a:gsLst>
            <a:lin ang="21594000" scaled="0"/>
          </a:gradFill>
          <a:ln w="0">
            <a:noFill/>
          </a:ln>
        </p:spPr>
        <p:txBody>
          <a:bodyPr wrap="square">
            <a:noAutofit/>
          </a:bodyPr>
          <a:lstStyle>
            <a:lvl1pPr marL="0" indent="0">
              <a:buNone/>
              <a:defRPr sz="100">
                <a:noFill/>
              </a:defRPr>
            </a:lvl1pPr>
          </a:lstStyle>
          <a:p>
            <a:pPr lvl="0"/>
            <a:r>
              <a:rPr lang="en-GB" dirty="0"/>
              <a:t>.</a:t>
            </a:r>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endParaRPr/>
          </a:p>
          <a:p>
            <a:endParaRP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bg1"/>
                </a:solidFill>
              </a:defRPr>
            </a:lvl1pPr>
          </a:lstStyle>
          <a:p>
            <a:endParaRPr/>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endParaRPr/>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endParaRPr/>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GB"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904140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GB" dirty="0"/>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GB" dirty="0"/>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90662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G">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EF26F15E-2620-4AE5-8BAD-5E62B1FB4181}"/>
              </a:ext>
            </a:extLst>
          </p:cNvPr>
          <p:cNvSpPr/>
          <p:nvPr userDrawn="1"/>
        </p:nvSpPr>
        <p:spPr bwMode="white">
          <a:xfrm>
            <a:off x="0" y="0"/>
            <a:ext cx="12193200" cy="686160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3883373902"/>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bwMode="ltGray">
          <a:xfrm>
            <a:off x="43524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bwMode="ltGray">
          <a:xfrm>
            <a:off x="81288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bwMode="ltGray">
          <a:xfrm>
            <a:off x="5760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58966"/>
          </a:xfrm>
        </p:spPr>
        <p:txBody>
          <a:bodyPr/>
          <a:lstStyle>
            <a:lvl1pPr>
              <a:defRPr sz="3200">
                <a:solidFill>
                  <a:schemeClr val="accent1"/>
                </a:solidFill>
              </a:defRPr>
            </a:lvl1pPr>
          </a:lstStyle>
          <a:p>
            <a:r>
              <a:rPr lang="en-GB" noProof="0" dirty="0"/>
              <a:t>Click to add title</a:t>
            </a:r>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1230313"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1230312"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5005438"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5005437"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8783687"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 Enter &amp; TAB for next text level   SHIFT+TAB to go back in levels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8783686" y="3138538"/>
            <a:ext cx="2176463" cy="190500"/>
          </a:xfrm>
        </p:spPr>
        <p:txBody>
          <a:bodyPr lIns="0" rIns="0"/>
          <a:lstStyle>
            <a:lvl1pPr marL="0" indent="0" algn="ctr">
              <a:buNone/>
              <a:defRPr sz="1000">
                <a:solidFill>
                  <a:schemeClr val="bg1"/>
                </a:solidFill>
              </a:defRPr>
            </a:lvl1pPr>
          </a:lstStyle>
          <a:p>
            <a:pPr lvl="0"/>
            <a:r>
              <a:rPr lang="en-GB" dirty="0"/>
              <a:t>Click to add eyebrow</a:t>
            </a:r>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GB" dirty="0"/>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GB" dirty="0"/>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76656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GB" dirty="0"/>
              <a:t>Click icon to add picture or click on frame and insert picture from Templafy Images</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GB" dirty="0"/>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GB" dirty="0"/>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0110014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13063"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t>Right click on picture and choose “</a:t>
            </a:r>
            <a:r>
              <a:rPr lang="en-GB" sz="1400" b="0" dirty="0"/>
              <a:t>Send to Back” </a:t>
            </a:r>
            <a:r>
              <a:rPr lang="en-GB" sz="1400" dirty="0"/>
              <a:t>to get overlay in front. You have the option to change the color of the overlay.</a:t>
            </a:r>
            <a:endParaRPr lang="en-GB" sz="1400" dirty="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GB" dirty="0"/>
              <a:t>.</a:t>
            </a:r>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GB" dirty="0"/>
              <a:t>Click on frame and insert picture using the Insert tab - Pictures or from Templafy Images. Right click on picture and choose Send to Back to get overlay in front</a:t>
            </a:r>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GB" noProof="0" dirty="0"/>
              <a:t>Click to add title</a:t>
            </a:r>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subtitle</a:t>
            </a:r>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840056"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4590018"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8404303"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GB" dirty="0"/>
              <a:t>Click to add title</a:t>
            </a:r>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GB" dirty="0"/>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GB" dirty="0"/>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5609298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GB" dirty="0"/>
              <a:t>Click to add note</a:t>
            </a:r>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695406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Fast overskrift"/>
          <p:cNvSpPr txBox="1"/>
          <p:nvPr userDrawn="1"/>
        </p:nvSpPr>
        <p:spPr>
          <a:xfrm>
            <a:off x="576000" y="575389"/>
            <a:ext cx="11036658"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351338"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579394"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655538"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16348875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52400" y="1753200"/>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PICTURES</a:t>
            </a:r>
            <a:br>
              <a:rPr lang="en-GB" sz="900" dirty="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mn-lt"/>
                <a:cs typeface="Arial" panose="020B0604020202020204" pitchFamily="34" charset="0"/>
              </a:rPr>
              <a:t>GRIDLINES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92128" y="1739659"/>
            <a:ext cx="270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76000" y="576000"/>
            <a:ext cx="1103123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 - TEMPLAFY</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32149" y="5433576"/>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579080" y="1739659"/>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25" name="Picture 24">
            <a:extLst>
              <a:ext uri="{FF2B5EF4-FFF2-40B4-BE49-F238E27FC236}">
                <a16:creationId xmlns:a16="http://schemas.microsoft.com/office/drawing/2014/main" id="{F331C0D7-BCB5-4FE1-A9B6-D9809499EF5D}"/>
              </a:ext>
            </a:extLst>
          </p:cNvPr>
          <p:cNvPicPr>
            <a:picLocks noChangeAspect="1"/>
          </p:cNvPicPr>
          <p:nvPr userDrawn="1"/>
        </p:nvPicPr>
        <p:blipFill>
          <a:blip r:embed="rId8"/>
          <a:stretch>
            <a:fillRect/>
          </a:stretch>
        </p:blipFill>
        <p:spPr>
          <a:xfrm>
            <a:off x="2972055" y="5081316"/>
            <a:ext cx="475428" cy="176762"/>
          </a:xfrm>
          <a:prstGeom prst="rect">
            <a:avLst/>
          </a:prstGeom>
        </p:spPr>
      </p:pic>
      <p:pic>
        <p:nvPicPr>
          <p:cNvPr id="32" name="Picture 16">
            <a:extLst>
              <a:ext uri="{FF2B5EF4-FFF2-40B4-BE49-F238E27FC236}">
                <a16:creationId xmlns:a16="http://schemas.microsoft.com/office/drawing/2014/main" id="{B49CAB4B-9C3B-4796-BEA1-B4B11781FC85}"/>
              </a:ext>
            </a:extLst>
          </p:cNvPr>
          <p:cNvPicPr>
            <a:picLocks noChangeAspect="1"/>
          </p:cNvPicPr>
          <p:nvPr userDrawn="1"/>
        </p:nvPicPr>
        <p:blipFill>
          <a:blip r:embed="rId9"/>
          <a:stretch>
            <a:fillRect/>
          </a:stretch>
        </p:blipFill>
        <p:spPr>
          <a:xfrm>
            <a:off x="2972055" y="4264321"/>
            <a:ext cx="328881" cy="505501"/>
          </a:xfrm>
          <a:prstGeom prst="rect">
            <a:avLst/>
          </a:prstGeom>
        </p:spPr>
      </p:pic>
      <p:pic>
        <p:nvPicPr>
          <p:cNvPr id="33" name="Picture 20">
            <a:extLst>
              <a:ext uri="{FF2B5EF4-FFF2-40B4-BE49-F238E27FC236}">
                <a16:creationId xmlns:a16="http://schemas.microsoft.com/office/drawing/2014/main" id="{160FB3A2-EC0D-45D3-BF6C-5D3B5307FC65}"/>
              </a:ext>
            </a:extLst>
          </p:cNvPr>
          <p:cNvPicPr>
            <a:picLocks noChangeAspect="1"/>
          </p:cNvPicPr>
          <p:nvPr userDrawn="1"/>
        </p:nvPicPr>
        <p:blipFill>
          <a:blip r:embed="rId10"/>
          <a:stretch>
            <a:fillRect/>
          </a:stretch>
        </p:blipFill>
        <p:spPr>
          <a:xfrm>
            <a:off x="2974753" y="3531166"/>
            <a:ext cx="538465" cy="172841"/>
          </a:xfrm>
          <a:prstGeom prst="rect">
            <a:avLst/>
          </a:prstGeom>
        </p:spPr>
      </p:pic>
      <p:pic>
        <p:nvPicPr>
          <p:cNvPr id="34" name="Picture 33">
            <a:extLst>
              <a:ext uri="{FF2B5EF4-FFF2-40B4-BE49-F238E27FC236}">
                <a16:creationId xmlns:a16="http://schemas.microsoft.com/office/drawing/2014/main" id="{6CB277AC-3602-4F6B-A61C-2A8A6AABC0AB}"/>
              </a:ext>
            </a:extLst>
          </p:cNvPr>
          <p:cNvPicPr>
            <a:picLocks noChangeAspect="1"/>
          </p:cNvPicPr>
          <p:nvPr userDrawn="1"/>
        </p:nvPicPr>
        <p:blipFill>
          <a:blip r:embed="rId11"/>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3654875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Tree>
    <p:extLst>
      <p:ext uri="{BB962C8B-B14F-4D97-AF65-F5344CB8AC3E}">
        <p14:creationId xmlns:p14="http://schemas.microsoft.com/office/powerpoint/2010/main" val="221195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H">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C01A3ED8-481D-4AD3-A0C0-68C5F74AEF33}"/>
              </a:ext>
            </a:extLst>
          </p:cNvPr>
          <p:cNvSpPr/>
          <p:nvPr userDrawn="1"/>
        </p:nvSpPr>
        <p:spPr bwMode="white">
          <a:xfrm>
            <a:off x="0" y="0"/>
            <a:ext cx="12193200" cy="6861600"/>
          </a:xfrm>
          <a:prstGeom prst="rect">
            <a:avLst/>
          </a:prstGeom>
          <a:solidFill>
            <a:srgbClr val="D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47352523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image A">
    <p:bg>
      <p:bgRef idx="1001">
        <a:schemeClr val="bg1"/>
      </p:bgRef>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EF947FB-398C-49D8-9DB7-CF0D52B48244}"/>
              </a:ext>
            </a:extLst>
          </p:cNvPr>
          <p:cNvSpPr txBox="1"/>
          <p:nvPr userDrawn="1"/>
        </p:nvSpPr>
        <p:spPr>
          <a:xfrm>
            <a:off x="9525" y="-270387"/>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6" name="Text Placeholder overlay">
            <a:extLst>
              <a:ext uri="{FF2B5EF4-FFF2-40B4-BE49-F238E27FC236}">
                <a16:creationId xmlns:a16="http://schemas.microsoft.com/office/drawing/2014/main" id="{C70B7A3F-A3A4-4A09-BA64-09DA17002DB3}"/>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7" name="Picture Placeholder">
            <a:extLst>
              <a:ext uri="{FF2B5EF4-FFF2-40B4-BE49-F238E27FC236}">
                <a16:creationId xmlns:a16="http://schemas.microsoft.com/office/drawing/2014/main" id="{33330DFC-348E-45F1-B8EA-A838F9AC16FB}"/>
              </a:ext>
            </a:extLst>
          </p:cNvPr>
          <p:cNvSpPr>
            <a:spLocks noGrp="1"/>
          </p:cNvSpPr>
          <p:nvPr>
            <p:ph type="pic" sz="quarter" idx="19" hasCustomPrompt="1"/>
          </p:nvPr>
        </p:nvSpPr>
        <p:spPr bwMode="ltGray">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312656136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image B">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23650865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2" name="image" descr="{&quot;templafy&quot;:{&quot;id&quot;:&quot;28e88ab3-9adb-497c-b454-34f197d766ff&quot;}}" title="UserProfile.Office.Logowhite">
            <a:extLst>
              <a:ext uri="{FF2B5EF4-FFF2-40B4-BE49-F238E27FC236}">
                <a16:creationId xmlns:a16="http://schemas.microsoft.com/office/drawing/2014/main" id="{17583030-0CC7-455E-8B17-CCCE897C477F}"/>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301655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image C">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6" name="TextBox 15">
            <a:extLst>
              <a:ext uri="{FF2B5EF4-FFF2-40B4-BE49-F238E27FC236}">
                <a16:creationId xmlns:a16="http://schemas.microsoft.com/office/drawing/2014/main" id="{1801EEA3-060B-479A-B5A2-5B65ECA02B8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0" name="Picture Placeholder 7">
            <a:extLst>
              <a:ext uri="{FF2B5EF4-FFF2-40B4-BE49-F238E27FC236}">
                <a16:creationId xmlns:a16="http://schemas.microsoft.com/office/drawing/2014/main" id="{052A9BED-7119-4011-8102-7EF2B42857C2}"/>
              </a:ext>
            </a:extLst>
          </p:cNvPr>
          <p:cNvSpPr>
            <a:spLocks noGrp="1"/>
          </p:cNvSpPr>
          <p:nvPr>
            <p:ph type="pic" sz="quarter" idx="13" hasCustomPrompt="1"/>
          </p:nvPr>
        </p:nvSpPr>
        <p:spPr bwMode="white">
          <a:xfrm>
            <a:off x="0" y="-1"/>
            <a:ext cx="12193200" cy="6861600"/>
          </a:xfrm>
          <a:solidFill>
            <a:schemeClr val="bg2"/>
          </a:solidFill>
          <a:ln>
            <a:noFill/>
          </a:ln>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bwMode="white">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bwMode="white">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20239675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image D">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40474895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image 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TextBox 13">
            <a:extLst>
              <a:ext uri="{FF2B5EF4-FFF2-40B4-BE49-F238E27FC236}">
                <a16:creationId xmlns:a16="http://schemas.microsoft.com/office/drawing/2014/main" id="{68BFF504-19E5-4573-B8B7-8236172984B2}"/>
              </a:ext>
            </a:extLst>
          </p:cNvPr>
          <p:cNvSpPr txBox="1"/>
          <p:nvPr userDrawn="1"/>
        </p:nvSpPr>
        <p:spPr>
          <a:xfrm>
            <a:off x="9525" y="6908403"/>
            <a:ext cx="1202055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0" name="TextBox 19">
            <a:extLst>
              <a:ext uri="{FF2B5EF4-FFF2-40B4-BE49-F238E27FC236}">
                <a16:creationId xmlns:a16="http://schemas.microsoft.com/office/drawing/2014/main" id="{CFEA7050-6C95-4A1A-AA39-73B319435C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17" name="Text Placeholder overlay">
            <a:extLst>
              <a:ext uri="{FF2B5EF4-FFF2-40B4-BE49-F238E27FC236}">
                <a16:creationId xmlns:a16="http://schemas.microsoft.com/office/drawing/2014/main" id="{6890B414-5C5A-4ABC-B810-7A84853F6CAC}"/>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9" name="Picture Placeholder">
            <a:extLst>
              <a:ext uri="{FF2B5EF4-FFF2-40B4-BE49-F238E27FC236}">
                <a16:creationId xmlns:a16="http://schemas.microsoft.com/office/drawing/2014/main" id="{BAA506D2-9531-46FA-91DC-CC7BBA283F9C}"/>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8" name="Text Placeholder 17">
            <a:extLst>
              <a:ext uri="{FF2B5EF4-FFF2-40B4-BE49-F238E27FC236}">
                <a16:creationId xmlns:a16="http://schemas.microsoft.com/office/drawing/2014/main" id="{F1A575E5-C92D-46CF-BB10-4C35517DF898}"/>
              </a:ext>
            </a:extLst>
          </p:cNvPr>
          <p:cNvSpPr>
            <a:spLocks noGrp="1"/>
          </p:cNvSpPr>
          <p:nvPr>
            <p:ph type="body" sz="quarter" idx="18" hasCustomPrompt="1"/>
          </p:nvPr>
        </p:nvSpPr>
        <p:spPr bwMode="ltGray">
          <a:xfrm>
            <a:off x="840" y="1182600"/>
            <a:ext cx="10672745" cy="4494932"/>
          </a:xfrm>
          <a:custGeom>
            <a:avLst/>
            <a:gdLst>
              <a:gd name="connsiteX0" fmla="*/ 0 w 10672745"/>
              <a:gd name="connsiteY0" fmla="*/ 0 h 4494932"/>
              <a:gd name="connsiteX1" fmla="*/ 8116694 w 10672745"/>
              <a:gd name="connsiteY1" fmla="*/ 0 h 4494932"/>
              <a:gd name="connsiteX2" fmla="*/ 8284474 w 10672745"/>
              <a:gd name="connsiteY2" fmla="*/ 9414 h 4494932"/>
              <a:gd name="connsiteX3" fmla="*/ 8965652 w 10672745"/>
              <a:gd name="connsiteY3" fmla="*/ 400309 h 4494932"/>
              <a:gd name="connsiteX4" fmla="*/ 10545658 w 10672745"/>
              <a:gd name="connsiteY4" fmla="*/ 1992768 h 4494932"/>
              <a:gd name="connsiteX5" fmla="*/ 10672730 w 10672745"/>
              <a:gd name="connsiteY5" fmla="*/ 2247039 h 4494932"/>
              <a:gd name="connsiteX6" fmla="*/ 10545658 w 10672745"/>
              <a:gd name="connsiteY6" fmla="*/ 2502071 h 4494932"/>
              <a:gd name="connsiteX7" fmla="*/ 8965652 w 10672745"/>
              <a:gd name="connsiteY7" fmla="*/ 4094530 h 4494932"/>
              <a:gd name="connsiteX8" fmla="*/ 8115036 w 10672745"/>
              <a:gd name="connsiteY8" fmla="*/ 4494932 h 4494932"/>
              <a:gd name="connsiteX9" fmla="*/ 0 w 10672745"/>
              <a:gd name="connsiteY9" fmla="*/ 4494932 h 44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2745" h="4494932">
                <a:moveTo>
                  <a:pt x="0" y="0"/>
                </a:moveTo>
                <a:lnTo>
                  <a:pt x="8116694" y="0"/>
                </a:lnTo>
                <a:lnTo>
                  <a:pt x="8284474" y="9414"/>
                </a:lnTo>
                <a:cubicBezTo>
                  <a:pt x="8647697" y="52695"/>
                  <a:pt x="8797092" y="236086"/>
                  <a:pt x="8965652" y="400309"/>
                </a:cubicBezTo>
                <a:cubicBezTo>
                  <a:pt x="9117248" y="547839"/>
                  <a:pt x="10118698" y="1560725"/>
                  <a:pt x="10545658" y="1992768"/>
                </a:cubicBezTo>
                <a:cubicBezTo>
                  <a:pt x="10676922" y="2124923"/>
                  <a:pt x="10672730" y="2205486"/>
                  <a:pt x="10672730" y="2247039"/>
                </a:cubicBezTo>
                <a:cubicBezTo>
                  <a:pt x="10672730" y="2288591"/>
                  <a:pt x="10676922" y="2369281"/>
                  <a:pt x="10545658" y="2502071"/>
                </a:cubicBezTo>
                <a:cubicBezTo>
                  <a:pt x="10118698" y="2933987"/>
                  <a:pt x="9117248" y="3946873"/>
                  <a:pt x="8965652" y="4094530"/>
                </a:cubicBezTo>
                <a:cubicBezTo>
                  <a:pt x="8773012" y="4282088"/>
                  <a:pt x="8605404" y="4494932"/>
                  <a:pt x="8115036" y="4494932"/>
                </a:cubicBezTo>
                <a:lnTo>
                  <a:pt x="0" y="4494932"/>
                </a:lnTo>
                <a:close/>
              </a:path>
            </a:pathLst>
          </a:custGeom>
          <a:solidFill>
            <a:schemeClr val="accent1">
              <a:alpha val="8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ctrTitle" hasCustomPrompt="1"/>
          </p:nvPr>
        </p:nvSpPr>
        <p:spPr>
          <a:xfrm>
            <a:off x="576000" y="2664000"/>
            <a:ext cx="8496000" cy="917229"/>
          </a:xfrm>
        </p:spPr>
        <p:txBody>
          <a:bodyPr anchor="b"/>
          <a:lstStyle>
            <a:lvl1pPr algn="l">
              <a:defRPr sz="3600">
                <a:solidFill>
                  <a:schemeClr val="bg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3553200"/>
            <a:ext cx="8496000" cy="735840"/>
          </a:xfrm>
        </p:spPr>
        <p:txBody>
          <a:bodyPr/>
          <a:lstStyle>
            <a:lvl1pPr marL="0" indent="0" algn="l">
              <a:spcBef>
                <a:spcPts val="0"/>
              </a:spcBef>
              <a:buFont typeface="Arial" panose="020B0604020202020204" pitchFamily="34" charset="0"/>
              <a:buChar char="​"/>
              <a:defRPr sz="3600">
                <a:solidFill>
                  <a:schemeClr val="bg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15192735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image F">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81E3379-4F1E-4DDF-B1F2-AB16C0348DE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endParaRPr lang="en-US" sz="1600" dirty="0">
              <a:solidFill>
                <a:schemeClr val="bg1"/>
              </a:solidFill>
            </a:endParaRP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Text Placeholder background">
            <a:extLst>
              <a:ext uri="{FF2B5EF4-FFF2-40B4-BE49-F238E27FC236}">
                <a16:creationId xmlns:a16="http://schemas.microsoft.com/office/drawing/2014/main" id="{B5AE4C1C-C650-4BF8-A92F-EFE50E2025A0}"/>
              </a:ext>
            </a:extLst>
          </p:cNvPr>
          <p:cNvSpPr>
            <a:spLocks noGrp="1"/>
          </p:cNvSpPr>
          <p:nvPr>
            <p:ph type="body" sz="quarter" idx="18" hasCustomPrompt="1"/>
          </p:nvPr>
        </p:nvSpPr>
        <p:spPr bwMode="ltGray">
          <a:xfrm>
            <a:off x="1" y="-3"/>
            <a:ext cx="12192000"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26" name="Picture Placeholder 25">
            <a:extLst>
              <a:ext uri="{FF2B5EF4-FFF2-40B4-BE49-F238E27FC236}">
                <a16:creationId xmlns:a16="http://schemas.microsoft.com/office/drawing/2014/main" id="{5FA3D29B-510E-43E5-872C-2E256D9E2DE2}"/>
              </a:ext>
            </a:extLst>
          </p:cNvPr>
          <p:cNvSpPr>
            <a:spLocks noGrp="1"/>
          </p:cNvSpPr>
          <p:nvPr>
            <p:ph type="pic" sz="quarter" idx="13" hasCustomPrompt="1"/>
          </p:nvPr>
        </p:nvSpPr>
        <p:spPr bwMode="white">
          <a:xfrm>
            <a:off x="6385200" y="0"/>
            <a:ext cx="5806800" cy="6858000"/>
          </a:xfrm>
          <a:custGeom>
            <a:avLst/>
            <a:gdLst>
              <a:gd name="connsiteX0" fmla="*/ 1535604 w 5806800"/>
              <a:gd name="connsiteY0" fmla="*/ 0 h 6858000"/>
              <a:gd name="connsiteX1" fmla="*/ 5806800 w 5806800"/>
              <a:gd name="connsiteY1" fmla="*/ 0 h 6858000"/>
              <a:gd name="connsiteX2" fmla="*/ 5806800 w 5806800"/>
              <a:gd name="connsiteY2" fmla="*/ 6858000 h 6858000"/>
              <a:gd name="connsiteX3" fmla="*/ 1535600 w 5806800"/>
              <a:gd name="connsiteY3" fmla="*/ 6858000 h 6858000"/>
              <a:gd name="connsiteX4" fmla="*/ 1349099 w 5806800"/>
              <a:gd name="connsiteY4" fmla="*/ 6688497 h 6858000"/>
              <a:gd name="connsiteX5" fmla="*/ 4970 w 5806800"/>
              <a:gd name="connsiteY5" fmla="*/ 3666213 h 6858000"/>
              <a:gd name="connsiteX6" fmla="*/ 0 w 5806800"/>
              <a:gd name="connsiteY6" fmla="*/ 3469656 h 6858000"/>
              <a:gd name="connsiteX7" fmla="*/ 0 w 5806800"/>
              <a:gd name="connsiteY7" fmla="*/ 3388348 h 6858000"/>
              <a:gd name="connsiteX8" fmla="*/ 4970 w 5806800"/>
              <a:gd name="connsiteY8" fmla="*/ 3191792 h 6858000"/>
              <a:gd name="connsiteX9" fmla="*/ 1349099 w 5806800"/>
              <a:gd name="connsiteY9" fmla="*/ 169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6800" h="6858000">
                <a:moveTo>
                  <a:pt x="1535604" y="0"/>
                </a:moveTo>
                <a:lnTo>
                  <a:pt x="5806800" y="0"/>
                </a:lnTo>
                <a:lnTo>
                  <a:pt x="5806800" y="6858000"/>
                </a:lnTo>
                <a:lnTo>
                  <a:pt x="1535600" y="6858000"/>
                </a:lnTo>
                <a:lnTo>
                  <a:pt x="1349099" y="6688497"/>
                </a:lnTo>
                <a:cubicBezTo>
                  <a:pt x="567058" y="5906456"/>
                  <a:pt x="64709" y="4844722"/>
                  <a:pt x="4970" y="3666213"/>
                </a:cubicBezTo>
                <a:lnTo>
                  <a:pt x="0" y="3469656"/>
                </a:lnTo>
                <a:lnTo>
                  <a:pt x="0" y="3388348"/>
                </a:lnTo>
                <a:lnTo>
                  <a:pt x="4970" y="3191792"/>
                </a:lnTo>
                <a:cubicBezTo>
                  <a:pt x="64709" y="2013283"/>
                  <a:pt x="567058" y="951549"/>
                  <a:pt x="1349099" y="169507"/>
                </a:cubicBezTo>
                <a:close/>
              </a:path>
            </a:pathLst>
          </a:custGeom>
          <a:solidFill>
            <a:schemeClr val="tx2"/>
          </a:solidFill>
        </p:spPr>
        <p:txBody>
          <a:bodyPr wrap="square" lIns="0" tIns="936000" rIns="0" bIns="0" anchor="ctr" anchorCtr="0">
            <a:noAutofit/>
          </a:bodyPr>
          <a:lstStyle>
            <a:lvl1pPr marL="0" indent="0" algn="ctr">
              <a:buNone/>
              <a:defRPr sz="1600"/>
            </a:lvl1pPr>
          </a:lstStyle>
          <a:p>
            <a:r>
              <a:rPr lang="en-US" dirty="0"/>
              <a:t>Click icon to add picture or click on </a:t>
            </a:r>
            <a:br>
              <a:rPr lang="en-GB" dirty="0"/>
            </a:br>
            <a:r>
              <a:rPr lang="en-US" dirty="0"/>
              <a:t>frame and insert picture from Templafy Images</a:t>
            </a:r>
            <a:endParaRPr lang="en-US"/>
          </a:p>
        </p:txBody>
      </p:sp>
      <p:sp>
        <p:nvSpPr>
          <p:cNvPr id="27" name="Title 1">
            <a:extLst>
              <a:ext uri="{FF2B5EF4-FFF2-40B4-BE49-F238E27FC236}">
                <a16:creationId xmlns:a16="http://schemas.microsoft.com/office/drawing/2014/main" id="{24CFC25A-A856-45D7-9185-559DFF3105C9}"/>
              </a:ext>
            </a:extLst>
          </p:cNvPr>
          <p:cNvSpPr>
            <a:spLocks noGrp="1"/>
          </p:cNvSpPr>
          <p:nvPr>
            <p:ph type="ctrTitle" hasCustomPrompt="1"/>
          </p:nvPr>
        </p:nvSpPr>
        <p:spPr>
          <a:xfrm>
            <a:off x="576000" y="1282431"/>
            <a:ext cx="5378400" cy="917229"/>
          </a:xfrm>
        </p:spPr>
        <p:txBody>
          <a:bodyPr anchor="b"/>
          <a:lstStyle>
            <a:lvl1pPr algn="l">
              <a:defRPr sz="3600">
                <a:solidFill>
                  <a:schemeClr val="tx1"/>
                </a:solidFill>
              </a:defRPr>
            </a:lvl1pPr>
          </a:lstStyle>
          <a:p>
            <a:r>
              <a:rPr lang="en-US" noProof="0" dirty="0"/>
              <a:t>Click to add title</a:t>
            </a:r>
            <a:endParaRPr lang="en-US" dirty="0"/>
          </a:p>
        </p:txBody>
      </p:sp>
      <p:sp>
        <p:nvSpPr>
          <p:cNvPr id="28" name="Subtitle 2">
            <a:extLst>
              <a:ext uri="{FF2B5EF4-FFF2-40B4-BE49-F238E27FC236}">
                <a16:creationId xmlns:a16="http://schemas.microsoft.com/office/drawing/2014/main" id="{7B52F83E-F1B6-48A0-9091-9E792296F460}"/>
              </a:ext>
            </a:extLst>
          </p:cNvPr>
          <p:cNvSpPr>
            <a:spLocks noGrp="1"/>
          </p:cNvSpPr>
          <p:nvPr>
            <p:ph type="subTitle" idx="1" hasCustomPrompt="1"/>
          </p:nvPr>
        </p:nvSpPr>
        <p:spPr>
          <a:xfrm>
            <a:off x="576000" y="2171826"/>
            <a:ext cx="53784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US" dirty="0"/>
              <a:t>Click to add subtitle</a:t>
            </a:r>
            <a:endParaRPr lang="en-US"/>
          </a:p>
        </p:txBody>
      </p:sp>
      <p:sp>
        <p:nvSpPr>
          <p:cNvPr id="29" name="Text Placeholder 4">
            <a:extLst>
              <a:ext uri="{FF2B5EF4-FFF2-40B4-BE49-F238E27FC236}">
                <a16:creationId xmlns:a16="http://schemas.microsoft.com/office/drawing/2014/main" id="{E93E98F9-FDA9-4445-94BB-B5BAA4925922}"/>
              </a:ext>
            </a:extLst>
          </p:cNvPr>
          <p:cNvSpPr>
            <a:spLocks noGrp="1"/>
          </p:cNvSpPr>
          <p:nvPr>
            <p:ph type="body" sz="quarter" idx="19"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US" noProof="0" dirty="0"/>
              <a:t>Click to add text</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113504574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p>
            <a:r>
              <a:rPr lang="en-US" noProof="0" dirty="0"/>
              <a:t>Click to add title</a:t>
            </a:r>
            <a:endParaRPr lang="en-US"/>
          </a:p>
        </p:txBody>
      </p:sp>
      <p:sp>
        <p:nvSpPr>
          <p:cNvPr id="12" name="Subtitle">
            <a:extLst>
              <a:ext uri="{FF2B5EF4-FFF2-40B4-BE49-F238E27FC236}">
                <a16:creationId xmlns:a16="http://schemas.microsoft.com/office/drawing/2014/main" id="{1BFC480B-2A23-4458-8A22-50F3182580FC}"/>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3" name="Text Placeholder note">
            <a:extLst>
              <a:ext uri="{FF2B5EF4-FFF2-40B4-BE49-F238E27FC236}">
                <a16:creationId xmlns:a16="http://schemas.microsoft.com/office/drawing/2014/main" id="{2E290DD8-5829-4CF0-B3F6-DBF7FAE0C183}"/>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1 column content + image A">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9" name="Text Placeholder overlay">
            <a:extLst>
              <a:ext uri="{FF2B5EF4-FFF2-40B4-BE49-F238E27FC236}">
                <a16:creationId xmlns:a16="http://schemas.microsoft.com/office/drawing/2014/main" id="{1D77A42B-8F50-4F8F-80BB-2FB39110D37D}"/>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532800"/>
          </a:xfrm>
        </p:spPr>
        <p:txBody>
          <a:bodyPr/>
          <a:lstStyle>
            <a:lvl1pPr>
              <a:defRPr>
                <a:solidFill>
                  <a:schemeClr val="bg1"/>
                </a:solidFill>
              </a:defRPr>
            </a:lvl1pPr>
          </a:lstStyle>
          <a:p>
            <a:r>
              <a:rPr lang="en-US" noProof="0" dirty="0"/>
              <a:t>Click to add title</a:t>
            </a:r>
            <a:endParaRPr lang="en-US"/>
          </a:p>
        </p:txBody>
      </p:sp>
      <p:sp>
        <p:nvSpPr>
          <p:cNvPr id="15" name="Subtitle">
            <a:extLst>
              <a:ext uri="{FF2B5EF4-FFF2-40B4-BE49-F238E27FC236}">
                <a16:creationId xmlns:a16="http://schemas.microsoft.com/office/drawing/2014/main" id="{341795AD-310E-4A37-B28E-7020A3BF6DF0}"/>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6" name="Text Placeholder note">
            <a:extLst>
              <a:ext uri="{FF2B5EF4-FFF2-40B4-BE49-F238E27FC236}">
                <a16:creationId xmlns:a16="http://schemas.microsoft.com/office/drawing/2014/main" id="{389D8D80-F6F5-4938-A58A-225BE81D020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endParaRPr lang="en-US"/>
          </a:p>
          <a:p>
            <a:pPr lvl="1"/>
            <a:endParaRPr lang="en-US"/>
          </a:p>
          <a:p>
            <a:pPr lvl="2"/>
            <a:endParaRPr lang="en-US"/>
          </a:p>
          <a:p>
            <a:pPr lvl="3"/>
            <a:endParaRPr lang="en-US"/>
          </a:p>
          <a:p>
            <a:pPr lvl="4"/>
            <a:endParaRPr lang="en-US"/>
          </a:p>
          <a:p>
            <a:pPr lvl="5"/>
            <a:endParaRPr lang="en-US"/>
          </a:p>
          <a:p>
            <a:pPr lvl="6"/>
            <a:endParaRPr lang="en-US"/>
          </a:p>
          <a:p>
            <a:pPr lvl="7"/>
            <a:endParaRPr lang="en-US"/>
          </a:p>
          <a:p>
            <a:pPr lvl="8"/>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85660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1 column content + image B">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6A9CABC-98CD-43FF-A429-11DB3204292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2" name="Picture Placeholder">
            <a:extLst>
              <a:ext uri="{FF2B5EF4-FFF2-40B4-BE49-F238E27FC236}">
                <a16:creationId xmlns:a16="http://schemas.microsoft.com/office/drawing/2014/main" id="{50B80647-6F04-4785-9642-63BB3908B4DF}"/>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tx1"/>
                </a:solidFill>
              </a:defRPr>
            </a:lvl1pPr>
          </a:lstStyle>
          <a:p>
            <a:r>
              <a:rPr lang="en-US" dirty="0"/>
              <a:t>Click on frame and insert picture using the Insert tab - Pictures or from Templafy Images.</a:t>
            </a:r>
            <a:endParaRPr lang="en-US"/>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US" noProof="0" dirty="0"/>
              <a:t>Click to add title</a:t>
            </a:r>
            <a:endParaRPr lang="en-US"/>
          </a:p>
        </p:txBody>
      </p:sp>
      <p:sp>
        <p:nvSpPr>
          <p:cNvPr id="22" name="Subtitle">
            <a:extLst>
              <a:ext uri="{FF2B5EF4-FFF2-40B4-BE49-F238E27FC236}">
                <a16:creationId xmlns:a16="http://schemas.microsoft.com/office/drawing/2014/main" id="{581AC6BC-6431-40B2-9F4A-6E1D9D15B160}"/>
              </a:ext>
            </a:extLst>
          </p:cNvPr>
          <p:cNvSpPr>
            <a:spLocks noGrp="1"/>
          </p:cNvSpPr>
          <p:nvPr>
            <p:ph type="subTitle" idx="13" hasCustomPrompt="1"/>
          </p:nvPr>
        </p:nvSpPr>
        <p:spPr>
          <a:xfrm>
            <a:off x="576000" y="1338392"/>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2070000"/>
            <a:ext cx="11041200" cy="39196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23" name="Text Placeholder note">
            <a:extLst>
              <a:ext uri="{FF2B5EF4-FFF2-40B4-BE49-F238E27FC236}">
                <a16:creationId xmlns:a16="http://schemas.microsoft.com/office/drawing/2014/main" id="{152B1AF4-60AE-4F67-B0DA-C7465BF97C5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0417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1 column content + image C ">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11BF2C-6FDB-4024-978B-A8602D15830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15" name="Text Placeholder overlay">
            <a:extLst>
              <a:ext uri="{FF2B5EF4-FFF2-40B4-BE49-F238E27FC236}">
                <a16:creationId xmlns:a16="http://schemas.microsoft.com/office/drawing/2014/main" id="{D29E5F34-4C32-480C-A9B9-DD056676066F}"/>
              </a:ext>
            </a:extLst>
          </p:cNvPr>
          <p:cNvSpPr>
            <a:spLocks noGrp="1"/>
          </p:cNvSpPr>
          <p:nvPr>
            <p:ph type="body" sz="quarter" idx="20" hasCustomPrompt="1"/>
          </p:nvPr>
        </p:nvSpPr>
        <p:spPr bwMode="ltGray">
          <a:xfrm>
            <a:off x="840" y="0"/>
            <a:ext cx="12191160" cy="6858000"/>
          </a:xfrm>
          <a:prstGeom prst="rect">
            <a:avLst/>
          </a:prstGeom>
          <a:solidFill>
            <a:schemeClr val="accent1">
              <a:alpha val="7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6" name="Picture Placeholder">
            <a:extLst>
              <a:ext uri="{FF2B5EF4-FFF2-40B4-BE49-F238E27FC236}">
                <a16:creationId xmlns:a16="http://schemas.microsoft.com/office/drawing/2014/main" id="{56C190E3-4144-470F-9492-F224C43E3490}"/>
              </a:ext>
            </a:extLst>
          </p:cNvPr>
          <p:cNvSpPr>
            <a:spLocks noGrp="1"/>
          </p:cNvSpPr>
          <p:nvPr>
            <p:ph type="pic" sz="quarter" idx="19" hasCustomPrompt="1"/>
          </p:nvPr>
        </p:nvSpPr>
        <p:spPr bwMode="white">
          <a:xfrm>
            <a:off x="0" y="-1"/>
            <a:ext cx="12193200" cy="6861600"/>
          </a:xfrm>
          <a:noFill/>
        </p:spPr>
        <p:txBody>
          <a:bodyPr lIns="144000" tIns="36000" bIns="0" anchor="t"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3" name="TextBox 12">
            <a:extLst>
              <a:ext uri="{FF2B5EF4-FFF2-40B4-BE49-F238E27FC236}">
                <a16:creationId xmlns:a16="http://schemas.microsoft.com/office/drawing/2014/main" id="{86A9CABC-98CD-43FF-A429-11DB3204292A}"/>
              </a:ext>
            </a:extLst>
          </p:cNvPr>
          <p:cNvSpPr txBox="1"/>
          <p:nvPr userDrawn="1"/>
        </p:nvSpPr>
        <p:spPr>
          <a:xfrm>
            <a:off x="9525"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21" name="Freeform: Shape guidepost">
            <a:extLst>
              <a:ext uri="{FF2B5EF4-FFF2-40B4-BE49-F238E27FC236}">
                <a16:creationId xmlns:a16="http://schemas.microsoft.com/office/drawing/2014/main" id="{9C22143E-5A31-4617-8B8F-E2A2F8C483C9}"/>
              </a:ext>
            </a:extLst>
          </p:cNvPr>
          <p:cNvSpPr>
            <a:spLocks noGrp="1"/>
          </p:cNvSpPr>
          <p:nvPr>
            <p:ph type="body" sz="quarter" idx="18" hasCustomPrompt="1"/>
          </p:nvPr>
        </p:nvSpPr>
        <p:spPr bwMode="ltGray">
          <a:xfrm>
            <a:off x="836" y="648090"/>
            <a:ext cx="12190435" cy="6209164"/>
          </a:xfrm>
          <a:custGeom>
            <a:avLst/>
            <a:gdLst>
              <a:gd name="connsiteX0" fmla="*/ 0 w 12190435"/>
              <a:gd name="connsiteY0" fmla="*/ 0 h 6209164"/>
              <a:gd name="connsiteX1" fmla="*/ 9256444 w 12190435"/>
              <a:gd name="connsiteY1" fmla="*/ 0 h 6209164"/>
              <a:gd name="connsiteX2" fmla="*/ 11319523 w 12190435"/>
              <a:gd name="connsiteY2" fmla="*/ 770186 h 6209164"/>
              <a:gd name="connsiteX3" fmla="*/ 12184851 w 12190435"/>
              <a:gd name="connsiteY3" fmla="*/ 1641648 h 6209164"/>
              <a:gd name="connsiteX4" fmla="*/ 12184851 w 12190435"/>
              <a:gd name="connsiteY4" fmla="*/ 5646056 h 6209164"/>
              <a:gd name="connsiteX5" fmla="*/ 12190435 w 12190435"/>
              <a:gd name="connsiteY5" fmla="*/ 5646056 h 6209164"/>
              <a:gd name="connsiteX6" fmla="*/ 12190435 w 12190435"/>
              <a:gd name="connsiteY6" fmla="*/ 6209164 h 6209164"/>
              <a:gd name="connsiteX7" fmla="*/ 5542 w 12190435"/>
              <a:gd name="connsiteY7" fmla="*/ 6209164 h 6209164"/>
              <a:gd name="connsiteX8" fmla="*/ 5542 w 12190435"/>
              <a:gd name="connsiteY8" fmla="*/ 6074130 h 6209164"/>
              <a:gd name="connsiteX9" fmla="*/ 0 w 12190435"/>
              <a:gd name="connsiteY9" fmla="*/ 6074130 h 620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0435" h="6209164">
                <a:moveTo>
                  <a:pt x="0" y="0"/>
                </a:moveTo>
                <a:lnTo>
                  <a:pt x="9256444" y="0"/>
                </a:lnTo>
                <a:cubicBezTo>
                  <a:pt x="10625146" y="0"/>
                  <a:pt x="10750747" y="197983"/>
                  <a:pt x="11319523" y="770186"/>
                </a:cubicBezTo>
                <a:lnTo>
                  <a:pt x="12184851" y="1641648"/>
                </a:lnTo>
                <a:lnTo>
                  <a:pt x="12184851" y="5646056"/>
                </a:lnTo>
                <a:lnTo>
                  <a:pt x="12190435" y="5646056"/>
                </a:lnTo>
                <a:lnTo>
                  <a:pt x="12190435" y="6209164"/>
                </a:lnTo>
                <a:lnTo>
                  <a:pt x="5542" y="6209164"/>
                </a:lnTo>
                <a:lnTo>
                  <a:pt x="5542" y="6074130"/>
                </a:lnTo>
                <a:lnTo>
                  <a:pt x="0" y="6074130"/>
                </a:lnTo>
                <a:close/>
              </a:path>
            </a:pathLst>
          </a:custGeom>
          <a:solidFill>
            <a:schemeClr val="accent1">
              <a:alpha val="7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2" name="Title 1"/>
          <p:cNvSpPr>
            <a:spLocks noGrp="1"/>
          </p:cNvSpPr>
          <p:nvPr>
            <p:ph type="title" hasCustomPrompt="1"/>
          </p:nvPr>
        </p:nvSpPr>
        <p:spPr>
          <a:xfrm>
            <a:off x="576000" y="864000"/>
            <a:ext cx="10096763" cy="460800"/>
          </a:xfrm>
        </p:spPr>
        <p:txBody>
          <a:bodyPr/>
          <a:lstStyle>
            <a:lvl1pPr>
              <a:defRPr sz="3000">
                <a:solidFill>
                  <a:schemeClr val="bg1"/>
                </a:solidFill>
              </a:defRPr>
            </a:lvl1pPr>
          </a:lstStyle>
          <a:p>
            <a:r>
              <a:rPr lang="en-US" noProof="0" dirty="0"/>
              <a:t>Click to add title</a:t>
            </a:r>
            <a:endParaRPr lang="en-US"/>
          </a:p>
        </p:txBody>
      </p:sp>
      <p:sp>
        <p:nvSpPr>
          <p:cNvPr id="17" name="Subtitle">
            <a:extLst>
              <a:ext uri="{FF2B5EF4-FFF2-40B4-BE49-F238E27FC236}">
                <a16:creationId xmlns:a16="http://schemas.microsoft.com/office/drawing/2014/main" id="{ABE57BC1-ED74-46E8-8356-EAE3A51D8412}"/>
              </a:ext>
            </a:extLst>
          </p:cNvPr>
          <p:cNvSpPr>
            <a:spLocks noGrp="1"/>
          </p:cNvSpPr>
          <p:nvPr>
            <p:ph type="subTitle" idx="13" hasCustomPrompt="1"/>
          </p:nvPr>
        </p:nvSpPr>
        <p:spPr>
          <a:xfrm>
            <a:off x="576000" y="1338391"/>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2069999"/>
            <a:ext cx="11041200" cy="39196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8" name="Text Placeholder note">
            <a:extLst>
              <a:ext uri="{FF2B5EF4-FFF2-40B4-BE49-F238E27FC236}">
                <a16:creationId xmlns:a16="http://schemas.microsoft.com/office/drawing/2014/main" id="{948B132A-F9A1-4AB7-8050-5CD2776A2B5B}"/>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5979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39201"/>
          </a:xfrm>
        </p:spPr>
        <p:txBody>
          <a:bodyPr/>
          <a:lstStyle/>
          <a:p>
            <a:r>
              <a:rPr lang="en-US" noProof="0" dirty="0"/>
              <a:t>Click to add title</a:t>
            </a:r>
            <a:endParaRPr lang="en-US" dirty="0"/>
          </a:p>
        </p:txBody>
      </p:sp>
      <p:sp>
        <p:nvSpPr>
          <p:cNvPr id="14" name="Subtitle">
            <a:extLst>
              <a:ext uri="{FF2B5EF4-FFF2-40B4-BE49-F238E27FC236}">
                <a16:creationId xmlns:a16="http://schemas.microsoft.com/office/drawing/2014/main" id="{6B70A4B5-82AE-483D-BA9B-D0EFAF87D71B}"/>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7199"/>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5" name="Text Placeholder note">
            <a:extLst>
              <a:ext uri="{FF2B5EF4-FFF2-40B4-BE49-F238E27FC236}">
                <a16:creationId xmlns:a16="http://schemas.microsoft.com/office/drawing/2014/main" id="{B6EB8BBF-CA8E-4F2A-99AB-D5799ECC71C4}"/>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column content w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11041200" cy="459613"/>
          </a:xfrm>
        </p:spPr>
        <p:txBody>
          <a:bodyPr/>
          <a:lstStyle/>
          <a:p>
            <a:r>
              <a:rPr lang="en-US" noProof="0" dirty="0"/>
              <a:t>Click to add title</a:t>
            </a:r>
            <a:endParaRPr lang="en-US" dirty="0"/>
          </a:p>
        </p:txBody>
      </p:sp>
      <p:sp>
        <p:nvSpPr>
          <p:cNvPr id="14" name="Subtitle">
            <a:extLst>
              <a:ext uri="{FF2B5EF4-FFF2-40B4-BE49-F238E27FC236}">
                <a16:creationId xmlns:a16="http://schemas.microsoft.com/office/drawing/2014/main" id="{178EB922-0633-4676-BCEC-1E4ECA35EA4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7200"/>
            <a:ext cx="11041200" cy="19908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76000" y="4002013"/>
            <a:ext cx="11041200" cy="19908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5" name="Text Placeholder note">
            <a:extLst>
              <a:ext uri="{FF2B5EF4-FFF2-40B4-BE49-F238E27FC236}">
                <a16:creationId xmlns:a16="http://schemas.microsoft.com/office/drawing/2014/main" id="{AAAF2F0C-90F0-46A5-AE3A-EC29BB27ED91}"/>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72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8" name="image" descr="{&quot;templafy&quot;:{&quot;id&quot;:&quot;9fca0875-d139-4928-b214-f95ddeaf3689&quot;}}" title="UserProfile.Office.Logowhite">
            <a:extLst>
              <a:ext uri="{FF2B5EF4-FFF2-40B4-BE49-F238E27FC236}">
                <a16:creationId xmlns:a16="http://schemas.microsoft.com/office/drawing/2014/main" id="{A8774AC0-3C48-495C-801E-2F0F629CD086}"/>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1331214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content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39200"/>
          </a:xfrm>
        </p:spPr>
        <p:txBody>
          <a:bodyPr/>
          <a:lstStyle/>
          <a:p>
            <a:r>
              <a:rPr lang="en-US" noProof="0" dirty="0"/>
              <a:t>Click to add title</a:t>
            </a:r>
            <a:endParaRPr lang="en-US" dirty="0"/>
          </a:p>
        </p:txBody>
      </p:sp>
      <p:sp>
        <p:nvSpPr>
          <p:cNvPr id="15" name="Subtitle">
            <a:extLst>
              <a:ext uri="{FF2B5EF4-FFF2-40B4-BE49-F238E27FC236}">
                <a16:creationId xmlns:a16="http://schemas.microsoft.com/office/drawing/2014/main" id="{86643FA2-4F91-4217-90BD-890949F44C4E}"/>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8000"/>
            <a:ext cx="34884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52400" y="1728000"/>
            <a:ext cx="34884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28800" y="1728000"/>
            <a:ext cx="34884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6" name="Text Placeholder note">
            <a:extLst>
              <a:ext uri="{FF2B5EF4-FFF2-40B4-BE49-F238E27FC236}">
                <a16:creationId xmlns:a16="http://schemas.microsoft.com/office/drawing/2014/main" id="{DB77C7F7-3EE3-42DC-8B11-3150B3B0F04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US"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57588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3 column content B">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F2545-7DAB-4DEC-A59D-A0B708676833}"/>
              </a:ext>
            </a:extLst>
          </p:cNvPr>
          <p:cNvSpPr>
            <a:spLocks noGrp="1"/>
          </p:cNvSpPr>
          <p:nvPr>
            <p:ph type="title" hasCustomPrompt="1"/>
          </p:nvPr>
        </p:nvSpPr>
        <p:spPr>
          <a:xfrm>
            <a:off x="576000" y="576000"/>
            <a:ext cx="11041200" cy="460800"/>
          </a:xfrm>
        </p:spPr>
        <p:txBody>
          <a:bodyPr/>
          <a:lstStyle/>
          <a:p>
            <a:r>
              <a:rPr lang="en-US" noProof="0" dirty="0"/>
              <a:t>Click to add title</a:t>
            </a:r>
            <a:endParaRPr lang="en-US" dirty="0"/>
          </a:p>
        </p:txBody>
      </p:sp>
      <p:sp>
        <p:nvSpPr>
          <p:cNvPr id="15" name="Subtitle">
            <a:extLst>
              <a:ext uri="{FF2B5EF4-FFF2-40B4-BE49-F238E27FC236}">
                <a16:creationId xmlns:a16="http://schemas.microsoft.com/office/drawing/2014/main" id="{831AE43E-8E8B-44B1-AE69-D0FDC6B92B78}"/>
              </a:ext>
            </a:extLst>
          </p:cNvPr>
          <p:cNvSpPr>
            <a:spLocks noGrp="1"/>
          </p:cNvSpPr>
          <p:nvPr>
            <p:ph type="subTitle" idx="2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8000"/>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728000"/>
            <a:ext cx="5374800" cy="19908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42400" y="4003200"/>
            <a:ext cx="5374800" cy="19908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6" name="Text Placeholder note">
            <a:extLst>
              <a:ext uri="{FF2B5EF4-FFF2-40B4-BE49-F238E27FC236}">
                <a16:creationId xmlns:a16="http://schemas.microsoft.com/office/drawing/2014/main" id="{8F0A84A2-47AD-425C-82A9-59BFE38C79B9}"/>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35598FA6-EE97-48FC-B8CE-B3D5929AB4A9}"/>
              </a:ext>
            </a:extLst>
          </p:cNvPr>
          <p:cNvSpPr>
            <a:spLocks noGrp="1"/>
          </p:cNvSpPr>
          <p:nvPr>
            <p:ph type="dt" sz="half" idx="18"/>
          </p:nvPr>
        </p:nvSpPr>
        <p:spPr/>
        <p:txBody>
          <a:bodyPr/>
          <a:lstStyle/>
          <a:p>
            <a:endParaRPr lang="en-US" dirty="0"/>
          </a:p>
        </p:txBody>
      </p:sp>
      <p:sp>
        <p:nvSpPr>
          <p:cNvPr id="6" name="Footer Placeholder 5">
            <a:extLst>
              <a:ext uri="{FF2B5EF4-FFF2-40B4-BE49-F238E27FC236}">
                <a16:creationId xmlns:a16="http://schemas.microsoft.com/office/drawing/2014/main" id="{60503BE5-E858-43E5-A9AF-FA1AED0629E7}"/>
              </a:ext>
            </a:extLst>
          </p:cNvPr>
          <p:cNvSpPr>
            <a:spLocks noGrp="1"/>
          </p:cNvSpPr>
          <p:nvPr>
            <p:ph type="ftr" sz="quarter" idx="19"/>
          </p:nvPr>
        </p:nvSpPr>
        <p:spPr/>
        <p:txBody>
          <a:bodyPr/>
          <a:lstStyle/>
          <a:p>
            <a:endParaRPr lang="en-US" dirty="0"/>
          </a:p>
        </p:txBody>
      </p:sp>
      <p:sp>
        <p:nvSpPr>
          <p:cNvPr id="14" name="Slide Number Placeholder 13">
            <a:extLst>
              <a:ext uri="{FF2B5EF4-FFF2-40B4-BE49-F238E27FC236}">
                <a16:creationId xmlns:a16="http://schemas.microsoft.com/office/drawing/2014/main" id="{BB0C1F13-4646-49DC-A7AD-FFA90EFE5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2764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 1 column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0" y="0"/>
            <a:ext cx="6098400" cy="6856248"/>
          </a:xfrm>
          <a:solidFill>
            <a:schemeClr val="accent6"/>
          </a:solidFill>
        </p:spPr>
        <p:txBody>
          <a:bodyPr tIns="864000" anchor="ctr" anchorCtr="0"/>
          <a:lstStyle>
            <a:lvl1pPr marL="0" indent="0" algn="ctr">
              <a:spcAft>
                <a:spcPts val="0"/>
              </a:spcAft>
              <a:buNone/>
              <a:defRPr sz="1600"/>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2" name="Title 1"/>
          <p:cNvSpPr>
            <a:spLocks noGrp="1"/>
          </p:cNvSpPr>
          <p:nvPr>
            <p:ph type="title" hasCustomPrompt="1"/>
          </p:nvPr>
        </p:nvSpPr>
        <p:spPr>
          <a:xfrm>
            <a:off x="6674399" y="576000"/>
            <a:ext cx="4942800" cy="460800"/>
          </a:xfrm>
        </p:spPr>
        <p:txBody>
          <a:bodyPr/>
          <a:lstStyle>
            <a:lvl1pPr>
              <a:defRPr sz="3000"/>
            </a:lvl1pPr>
          </a:lstStyle>
          <a:p>
            <a:r>
              <a:rPr lang="en-US" noProof="0" dirty="0"/>
              <a:t>Click to add title</a:t>
            </a:r>
            <a:endParaRPr lang="en-US"/>
          </a:p>
        </p:txBody>
      </p:sp>
      <p:sp>
        <p:nvSpPr>
          <p:cNvPr id="15" name="Subtitle">
            <a:extLst>
              <a:ext uri="{FF2B5EF4-FFF2-40B4-BE49-F238E27FC236}">
                <a16:creationId xmlns:a16="http://schemas.microsoft.com/office/drawing/2014/main" id="{752E1E55-E612-48D1-9DE1-61E5FB78E5D1}"/>
              </a:ext>
            </a:extLst>
          </p:cNvPr>
          <p:cNvSpPr>
            <a:spLocks noGrp="1"/>
          </p:cNvSpPr>
          <p:nvPr>
            <p:ph type="subTitle" idx="13" hasCustomPrompt="1"/>
          </p:nvPr>
        </p:nvSpPr>
        <p:spPr>
          <a:xfrm>
            <a:off x="6674398" y="1036800"/>
            <a:ext cx="4942801"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6674399" y="1727200"/>
            <a:ext cx="4942800" cy="4265613"/>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6" name="Text Placeholder note">
            <a:extLst>
              <a:ext uri="{FF2B5EF4-FFF2-40B4-BE49-F238E27FC236}">
                <a16:creationId xmlns:a16="http://schemas.microsoft.com/office/drawing/2014/main" id="{ECED8AB3-9AC2-4CB3-BA0C-FA3693A8852E}"/>
              </a:ext>
            </a:extLst>
          </p:cNvPr>
          <p:cNvSpPr>
            <a:spLocks noGrp="1"/>
          </p:cNvSpPr>
          <p:nvPr>
            <p:ph type="body" sz="quarter" idx="233" hasCustomPrompt="1"/>
          </p:nvPr>
        </p:nvSpPr>
        <p:spPr>
          <a:xfrm>
            <a:off x="6674398" y="5994000"/>
            <a:ext cx="4942801"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7" name="Date Placeholder 6">
            <a:extLst>
              <a:ext uri="{FF2B5EF4-FFF2-40B4-BE49-F238E27FC236}">
                <a16:creationId xmlns:a16="http://schemas.microsoft.com/office/drawing/2014/main" id="{BBF37A88-64A0-43B7-9206-9DEC3FEB1C42}"/>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02941E57-741C-47B9-9AAC-43AA250EF03B}"/>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F99F2B67-1D61-4179-8DB6-24F949504EE2}"/>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40" userDrawn="1">
          <p15:clr>
            <a:srgbClr val="FBAE40"/>
          </p15:clr>
        </p15:guide>
        <p15:guide id="2" pos="420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0D108E6-D63B-430D-8F08-F531D5733777}"/>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background</a:t>
            </a:r>
            <a:endParaRPr lang="en-US" sz="1600" dirty="0">
              <a:solidFill>
                <a:schemeClr val="tx1"/>
              </a:solidFill>
            </a:endParaRPr>
          </a:p>
        </p:txBody>
      </p:sp>
      <p:sp>
        <p:nvSpPr>
          <p:cNvPr id="18" name="Freeform: background">
            <a:extLst>
              <a:ext uri="{FF2B5EF4-FFF2-40B4-BE49-F238E27FC236}">
                <a16:creationId xmlns:a16="http://schemas.microsoft.com/office/drawing/2014/main" id="{5D71086E-9F75-4A6A-A8FA-6E163839B595}"/>
              </a:ext>
            </a:extLst>
          </p:cNvPr>
          <p:cNvSpPr>
            <a:spLocks noGrp="1"/>
          </p:cNvSpPr>
          <p:nvPr>
            <p:ph type="body" sz="quarter" idx="234" hasCustomPrompt="1"/>
          </p:nvPr>
        </p:nvSpPr>
        <p:spPr bwMode="ltGray">
          <a:xfrm>
            <a:off x="2" y="-3"/>
            <a:ext cx="7146357" cy="6858003"/>
          </a:xfrm>
          <a:custGeom>
            <a:avLst/>
            <a:gdLst>
              <a:gd name="connsiteX0" fmla="*/ 0 w 7146357"/>
              <a:gd name="connsiteY0" fmla="*/ 0 h 6858003"/>
              <a:gd name="connsiteX1" fmla="*/ 7146357 w 7146357"/>
              <a:gd name="connsiteY1" fmla="*/ 0 h 6858003"/>
              <a:gd name="connsiteX2" fmla="*/ 7141199 w 7146357"/>
              <a:gd name="connsiteY2" fmla="*/ 7253 h 6858003"/>
              <a:gd name="connsiteX3" fmla="*/ 6095999 w 7146357"/>
              <a:gd name="connsiteY3" fmla="*/ 3429003 h 6858003"/>
              <a:gd name="connsiteX4" fmla="*/ 7141199 w 7146357"/>
              <a:gd name="connsiteY4" fmla="*/ 6850754 h 6858003"/>
              <a:gd name="connsiteX5" fmla="*/ 7146354 w 7146357"/>
              <a:gd name="connsiteY5" fmla="*/ 6858003 h 6858003"/>
              <a:gd name="connsiteX6" fmla="*/ 0 w 7146357"/>
              <a:gd name="connsiteY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357" h="6858003">
                <a:moveTo>
                  <a:pt x="0" y="0"/>
                </a:moveTo>
                <a:lnTo>
                  <a:pt x="7146357" y="0"/>
                </a:lnTo>
                <a:lnTo>
                  <a:pt x="7141199" y="7253"/>
                </a:lnTo>
                <a:cubicBezTo>
                  <a:pt x="6481314" y="984011"/>
                  <a:pt x="6095999" y="2161510"/>
                  <a:pt x="6095999" y="3429003"/>
                </a:cubicBezTo>
                <a:cubicBezTo>
                  <a:pt x="6095999" y="4696497"/>
                  <a:pt x="6481314" y="5873995"/>
                  <a:pt x="7141199" y="6850754"/>
                </a:cubicBezTo>
                <a:lnTo>
                  <a:pt x="7146354" y="6858003"/>
                </a:lnTo>
                <a:lnTo>
                  <a:pt x="0" y="6858003"/>
                </a:lnTo>
                <a:close/>
              </a:path>
            </a:pathLst>
          </a:cu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US" noProof="0" dirty="0"/>
              <a:t>Click to add title</a:t>
            </a:r>
            <a:endParaRPr lang="en-US" dirty="0"/>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5" name="Content Placeholder 14">
            <a:extLst>
              <a:ext uri="{FF2B5EF4-FFF2-40B4-BE49-F238E27FC236}">
                <a16:creationId xmlns:a16="http://schemas.microsoft.com/office/drawing/2014/main" id="{2514552F-C442-44AD-AF7A-CB0DEE390DD9}"/>
              </a:ext>
            </a:extLst>
          </p:cNvPr>
          <p:cNvSpPr>
            <a:spLocks noGrp="1"/>
          </p:cNvSpPr>
          <p:nvPr>
            <p:ph sz="quarter" idx="18" hasCustomPrompt="1"/>
          </p:nvPr>
        </p:nvSpPr>
        <p:spPr>
          <a:xfrm>
            <a:off x="7183438" y="1728000"/>
            <a:ext cx="4432300" cy="4265613"/>
          </a:xfrm>
        </p:spPr>
        <p:txBody>
          <a:body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2" name="Text Placeholder note">
            <a:extLst>
              <a:ext uri="{FF2B5EF4-FFF2-40B4-BE49-F238E27FC236}">
                <a16:creationId xmlns:a16="http://schemas.microsoft.com/office/drawing/2014/main" id="{2BF9B48A-EF4A-4395-96A5-C704B94A8BC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FBCC68E1-A442-4387-AE60-95134A67A472}"/>
              </a:ext>
            </a:extLst>
          </p:cNvPr>
          <p:cNvSpPr>
            <a:spLocks noGrp="1"/>
          </p:cNvSpPr>
          <p:nvPr>
            <p:ph type="dt" sz="half" idx="20"/>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672CE263-2672-4827-A3A7-2E3CD3A7383E}"/>
              </a:ext>
            </a:extLst>
          </p:cNvPr>
          <p:cNvSpPr>
            <a:spLocks noGrp="1"/>
          </p:cNvSpPr>
          <p:nvPr>
            <p:ph type="ftr" sz="quarter" idx="21"/>
          </p:nvPr>
        </p:nvSpPr>
        <p:spPr/>
        <p:txBody>
          <a:bodyPr/>
          <a:lstStyle/>
          <a:p>
            <a:endParaRPr lang="en-US" dirty="0"/>
          </a:p>
        </p:txBody>
      </p:sp>
      <p:sp>
        <p:nvSpPr>
          <p:cNvPr id="4" name="Slide Number Placeholder 3">
            <a:extLst>
              <a:ext uri="{FF2B5EF4-FFF2-40B4-BE49-F238E27FC236}">
                <a16:creationId xmlns:a16="http://schemas.microsoft.com/office/drawing/2014/main" id="{5F4C4F34-BAEA-40B6-9E44-988A7E2416E8}"/>
              </a:ext>
            </a:extLst>
          </p:cNvPr>
          <p:cNvSpPr>
            <a:spLocks noGrp="1"/>
          </p:cNvSpPr>
          <p:nvPr>
            <p:ph type="sldNum" sz="quarter" idx="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71038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 text + picture 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2B77C1-E4FA-4809-BE66-228DF218C9E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background</a:t>
            </a:r>
            <a:endParaRPr lang="en-US" sz="1600" dirty="0">
              <a:solidFill>
                <a:schemeClr val="tx1"/>
              </a:solidFill>
            </a:endParaRPr>
          </a:p>
        </p:txBody>
      </p:sp>
      <p:sp>
        <p:nvSpPr>
          <p:cNvPr id="20" name="Freeform: background">
            <a:extLst>
              <a:ext uri="{FF2B5EF4-FFF2-40B4-BE49-F238E27FC236}">
                <a16:creationId xmlns:a16="http://schemas.microsoft.com/office/drawing/2014/main" id="{676F4D24-A664-468E-B055-32AC6BBBEFF6}"/>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17" name="Title 10">
            <a:extLst>
              <a:ext uri="{FF2B5EF4-FFF2-40B4-BE49-F238E27FC236}">
                <a16:creationId xmlns:a16="http://schemas.microsoft.com/office/drawing/2014/main" id="{C2337132-DA09-4C73-9A90-7704523628F5}"/>
              </a:ext>
            </a:extLst>
          </p:cNvPr>
          <p:cNvSpPr>
            <a:spLocks noGrp="1"/>
          </p:cNvSpPr>
          <p:nvPr>
            <p:ph type="title" hasCustomPrompt="1"/>
          </p:nvPr>
        </p:nvSpPr>
        <p:spPr>
          <a:xfrm>
            <a:off x="576000" y="1740053"/>
            <a:ext cx="4719900" cy="482310"/>
          </a:xfrm>
        </p:spPr>
        <p:txBody>
          <a:bodyPr tIns="36000"/>
          <a:lstStyle>
            <a:lvl1pPr>
              <a:defRPr sz="2000" b="1">
                <a:solidFill>
                  <a:schemeClr val="bg1"/>
                </a:solidFill>
                <a:latin typeface="+mn-lt"/>
              </a:defRPr>
            </a:lvl1pPr>
          </a:lstStyle>
          <a:p>
            <a:r>
              <a:rPr lang="en-US" noProof="0" dirty="0"/>
              <a:t>Click to add title</a:t>
            </a:r>
            <a:endParaRPr lang="en-US" dirty="0"/>
          </a:p>
        </p:txBody>
      </p:sp>
      <p:sp>
        <p:nvSpPr>
          <p:cNvPr id="18" name="Text Placeholder 7">
            <a:extLst>
              <a:ext uri="{FF2B5EF4-FFF2-40B4-BE49-F238E27FC236}">
                <a16:creationId xmlns:a16="http://schemas.microsoft.com/office/drawing/2014/main" id="{41A5EF0F-6A34-472C-9ECD-CBD12FFFA7B1}"/>
              </a:ext>
            </a:extLst>
          </p:cNvPr>
          <p:cNvSpPr>
            <a:spLocks noGrp="1"/>
          </p:cNvSpPr>
          <p:nvPr>
            <p:ph type="body" sz="quarter" idx="17" hasCustomPrompt="1"/>
          </p:nvPr>
        </p:nvSpPr>
        <p:spPr>
          <a:xfrm>
            <a:off x="574675" y="2251859"/>
            <a:ext cx="4721225" cy="37409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9" name="Text Placeholder note">
            <a:extLst>
              <a:ext uri="{FF2B5EF4-FFF2-40B4-BE49-F238E27FC236}">
                <a16:creationId xmlns:a16="http://schemas.microsoft.com/office/drawing/2014/main" id="{05F768AD-6AE0-4931-AC07-B5816B54767A}"/>
              </a:ext>
            </a:extLst>
          </p:cNvPr>
          <p:cNvSpPr>
            <a:spLocks noGrp="1"/>
          </p:cNvSpPr>
          <p:nvPr>
            <p:ph type="body" sz="quarter" idx="233" hasCustomPrompt="1"/>
          </p:nvPr>
        </p:nvSpPr>
        <p:spPr>
          <a:xfrm>
            <a:off x="575999" y="5994000"/>
            <a:ext cx="4723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91265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1 text + picture B">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9225672-78D1-47FF-B84B-4F476C084040}"/>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background</a:t>
            </a:r>
            <a:endParaRPr lang="en-US" sz="1600" dirty="0">
              <a:solidFill>
                <a:schemeClr val="tx1"/>
              </a:solidFill>
            </a:endParaRPr>
          </a:p>
        </p:txBody>
      </p:sp>
      <p:sp>
        <p:nvSpPr>
          <p:cNvPr id="12" name="Freeform: background">
            <a:extLst>
              <a:ext uri="{FF2B5EF4-FFF2-40B4-BE49-F238E27FC236}">
                <a16:creationId xmlns:a16="http://schemas.microsoft.com/office/drawing/2014/main" id="{2116DC2F-F316-440A-8125-532C719EFCCD}"/>
              </a:ext>
            </a:extLst>
          </p:cNvPr>
          <p:cNvSpPr>
            <a:spLocks noGrp="1"/>
          </p:cNvSpPr>
          <p:nvPr>
            <p:ph type="body" sz="quarter" idx="234" hasCustomPrompt="1"/>
          </p:nvPr>
        </p:nvSpPr>
        <p:spPr bwMode="ltGray">
          <a:xfrm>
            <a:off x="2" y="-3"/>
            <a:ext cx="12191998" cy="6858003"/>
          </a:xfrm>
          <a:prstGeom prst="rect">
            <a:avLst/>
          </a:pr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US" noProof="0" dirty="0"/>
              <a:t>Click to add title</a:t>
            </a:r>
            <a:endParaRPr lang="en-US" dirty="0"/>
          </a:p>
        </p:txBody>
      </p:sp>
      <p:sp>
        <p:nvSpPr>
          <p:cNvPr id="19" name="Subtitle">
            <a:extLst>
              <a:ext uri="{FF2B5EF4-FFF2-40B4-BE49-F238E27FC236}">
                <a16:creationId xmlns:a16="http://schemas.microsoft.com/office/drawing/2014/main" id="{445BEE09-E98D-4A7B-81FA-A460FA6F1181}"/>
              </a:ext>
            </a:extLst>
          </p:cNvPr>
          <p:cNvSpPr>
            <a:spLocks noGrp="1"/>
          </p:cNvSpPr>
          <p:nvPr>
            <p:ph type="subTitle" idx="13"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0" name="Text Placeholder note">
            <a:extLst>
              <a:ext uri="{FF2B5EF4-FFF2-40B4-BE49-F238E27FC236}">
                <a16:creationId xmlns:a16="http://schemas.microsoft.com/office/drawing/2014/main" id="{81696A35-CF4A-432D-BED4-E5BC664F682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63291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1 text + picture C">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7DE13F-B66E-4774-8A6E-2E6F48068D9A}"/>
              </a:ext>
            </a:extLst>
          </p:cNvPr>
          <p:cNvSpPr>
            <a:spLocks noGrp="1"/>
          </p:cNvSpPr>
          <p:nvPr>
            <p:ph type="pic" sz="quarter" idx="18" hasCustomPrompt="1"/>
          </p:nvPr>
        </p:nvSpPr>
        <p:spPr>
          <a:xfrm>
            <a:off x="6096000" y="0"/>
            <a:ext cx="6096000" cy="6856248"/>
          </a:xfrm>
          <a:custGeom>
            <a:avLst/>
            <a:gdLst>
              <a:gd name="connsiteX0" fmla="*/ 1016070 w 6096000"/>
              <a:gd name="connsiteY0" fmla="*/ 0 h 6856248"/>
              <a:gd name="connsiteX1" fmla="*/ 6096000 w 6096000"/>
              <a:gd name="connsiteY1" fmla="*/ 0 h 6856248"/>
              <a:gd name="connsiteX2" fmla="*/ 6096000 w 6096000"/>
              <a:gd name="connsiteY2" fmla="*/ 6856248 h 6856248"/>
              <a:gd name="connsiteX3" fmla="*/ 1014947 w 6096000"/>
              <a:gd name="connsiteY3" fmla="*/ 6856248 h 6856248"/>
              <a:gd name="connsiteX4" fmla="*/ 912073 w 6096000"/>
              <a:gd name="connsiteY4" fmla="*/ 6695780 h 6856248"/>
              <a:gd name="connsiteX5" fmla="*/ 0 w 6096000"/>
              <a:gd name="connsiteY5" fmla="*/ 3429000 h 6856248"/>
              <a:gd name="connsiteX6" fmla="*/ 912073 w 6096000"/>
              <a:gd name="connsiteY6" fmla="*/ 162221 h 685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6248">
                <a:moveTo>
                  <a:pt x="1016070" y="0"/>
                </a:moveTo>
                <a:lnTo>
                  <a:pt x="6096000" y="0"/>
                </a:lnTo>
                <a:lnTo>
                  <a:pt x="6096000" y="6856248"/>
                </a:lnTo>
                <a:lnTo>
                  <a:pt x="1014947" y="6856248"/>
                </a:lnTo>
                <a:lnTo>
                  <a:pt x="912073" y="6695780"/>
                </a:lnTo>
                <a:cubicBezTo>
                  <a:pt x="333295" y="5743239"/>
                  <a:pt x="0" y="4625042"/>
                  <a:pt x="0" y="3429000"/>
                </a:cubicBezTo>
                <a:cubicBezTo>
                  <a:pt x="0" y="2232959"/>
                  <a:pt x="333295" y="1114762"/>
                  <a:pt x="912073" y="162221"/>
                </a:cubicBezTo>
                <a:close/>
              </a:path>
            </a:pathLst>
          </a:custGeom>
          <a:solidFill>
            <a:schemeClr val="bg2"/>
          </a:solidFill>
        </p:spPr>
        <p:txBody>
          <a:bodyPr wrap="square" tIns="864000" anchor="ctr" anchorCtr="0">
            <a:noAutofit/>
          </a:bodyPr>
          <a:lstStyle>
            <a:lvl1pPr marL="0" indent="0" algn="ctr">
              <a:spcAft>
                <a:spcPts val="0"/>
              </a:spcAft>
              <a:buNone/>
              <a:defRPr sz="1600">
                <a:solidFill>
                  <a:schemeClr val="tx2"/>
                </a:solidFill>
              </a:defRPr>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60800"/>
          </a:xfrm>
        </p:spPr>
        <p:txBody>
          <a:bodyPr/>
          <a:lstStyle>
            <a:lvl1pPr>
              <a:defRPr sz="3000">
                <a:solidFill>
                  <a:schemeClr val="accent1"/>
                </a:solidFill>
              </a:defRPr>
            </a:lvl1pPr>
          </a:lstStyle>
          <a:p>
            <a:r>
              <a:rPr lang="en-US" noProof="0" dirty="0"/>
              <a:t>Click to add title</a:t>
            </a:r>
            <a:endParaRPr lang="en-US" dirty="0"/>
          </a:p>
        </p:txBody>
      </p:sp>
      <p:sp>
        <p:nvSpPr>
          <p:cNvPr id="10" name="Subtitle">
            <a:extLst>
              <a:ext uri="{FF2B5EF4-FFF2-40B4-BE49-F238E27FC236}">
                <a16:creationId xmlns:a16="http://schemas.microsoft.com/office/drawing/2014/main" id="{48CD1AC8-13AB-4BC2-809D-CD9F6BEE0E0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rgbClr val="545859"/>
                </a:solidFill>
              </a:defRPr>
            </a:lvl1pPr>
            <a:lvl2pPr>
              <a:defRPr>
                <a:solidFill>
                  <a:srgbClr val="545859"/>
                </a:solidFill>
              </a:defRPr>
            </a:lvl2pPr>
            <a:lvl3pPr>
              <a:defRPr>
                <a:solidFill>
                  <a:srgbClr val="545859"/>
                </a:solidFill>
              </a:defRPr>
            </a:lvl3pPr>
            <a:lvl4pPr>
              <a:defRPr>
                <a:solidFill>
                  <a:srgbClr val="545859"/>
                </a:solidFill>
              </a:defRPr>
            </a:lvl4pPr>
            <a:lvl5pPr>
              <a:defRPr>
                <a:solidFill>
                  <a:srgbClr val="545859"/>
                </a:solidFill>
              </a:defRPr>
            </a:lvl5pPr>
            <a:lvl6pPr>
              <a:defRPr>
                <a:solidFill>
                  <a:srgbClr val="545859"/>
                </a:solidFill>
              </a:defRPr>
            </a:lvl6pPr>
            <a:lvl7pPr>
              <a:defRPr>
                <a:solidFill>
                  <a:srgbClr val="545859"/>
                </a:solidFill>
              </a:defRPr>
            </a:lvl7pPr>
            <a:lvl8pPr>
              <a:defRPr>
                <a:solidFill>
                  <a:srgbClr val="545859"/>
                </a:solidFill>
              </a:defRPr>
            </a:lvl8pPr>
            <a:lvl9pPr>
              <a:defRPr>
                <a:solidFill>
                  <a:srgbClr val="545859"/>
                </a:solidFill>
              </a:defRPr>
            </a:lvl9pPr>
          </a:lstStyle>
          <a:p>
            <a:pPr lvl="0"/>
            <a:r>
              <a:rPr lang="en-US" noProof="0" dirty="0"/>
              <a:t>Click to add text point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Text Placeholder note">
            <a:extLst>
              <a:ext uri="{FF2B5EF4-FFF2-40B4-BE49-F238E27FC236}">
                <a16:creationId xmlns:a16="http://schemas.microsoft.com/office/drawing/2014/main" id="{A7C247D9-0E31-43F6-88C7-A515B38A2A04}"/>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CE624523-DFDE-44AF-95BF-334B98295B73}"/>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ABFBFD6A-6F80-4CF1-A8FA-8E5A6F5E5C87}"/>
              </a:ext>
            </a:extLst>
          </p:cNvPr>
          <p:cNvSpPr>
            <a:spLocks noGrp="1"/>
          </p:cNvSpPr>
          <p:nvPr>
            <p:ph type="ftr" sz="quarter" idx="22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9982023-7D4E-48A2-8E3D-FF66C0E7EFD9}"/>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81991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1 text + picture 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74BFFD-E540-45A5-8FC5-6D6E3B8652CC}"/>
              </a:ext>
            </a:extLst>
          </p:cNvPr>
          <p:cNvSpPr txBox="1"/>
          <p:nvPr userDrawn="1"/>
        </p:nvSpPr>
        <p:spPr>
          <a:xfrm>
            <a:off x="3290017" y="6908400"/>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9" name="TextBox 18">
            <a:extLst>
              <a:ext uri="{FF2B5EF4-FFF2-40B4-BE49-F238E27FC236}">
                <a16:creationId xmlns:a16="http://schemas.microsoft.com/office/drawing/2014/main" id="{5DAC383E-36F9-4C97-9527-8711F9D2C465}"/>
              </a:ext>
            </a:extLst>
          </p:cNvPr>
          <p:cNvSpPr txBox="1"/>
          <p:nvPr userDrawn="1"/>
        </p:nvSpPr>
        <p:spPr>
          <a:xfrm>
            <a:off x="9525" y="-270387"/>
            <a:ext cx="118491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a:t>
            </a:r>
            <a:endParaRPr lang="en-US" sz="1400" dirty="0">
              <a:solidFill>
                <a:schemeClr val="tx2"/>
              </a:solidFill>
            </a:endParaRPr>
          </a:p>
        </p:txBody>
      </p:sp>
      <p:sp>
        <p:nvSpPr>
          <p:cNvPr id="18" name="Overlay">
            <a:extLst>
              <a:ext uri="{FF2B5EF4-FFF2-40B4-BE49-F238E27FC236}">
                <a16:creationId xmlns:a16="http://schemas.microsoft.com/office/drawing/2014/main" id="{A35D48C2-BF06-4B2F-BE11-5D7A15F7C2BD}"/>
              </a:ext>
            </a:extLst>
          </p:cNvPr>
          <p:cNvSpPr>
            <a:spLocks noGrp="1"/>
          </p:cNvSpPr>
          <p:nvPr>
            <p:ph type="body" sz="quarter" idx="20" hasCustomPrompt="1"/>
          </p:nvPr>
        </p:nvSpPr>
        <p:spPr bwMode="ltGray">
          <a:xfrm>
            <a:off x="1" y="0"/>
            <a:ext cx="12192000" cy="6858000"/>
          </a:xfrm>
          <a:prstGeom prst="rect">
            <a:avLst/>
          </a:prstGeom>
          <a:gradFill>
            <a:gsLst>
              <a:gs pos="45000">
                <a:schemeClr val="tx1">
                  <a:alpha val="25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2" name="Picture Placeholder 7">
            <a:extLst>
              <a:ext uri="{FF2B5EF4-FFF2-40B4-BE49-F238E27FC236}">
                <a16:creationId xmlns:a16="http://schemas.microsoft.com/office/drawing/2014/main" id="{762B2AAB-0CDA-4757-93D0-AEA700334D1D}"/>
              </a:ext>
            </a:extLst>
          </p:cNvPr>
          <p:cNvSpPr>
            <a:spLocks noGrp="1"/>
          </p:cNvSpPr>
          <p:nvPr>
            <p:ph type="pic" sz="quarter" idx="13" hasCustomPrompt="1"/>
          </p:nvPr>
        </p:nvSpPr>
        <p:spPr>
          <a:xfrm>
            <a:off x="0" y="-1"/>
            <a:ext cx="12193200" cy="6861600"/>
          </a:xfrm>
          <a:solidFill>
            <a:schemeClr val="bg2"/>
          </a:solidFill>
        </p:spPr>
        <p:txBody>
          <a:bodyPr lIns="144000" tIns="108000"/>
          <a:lstStyle>
            <a:lvl1pPr marL="0" indent="0" algn="l">
              <a:buNone/>
              <a:defRPr sz="1600"/>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7" name="Overlay bubble">
            <a:extLst>
              <a:ext uri="{FF2B5EF4-FFF2-40B4-BE49-F238E27FC236}">
                <a16:creationId xmlns:a16="http://schemas.microsoft.com/office/drawing/2014/main" id="{7E84BF0B-909D-479A-B927-7FC528B47E4B}"/>
              </a:ext>
            </a:extLst>
          </p:cNvPr>
          <p:cNvSpPr>
            <a:spLocks noGrp="1"/>
          </p:cNvSpPr>
          <p:nvPr>
            <p:ph type="body" sz="quarter" idx="22" hasCustomPrompt="1"/>
          </p:nvPr>
        </p:nvSpPr>
        <p:spPr bwMode="ltGray">
          <a:xfrm>
            <a:off x="8458800" y="0"/>
            <a:ext cx="3733200" cy="6858000"/>
          </a:xfrm>
          <a:custGeom>
            <a:avLst/>
            <a:gdLst>
              <a:gd name="connsiteX0" fmla="*/ 1050355 w 3733200"/>
              <a:gd name="connsiteY0" fmla="*/ 0 h 6858000"/>
              <a:gd name="connsiteX1" fmla="*/ 3733200 w 3733200"/>
              <a:gd name="connsiteY1" fmla="*/ 0 h 6858000"/>
              <a:gd name="connsiteX2" fmla="*/ 3733200 w 3733200"/>
              <a:gd name="connsiteY2" fmla="*/ 6858000 h 6858000"/>
              <a:gd name="connsiteX3" fmla="*/ 1050355 w 3733200"/>
              <a:gd name="connsiteY3" fmla="*/ 6858000 h 6858000"/>
              <a:gd name="connsiteX4" fmla="*/ 1045200 w 3733200"/>
              <a:gd name="connsiteY4" fmla="*/ 6850751 h 6858000"/>
              <a:gd name="connsiteX5" fmla="*/ 0 w 3733200"/>
              <a:gd name="connsiteY5" fmla="*/ 3429000 h 6858000"/>
              <a:gd name="connsiteX6" fmla="*/ 1045200 w 37332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200" h="6858000">
                <a:moveTo>
                  <a:pt x="1050355" y="0"/>
                </a:moveTo>
                <a:lnTo>
                  <a:pt x="3733200" y="0"/>
                </a:lnTo>
                <a:lnTo>
                  <a:pt x="37332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1" name="Title 10">
            <a:extLst>
              <a:ext uri="{FF2B5EF4-FFF2-40B4-BE49-F238E27FC236}">
                <a16:creationId xmlns:a16="http://schemas.microsoft.com/office/drawing/2014/main" id="{D6C050F6-82F4-476C-B6FF-FE11F88C7E9A}"/>
              </a:ext>
            </a:extLst>
          </p:cNvPr>
          <p:cNvSpPr>
            <a:spLocks noGrp="1"/>
          </p:cNvSpPr>
          <p:nvPr>
            <p:ph type="title" hasCustomPrompt="1"/>
          </p:nvPr>
        </p:nvSpPr>
        <p:spPr>
          <a:xfrm>
            <a:off x="576000" y="867600"/>
            <a:ext cx="6609600" cy="1492141"/>
          </a:xfrm>
        </p:spPr>
        <p:txBody>
          <a:bodyPr tIns="0" anchor="b" anchorCtr="0"/>
          <a:lstStyle>
            <a:lvl1pPr>
              <a:lnSpc>
                <a:spcPct val="90000"/>
              </a:lnSpc>
              <a:spcAft>
                <a:spcPts val="300"/>
              </a:spcAft>
              <a:defRPr sz="4800" b="1">
                <a:solidFill>
                  <a:schemeClr val="bg1"/>
                </a:solidFill>
                <a:latin typeface="+mn-lt"/>
              </a:defRPr>
            </a:lvl1pPr>
          </a:lstStyle>
          <a:p>
            <a:r>
              <a:rPr lang="en-US" noProof="0" dirty="0"/>
              <a:t>Click to add title</a:t>
            </a:r>
            <a:endParaRPr lang="en-US" dirty="0"/>
          </a:p>
        </p:txBody>
      </p:sp>
      <p:sp>
        <p:nvSpPr>
          <p:cNvPr id="16" name="Subtitle">
            <a:extLst>
              <a:ext uri="{FF2B5EF4-FFF2-40B4-BE49-F238E27FC236}">
                <a16:creationId xmlns:a16="http://schemas.microsoft.com/office/drawing/2014/main" id="{2DBE087B-3AC1-46BC-8D4A-35AF7E337210}"/>
              </a:ext>
            </a:extLst>
          </p:cNvPr>
          <p:cNvSpPr>
            <a:spLocks noGrp="1"/>
          </p:cNvSpPr>
          <p:nvPr>
            <p:ph type="subTitle" idx="21" hasCustomPrompt="1"/>
          </p:nvPr>
        </p:nvSpPr>
        <p:spPr>
          <a:xfrm>
            <a:off x="576000" y="2441152"/>
            <a:ext cx="6609600" cy="78619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4003200"/>
            <a:ext cx="2541600" cy="1987200"/>
          </a:xfrm>
        </p:spPr>
        <p:txBody>
          <a:bodyPr anchor="b"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US" noProof="0" dirty="0"/>
              <a:t>Click to add text</a:t>
            </a:r>
            <a:endParaRPr lang="en-US" dirty="0"/>
          </a:p>
        </p:txBody>
      </p:sp>
      <p:sp>
        <p:nvSpPr>
          <p:cNvPr id="15" name="Text Placeholder 7">
            <a:extLst>
              <a:ext uri="{FF2B5EF4-FFF2-40B4-BE49-F238E27FC236}">
                <a16:creationId xmlns:a16="http://schemas.microsoft.com/office/drawing/2014/main" id="{E14D8863-9DA5-43C0-BC9B-0A9132C19F64}"/>
              </a:ext>
            </a:extLst>
          </p:cNvPr>
          <p:cNvSpPr>
            <a:spLocks noGrp="1"/>
          </p:cNvSpPr>
          <p:nvPr>
            <p:ph type="body" sz="quarter" idx="18" hasCustomPrompt="1"/>
          </p:nvPr>
        </p:nvSpPr>
        <p:spPr>
          <a:xfrm>
            <a:off x="9074400" y="1729138"/>
            <a:ext cx="2541600" cy="1987200"/>
          </a:xfrm>
        </p:spPr>
        <p:txBody>
          <a:bodyPr anchor="t" anchorCtr="0"/>
          <a:lstStyle>
            <a:lvl1pPr marL="0" indent="0">
              <a:buFontTx/>
              <a:buNone/>
              <a:defRPr sz="1000">
                <a:solidFill>
                  <a:schemeClr val="bg1"/>
                </a:solidFill>
              </a:defRPr>
            </a:lvl1pPr>
            <a:lvl2pPr marL="0" indent="0">
              <a:buFontTx/>
              <a:buNone/>
              <a:defRPr sz="1000">
                <a:solidFill>
                  <a:schemeClr val="bg1"/>
                </a:solidFill>
              </a:defRPr>
            </a:lvl2pPr>
            <a:lvl3pPr marL="0" indent="0">
              <a:buFontTx/>
              <a:buNone/>
              <a:defRPr sz="1000">
                <a:solidFill>
                  <a:schemeClr val="bg1"/>
                </a:solidFill>
              </a:defRPr>
            </a:lvl3pPr>
            <a:lvl4pPr>
              <a:buFontTx/>
              <a:buNone/>
              <a:defRPr sz="1000" b="0">
                <a:solidFill>
                  <a:schemeClr val="bg1"/>
                </a:solidFill>
              </a:defRPr>
            </a:lvl4pPr>
            <a:lvl5pPr>
              <a:buFontTx/>
              <a:buNone/>
              <a:defRPr sz="1000">
                <a:solidFill>
                  <a:schemeClr val="bg1"/>
                </a:solidFill>
              </a:defRPr>
            </a:lvl5pPr>
            <a:lvl6pPr>
              <a:buFontTx/>
              <a:buNone/>
              <a:defRPr sz="1000">
                <a:solidFill>
                  <a:schemeClr val="bg1"/>
                </a:solidFill>
                <a:latin typeface="+mn-lt"/>
              </a:defRPr>
            </a:lvl6pPr>
            <a:lvl7pPr>
              <a:buFontTx/>
              <a:buNone/>
              <a:defRPr sz="1000">
                <a:solidFill>
                  <a:schemeClr val="bg1"/>
                </a:solidFill>
                <a:latin typeface="+mn-lt"/>
              </a:defRPr>
            </a:lvl7pPr>
            <a:lvl8pPr>
              <a:buFontTx/>
              <a:buNone/>
              <a:defRPr sz="1000">
                <a:solidFill>
                  <a:schemeClr val="bg1"/>
                </a:solidFill>
                <a:latin typeface="+mn-lt"/>
              </a:defRPr>
            </a:lvl8pPr>
            <a:lvl9pPr>
              <a:buFontTx/>
              <a:buNone/>
              <a:defRPr sz="1000">
                <a:solidFill>
                  <a:schemeClr val="bg1"/>
                </a:solidFill>
                <a:latin typeface="+mn-lt"/>
              </a:defRPr>
            </a:lvl9pPr>
          </a:lstStyle>
          <a:p>
            <a:pPr lvl="0"/>
            <a:r>
              <a:rPr lang="en-US" noProof="0" dirty="0"/>
              <a:t>Click to add text</a:t>
            </a:r>
            <a:endParaRPr lang="en-US" dirty="0"/>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28986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1 text + picture/overlay A">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D2F42FA-AFF8-4C0D-BE47-5FF877E4B896}"/>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24" name="TextBox 23">
            <a:extLst>
              <a:ext uri="{FF2B5EF4-FFF2-40B4-BE49-F238E27FC236}">
                <a16:creationId xmlns:a16="http://schemas.microsoft.com/office/drawing/2014/main" id="{1548939C-F3C5-4E8D-AD87-F7C4A7A4C5D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4" name="Overlay">
            <a:extLst>
              <a:ext uri="{FF2B5EF4-FFF2-40B4-BE49-F238E27FC236}">
                <a16:creationId xmlns:a16="http://schemas.microsoft.com/office/drawing/2014/main" id="{65C63FBD-AF8E-438B-ADE0-4CC16532B702}"/>
              </a:ext>
            </a:extLst>
          </p:cNvPr>
          <p:cNvSpPr>
            <a:spLocks noGrp="1"/>
          </p:cNvSpPr>
          <p:nvPr>
            <p:ph type="body" sz="quarter" idx="234" hasCustomPrompt="1"/>
          </p:nvPr>
        </p:nvSpPr>
        <p:spPr bwMode="ltGray">
          <a:xfrm>
            <a:off x="1" y="0"/>
            <a:ext cx="12192000" cy="6858000"/>
          </a:xfrm>
          <a:prstGeom prst="rect">
            <a:avLst/>
          </a:prstGeom>
          <a:gradFill>
            <a:gsLst>
              <a:gs pos="45000">
                <a:schemeClr val="tx1">
                  <a:alpha val="34595"/>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84000" bIns="108000" anchor="t" anchorCtr="0"/>
          <a:lstStyle>
            <a:lvl1pPr marL="0" indent="0" algn="l">
              <a:spcAft>
                <a:spcPts val="0"/>
              </a:spcAft>
              <a:buNone/>
              <a:defRPr sz="1400">
                <a:solidFill>
                  <a:schemeClr val="tx2"/>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US" noProof="0" dirty="0"/>
              <a:t>Click to add title</a:t>
            </a:r>
            <a:endParaRPr lang="en-US"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7627C1C6-DB45-415F-9C05-0B64A63EF390}"/>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63FF7635-21C3-4865-84E0-5C7B7F95EF43}"/>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745D3F-AA94-400A-AF8F-16D527EB1F76}"/>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02407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1 text + picture/overlay B">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ABC4BD-5A21-415F-934F-F31895735664}"/>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21" name="TextBox 20">
            <a:extLst>
              <a:ext uri="{FF2B5EF4-FFF2-40B4-BE49-F238E27FC236}">
                <a16:creationId xmlns:a16="http://schemas.microsoft.com/office/drawing/2014/main" id="{2C941901-4818-4FCF-BEB1-0744ADC13571}"/>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3" name="Overlay">
            <a:extLst>
              <a:ext uri="{FF2B5EF4-FFF2-40B4-BE49-F238E27FC236}">
                <a16:creationId xmlns:a16="http://schemas.microsoft.com/office/drawing/2014/main" id="{F670BDC8-87FE-4EB9-A204-6452C515357F}"/>
              </a:ext>
            </a:extLst>
          </p:cNvPr>
          <p:cNvSpPr>
            <a:spLocks noGrp="1"/>
          </p:cNvSpPr>
          <p:nvPr>
            <p:ph type="body" sz="quarter" idx="22" hasCustomPrompt="1"/>
          </p:nvPr>
        </p:nvSpPr>
        <p:spPr bwMode="ltGray">
          <a:xfrm>
            <a:off x="1" y="0"/>
            <a:ext cx="12192000" cy="6858000"/>
          </a:xfrm>
          <a:prstGeom prst="rect">
            <a:avLst/>
          </a:prstGeom>
          <a:gradFill>
            <a:gsLst>
              <a:gs pos="45000">
                <a:schemeClr val="tx1">
                  <a:alpha val="20000"/>
                </a:schemeClr>
              </a:gs>
              <a:gs pos="100000">
                <a:schemeClr val="bg1">
                  <a:alpha val="24559"/>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8" name="Picture Placeholder">
            <a:extLst>
              <a:ext uri="{FF2B5EF4-FFF2-40B4-BE49-F238E27FC236}">
                <a16:creationId xmlns:a16="http://schemas.microsoft.com/office/drawing/2014/main" id="{4D276DFC-0D47-444F-9013-CA86083882F7}"/>
              </a:ext>
            </a:extLst>
          </p:cNvPr>
          <p:cNvSpPr>
            <a:spLocks noGrp="1"/>
          </p:cNvSpPr>
          <p:nvPr>
            <p:ph type="pic" sz="quarter" idx="220" hasCustomPrompt="1"/>
          </p:nvPr>
        </p:nvSpPr>
        <p:spPr bwMode="white">
          <a:xfrm>
            <a:off x="0" y="-1"/>
            <a:ext cx="12193200" cy="6861600"/>
          </a:xfrm>
          <a:solidFill>
            <a:schemeClr val="bg2"/>
          </a:solidFill>
        </p:spPr>
        <p:txBody>
          <a:bodyPr lIns="36000" tIns="36000" rIns="5112000" bIns="108000" anchor="t" anchorCtr="0"/>
          <a:lstStyle>
            <a:lvl1pPr marL="0" indent="0" algn="l">
              <a:spcAft>
                <a:spcPts val="0"/>
              </a:spcAft>
              <a:buNone/>
              <a:defRPr sz="1400">
                <a:solidFill>
                  <a:schemeClr val="tx2"/>
                </a:solidFill>
              </a:defRPr>
            </a:lvl1pPr>
          </a:lstStyle>
          <a:p>
            <a:r>
              <a:rPr lang="en-US" dirty="0"/>
              <a:t>Click on frame and insert picture using the Insert tab - Pictures or from Templafy Images. Right click on picture and choose Send to Back to get right picture in front</a:t>
            </a:r>
            <a:endParaRPr lang="en-US"/>
          </a:p>
        </p:txBody>
      </p:sp>
      <p:sp>
        <p:nvSpPr>
          <p:cNvPr id="20" name="Freeform: Shape overlay">
            <a:extLst>
              <a:ext uri="{FF2B5EF4-FFF2-40B4-BE49-F238E27FC236}">
                <a16:creationId xmlns:a16="http://schemas.microsoft.com/office/drawing/2014/main" id="{F7E026B5-03CD-442C-AA38-2B3730ACE252}"/>
              </a:ext>
            </a:extLst>
          </p:cNvPr>
          <p:cNvSpPr>
            <a:spLocks noGrp="1"/>
          </p:cNvSpPr>
          <p:nvPr>
            <p:ph type="body" sz="quarter" idx="20" hasCustomPrompt="1"/>
          </p:nvPr>
        </p:nvSpPr>
        <p:spPr bwMode="ltGray">
          <a:xfrm>
            <a:off x="6096000" y="0"/>
            <a:ext cx="6096000" cy="6858000"/>
          </a:xfrm>
          <a:custGeom>
            <a:avLst/>
            <a:gdLst>
              <a:gd name="connsiteX0" fmla="*/ 1050355 w 6096000"/>
              <a:gd name="connsiteY0" fmla="*/ 0 h 6858000"/>
              <a:gd name="connsiteX1" fmla="*/ 6096000 w 6096000"/>
              <a:gd name="connsiteY1" fmla="*/ 0 h 6858000"/>
              <a:gd name="connsiteX2" fmla="*/ 6096000 w 6096000"/>
              <a:gd name="connsiteY2" fmla="*/ 6858000 h 6858000"/>
              <a:gd name="connsiteX3" fmla="*/ 1050355 w 6096000"/>
              <a:gd name="connsiteY3" fmla="*/ 6858000 h 6858000"/>
              <a:gd name="connsiteX4" fmla="*/ 1045200 w 6096000"/>
              <a:gd name="connsiteY4" fmla="*/ 6850751 h 6858000"/>
              <a:gd name="connsiteX5" fmla="*/ 0 w 6096000"/>
              <a:gd name="connsiteY5" fmla="*/ 3429000 h 6858000"/>
              <a:gd name="connsiteX6" fmla="*/ 1045200 w 6096000"/>
              <a:gd name="connsiteY6" fmla="*/ 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50355" y="0"/>
                </a:moveTo>
                <a:lnTo>
                  <a:pt x="6096000" y="0"/>
                </a:lnTo>
                <a:lnTo>
                  <a:pt x="6096000" y="6858000"/>
                </a:lnTo>
                <a:lnTo>
                  <a:pt x="1050355" y="6858000"/>
                </a:lnTo>
                <a:lnTo>
                  <a:pt x="1045200" y="6850751"/>
                </a:lnTo>
                <a:cubicBezTo>
                  <a:pt x="385315" y="5873992"/>
                  <a:pt x="0" y="4696494"/>
                  <a:pt x="0" y="3429000"/>
                </a:cubicBezTo>
                <a:cubicBezTo>
                  <a:pt x="0" y="2161507"/>
                  <a:pt x="385315" y="984008"/>
                  <a:pt x="1045200" y="7250"/>
                </a:cubicBez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576000" y="576000"/>
            <a:ext cx="5375538" cy="439200"/>
          </a:xfrm>
        </p:spPr>
        <p:txBody>
          <a:bodyPr/>
          <a:lstStyle>
            <a:lvl1pPr>
              <a:defRPr sz="3000">
                <a:solidFill>
                  <a:schemeClr val="bg1"/>
                </a:solidFill>
              </a:defRPr>
            </a:lvl1pPr>
          </a:lstStyle>
          <a:p>
            <a:r>
              <a:rPr lang="en-US" noProof="0" dirty="0"/>
              <a:t>Click to add title</a:t>
            </a:r>
            <a:endParaRPr lang="en-US" dirty="0"/>
          </a:p>
        </p:txBody>
      </p:sp>
      <p:sp>
        <p:nvSpPr>
          <p:cNvPr id="15" name="Subtitle">
            <a:extLst>
              <a:ext uri="{FF2B5EF4-FFF2-40B4-BE49-F238E27FC236}">
                <a16:creationId xmlns:a16="http://schemas.microsoft.com/office/drawing/2014/main" id="{D39FEA10-A863-4399-BFC5-D8C6908F6EC5}"/>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574675"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9" name="Text Placeholder note">
            <a:extLst>
              <a:ext uri="{FF2B5EF4-FFF2-40B4-BE49-F238E27FC236}">
                <a16:creationId xmlns:a16="http://schemas.microsoft.com/office/drawing/2014/main" id="{A82BC9E5-1F0C-4829-852D-931D8501B6D7}"/>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C04DA42E-EB3F-4249-8A7D-2CAC6618214B}"/>
              </a:ext>
            </a:extLst>
          </p:cNvPr>
          <p:cNvSpPr>
            <a:spLocks noGrp="1"/>
          </p:cNvSpPr>
          <p:nvPr>
            <p:ph type="dt" sz="half" idx="234"/>
          </p:nvPr>
        </p:nvSpPr>
        <p:spPr/>
        <p:txBody>
          <a:bodyPr/>
          <a:lstStyle/>
          <a:p>
            <a:endParaRPr lang="en-US" dirty="0"/>
          </a:p>
        </p:txBody>
      </p:sp>
      <p:sp>
        <p:nvSpPr>
          <p:cNvPr id="4" name="Footer Placeholder 3">
            <a:extLst>
              <a:ext uri="{FF2B5EF4-FFF2-40B4-BE49-F238E27FC236}">
                <a16:creationId xmlns:a16="http://schemas.microsoft.com/office/drawing/2014/main" id="{F0454BED-BD27-424F-9C5B-A94C9E33A5FF}"/>
              </a:ext>
            </a:extLst>
          </p:cNvPr>
          <p:cNvSpPr>
            <a:spLocks noGrp="1"/>
          </p:cNvSpPr>
          <p:nvPr>
            <p:ph type="ftr" sz="quarter" idx="235"/>
          </p:nvPr>
        </p:nvSpPr>
        <p:spPr/>
        <p:txBody>
          <a:bodyPr/>
          <a:lstStyle/>
          <a:p>
            <a:endParaRPr lang="en-US" dirty="0"/>
          </a:p>
        </p:txBody>
      </p:sp>
      <p:sp>
        <p:nvSpPr>
          <p:cNvPr id="7" name="Slide Number Placeholder 6">
            <a:extLst>
              <a:ext uri="{FF2B5EF4-FFF2-40B4-BE49-F238E27FC236}">
                <a16:creationId xmlns:a16="http://schemas.microsoft.com/office/drawing/2014/main" id="{E36AE0B0-3D16-43A6-ABE0-87A2DC2549B1}"/>
              </a:ext>
            </a:extLst>
          </p:cNvPr>
          <p:cNvSpPr>
            <a:spLocks noGrp="1"/>
          </p:cNvSpPr>
          <p:nvPr>
            <p:ph type="sldNum" sz="quarter" idx="23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13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US" dirty="0"/>
              <a:t>Click on frame and insert picture using the Insert tab - Pictures or from Templafy Images</a:t>
            </a:r>
            <a:endParaRPr lang="en-US"/>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bwMode="ltGray">
          <a:xfrm>
            <a:off x="839" y="455"/>
            <a:ext cx="12193200" cy="6205958"/>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7" name="image" descr="{&quot;templafy&quot;:{&quot;id&quot;:&quot;00b1a6d5-f83e-4fc9-b25e-aaa5277de590&quot;}}" title="UserProfile.Office.Logowhite">
            <a:extLst>
              <a:ext uri="{FF2B5EF4-FFF2-40B4-BE49-F238E27FC236}">
                <a16:creationId xmlns:a16="http://schemas.microsoft.com/office/drawing/2014/main" id="{B92CDB80-8722-467B-A218-FF17C5240245}"/>
              </a:ext>
            </a:extLst>
          </p:cNvPr>
          <p:cNvSpPr>
            <a:spLocks noGrp="1"/>
          </p:cNvSpPr>
          <p:nvPr>
            <p:ph type="body" sz="quarter" idx="14" hasCustomPrompt="1"/>
          </p:nvPr>
        </p:nvSpPr>
        <p:spPr bwMode="white">
          <a:xfrm>
            <a:off x="576000" y="5760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2689776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1 text + picture/overlay C">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7EC8212-5D7F-4300-97B2-D430B1C8E5F8}"/>
              </a:ext>
            </a:extLst>
          </p:cNvPr>
          <p:cNvSpPr txBox="1"/>
          <p:nvPr userDrawn="1"/>
        </p:nvSpPr>
        <p:spPr>
          <a:xfrm>
            <a:off x="3299947" y="-270387"/>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
        <p:nvSpPr>
          <p:cNvPr id="21" name="TextBox 20">
            <a:extLst>
              <a:ext uri="{FF2B5EF4-FFF2-40B4-BE49-F238E27FC236}">
                <a16:creationId xmlns:a16="http://schemas.microsoft.com/office/drawing/2014/main" id="{E39631E8-8598-4386-9FC4-772A5DE22A45}"/>
              </a:ext>
            </a:extLst>
          </p:cNvPr>
          <p:cNvSpPr txBox="1"/>
          <p:nvPr userDrawn="1"/>
        </p:nvSpPr>
        <p:spPr>
          <a:xfrm>
            <a:off x="9427" y="6909773"/>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
        <p:nvSpPr>
          <p:cNvPr id="15" name="Overlay">
            <a:extLst>
              <a:ext uri="{FF2B5EF4-FFF2-40B4-BE49-F238E27FC236}">
                <a16:creationId xmlns:a16="http://schemas.microsoft.com/office/drawing/2014/main" id="{6D429644-6A85-4F66-85DE-A2C5EA585A06}"/>
              </a:ext>
            </a:extLst>
          </p:cNvPr>
          <p:cNvSpPr>
            <a:spLocks noGrp="1"/>
          </p:cNvSpPr>
          <p:nvPr>
            <p:ph type="body" sz="quarter" idx="234" hasCustomPrompt="1"/>
          </p:nvPr>
        </p:nvSpPr>
        <p:spPr bwMode="ltGray">
          <a:xfrm>
            <a:off x="1" y="0"/>
            <a:ext cx="12192000" cy="6858000"/>
          </a:xfrm>
          <a:prstGeom prst="rect">
            <a:avLst/>
          </a:prstGeom>
          <a:gradFill>
            <a:gsLst>
              <a:gs pos="80000">
                <a:schemeClr val="tx1">
                  <a:alpha val="25000"/>
                </a:schemeClr>
              </a:gs>
              <a:gs pos="49000">
                <a:schemeClr val="bg1">
                  <a:alpha val="0"/>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2" name="Picture Placeholder">
            <a:extLst>
              <a:ext uri="{FF2B5EF4-FFF2-40B4-BE49-F238E27FC236}">
                <a16:creationId xmlns:a16="http://schemas.microsoft.com/office/drawing/2014/main" id="{898D5925-2C96-4F42-91E8-61B1C164C566}"/>
              </a:ext>
            </a:extLst>
          </p:cNvPr>
          <p:cNvSpPr>
            <a:spLocks noGrp="1"/>
          </p:cNvSpPr>
          <p:nvPr>
            <p:ph type="pic" sz="quarter" idx="220" hasCustomPrompt="1"/>
          </p:nvPr>
        </p:nvSpPr>
        <p:spPr bwMode="white">
          <a:xfrm>
            <a:off x="0" y="-1"/>
            <a:ext cx="12193200" cy="6861600"/>
          </a:xfrm>
          <a:solidFill>
            <a:schemeClr val="bg2"/>
          </a:solidFill>
        </p:spPr>
        <p:txBody>
          <a:bodyPr lIns="5076000" tIns="36000" rIns="72000" bIns="108000" anchor="t" anchorCtr="0"/>
          <a:lstStyle>
            <a:lvl1pPr marL="0" indent="0" algn="r">
              <a:spcAft>
                <a:spcPts val="0"/>
              </a:spcAft>
              <a:buNone/>
              <a:defRPr sz="1400">
                <a:solidFill>
                  <a:srgbClr val="545859"/>
                </a:solidFill>
              </a:defRPr>
            </a:lvl1pPr>
          </a:lstStyle>
          <a:p>
            <a:r>
              <a:rPr lang="en-US" dirty="0"/>
              <a:t>Click on frame and insert picture using the Insert tab - Pictures or from Templafy Images. Right click on picture and choose Send to Back to get right picture in front</a:t>
            </a:r>
            <a:endParaRPr lang="en-US"/>
          </a:p>
        </p:txBody>
      </p:sp>
      <p:sp>
        <p:nvSpPr>
          <p:cNvPr id="24" name="Text Placeholder overlay">
            <a:extLst>
              <a:ext uri="{FF2B5EF4-FFF2-40B4-BE49-F238E27FC236}">
                <a16:creationId xmlns:a16="http://schemas.microsoft.com/office/drawing/2014/main" id="{E32F7837-E0AB-4194-A646-4A1496593A86}"/>
              </a:ext>
            </a:extLst>
          </p:cNvPr>
          <p:cNvSpPr>
            <a:spLocks noGrp="1"/>
          </p:cNvSpPr>
          <p:nvPr>
            <p:ph type="body" sz="quarter" idx="20" hasCustomPrompt="1"/>
          </p:nvPr>
        </p:nvSpPr>
        <p:spPr>
          <a:xfrm>
            <a:off x="840" y="0"/>
            <a:ext cx="6095160" cy="6858000"/>
          </a:xfrm>
          <a:custGeom>
            <a:avLst/>
            <a:gdLst>
              <a:gd name="connsiteX0" fmla="*/ 0 w 6095160"/>
              <a:gd name="connsiteY0" fmla="*/ 0 h 6858000"/>
              <a:gd name="connsiteX1" fmla="*/ 5043098 w 6095160"/>
              <a:gd name="connsiteY1" fmla="*/ 0 h 6858000"/>
              <a:gd name="connsiteX2" fmla="*/ 5111017 w 6095160"/>
              <a:gd name="connsiteY2" fmla="*/ 99405 h 6858000"/>
              <a:gd name="connsiteX3" fmla="*/ 6095160 w 6095160"/>
              <a:gd name="connsiteY3" fmla="*/ 3429000 h 6858000"/>
              <a:gd name="connsiteX4" fmla="*/ 5111017 w 6095160"/>
              <a:gd name="connsiteY4" fmla="*/ 6758595 h 6858000"/>
              <a:gd name="connsiteX5" fmla="*/ 5043098 w 6095160"/>
              <a:gd name="connsiteY5" fmla="*/ 6858000 h 6858000"/>
              <a:gd name="connsiteX6" fmla="*/ 0 w 609516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160" h="6858000">
                <a:moveTo>
                  <a:pt x="0" y="0"/>
                </a:moveTo>
                <a:lnTo>
                  <a:pt x="5043098" y="0"/>
                </a:lnTo>
                <a:lnTo>
                  <a:pt x="5111017" y="99405"/>
                </a:lnTo>
                <a:cubicBezTo>
                  <a:pt x="5733551" y="1057689"/>
                  <a:pt x="6095160" y="2201116"/>
                  <a:pt x="6095160" y="3429000"/>
                </a:cubicBezTo>
                <a:cubicBezTo>
                  <a:pt x="6095160" y="4656885"/>
                  <a:pt x="5733551" y="5800311"/>
                  <a:pt x="5111017" y="6758595"/>
                </a:cubicBezTo>
                <a:lnTo>
                  <a:pt x="5043098" y="6858000"/>
                </a:lnTo>
                <a:lnTo>
                  <a:pt x="0" y="6858000"/>
                </a:lnTo>
                <a:close/>
              </a:path>
            </a:pathLst>
          </a:custGeom>
          <a:solidFill>
            <a:schemeClr val="bg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3" name="Title 2">
            <a:extLst>
              <a:ext uri="{FF2B5EF4-FFF2-40B4-BE49-F238E27FC236}">
                <a16:creationId xmlns:a16="http://schemas.microsoft.com/office/drawing/2014/main" id="{0687A80C-F845-45C9-8C90-7425C98B0695}"/>
              </a:ext>
            </a:extLst>
          </p:cNvPr>
          <p:cNvSpPr>
            <a:spLocks noGrp="1"/>
          </p:cNvSpPr>
          <p:nvPr>
            <p:ph type="title" hasCustomPrompt="1"/>
          </p:nvPr>
        </p:nvSpPr>
        <p:spPr>
          <a:xfrm>
            <a:off x="6242400" y="576000"/>
            <a:ext cx="5375538" cy="460800"/>
          </a:xfrm>
        </p:spPr>
        <p:txBody>
          <a:bodyPr/>
          <a:lstStyle>
            <a:lvl1pPr>
              <a:defRPr sz="3000">
                <a:solidFill>
                  <a:schemeClr val="bg1"/>
                </a:solidFill>
              </a:defRPr>
            </a:lvl1pPr>
          </a:lstStyle>
          <a:p>
            <a:r>
              <a:rPr lang="en-US" noProof="0" dirty="0"/>
              <a:t>Click to add title</a:t>
            </a:r>
            <a:endParaRPr lang="en-US" dirty="0"/>
          </a:p>
        </p:txBody>
      </p:sp>
      <p:sp>
        <p:nvSpPr>
          <p:cNvPr id="13" name="Subtitle">
            <a:extLst>
              <a:ext uri="{FF2B5EF4-FFF2-40B4-BE49-F238E27FC236}">
                <a16:creationId xmlns:a16="http://schemas.microsoft.com/office/drawing/2014/main" id="{15FB8EC3-40F1-47BA-8C4F-72737F4CCF6F}"/>
              </a:ext>
            </a:extLst>
          </p:cNvPr>
          <p:cNvSpPr>
            <a:spLocks noGrp="1"/>
          </p:cNvSpPr>
          <p:nvPr>
            <p:ph type="subTitle" idx="13" hasCustomPrompt="1"/>
          </p:nvPr>
        </p:nvSpPr>
        <p:spPr>
          <a:xfrm>
            <a:off x="6240464" y="1036800"/>
            <a:ext cx="5376736"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8" name="Text Placeholder 7">
            <a:extLst>
              <a:ext uri="{FF2B5EF4-FFF2-40B4-BE49-F238E27FC236}">
                <a16:creationId xmlns:a16="http://schemas.microsoft.com/office/drawing/2014/main" id="{1F0ECD52-3FDE-4E7B-99F3-07E94734A53A}"/>
              </a:ext>
            </a:extLst>
          </p:cNvPr>
          <p:cNvSpPr>
            <a:spLocks noGrp="1"/>
          </p:cNvSpPr>
          <p:nvPr>
            <p:ph type="body" sz="quarter" idx="17" hasCustomPrompt="1"/>
          </p:nvPr>
        </p:nvSpPr>
        <p:spPr>
          <a:xfrm>
            <a:off x="6242400" y="1727200"/>
            <a:ext cx="5376863" cy="4265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4" name="Text Placeholder note">
            <a:extLst>
              <a:ext uri="{FF2B5EF4-FFF2-40B4-BE49-F238E27FC236}">
                <a16:creationId xmlns:a16="http://schemas.microsoft.com/office/drawing/2014/main" id="{496DB025-D296-4EFC-96C6-267E04AE920C}"/>
              </a:ext>
            </a:extLst>
          </p:cNvPr>
          <p:cNvSpPr>
            <a:spLocks noGrp="1"/>
          </p:cNvSpPr>
          <p:nvPr>
            <p:ph type="body" sz="quarter" idx="233" hasCustomPrompt="1"/>
          </p:nvPr>
        </p:nvSpPr>
        <p:spPr>
          <a:xfrm>
            <a:off x="6240464" y="5994000"/>
            <a:ext cx="5376736"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10" name="Date Placeholder 9">
            <a:extLst>
              <a:ext uri="{FF2B5EF4-FFF2-40B4-BE49-F238E27FC236}">
                <a16:creationId xmlns:a16="http://schemas.microsoft.com/office/drawing/2014/main" id="{034A567E-C95E-4DC0-A9B8-0B309A177F24}"/>
              </a:ext>
            </a:extLst>
          </p:cNvPr>
          <p:cNvSpPr>
            <a:spLocks noGrp="1"/>
          </p:cNvSpPr>
          <p:nvPr>
            <p:ph type="dt" sz="half" idx="221"/>
          </p:nvPr>
        </p:nvSpPr>
        <p:spPr/>
        <p:txBody>
          <a:bodyPr/>
          <a:lstStyle/>
          <a:p>
            <a:endParaRPr lang="en-US" dirty="0"/>
          </a:p>
        </p:txBody>
      </p:sp>
      <p:sp>
        <p:nvSpPr>
          <p:cNvPr id="19" name="Footer Placeholder 18">
            <a:extLst>
              <a:ext uri="{FF2B5EF4-FFF2-40B4-BE49-F238E27FC236}">
                <a16:creationId xmlns:a16="http://schemas.microsoft.com/office/drawing/2014/main" id="{FEF8C18F-2B87-45E4-895B-642B74C0BB26}"/>
              </a:ext>
            </a:extLst>
          </p:cNvPr>
          <p:cNvSpPr>
            <a:spLocks noGrp="1"/>
          </p:cNvSpPr>
          <p:nvPr>
            <p:ph type="ftr" sz="quarter" idx="222"/>
          </p:nvPr>
        </p:nvSpPr>
        <p:spPr/>
        <p:txBody>
          <a:bodyPr/>
          <a:lstStyle/>
          <a:p>
            <a:endParaRPr lang="en-US" dirty="0"/>
          </a:p>
        </p:txBody>
      </p:sp>
      <p:sp>
        <p:nvSpPr>
          <p:cNvPr id="20" name="Slide Number Placeholder 19">
            <a:extLst>
              <a:ext uri="{FF2B5EF4-FFF2-40B4-BE49-F238E27FC236}">
                <a16:creationId xmlns:a16="http://schemas.microsoft.com/office/drawing/2014/main" id="{3E6F9E50-788D-42F3-8628-74D68CA855B0}"/>
              </a:ext>
            </a:extLst>
          </p:cNvPr>
          <p:cNvSpPr>
            <a:spLocks noGrp="1"/>
          </p:cNvSpPr>
          <p:nvPr>
            <p:ph type="sldNum" sz="quarter" idx="22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15055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1 text + picture/overlay D">
    <p:spTree>
      <p:nvGrpSpPr>
        <p:cNvPr id="1" name=""/>
        <p:cNvGrpSpPr/>
        <p:nvPr/>
      </p:nvGrpSpPr>
      <p:grpSpPr>
        <a:xfrm>
          <a:off x="0" y="0"/>
          <a:ext cx="0" cy="0"/>
          <a:chOff x="0" y="0"/>
          <a:chExt cx="0" cy="0"/>
        </a:xfrm>
      </p:grpSpPr>
      <p:sp>
        <p:nvSpPr>
          <p:cNvPr id="18" name="Freeform: Shape overlay">
            <a:extLst>
              <a:ext uri="{FF2B5EF4-FFF2-40B4-BE49-F238E27FC236}">
                <a16:creationId xmlns:a16="http://schemas.microsoft.com/office/drawing/2014/main" id="{A2B7CC84-0E4E-478C-AE5F-CE62EC5F06E3}"/>
              </a:ext>
            </a:extLst>
          </p:cNvPr>
          <p:cNvSpPr>
            <a:spLocks noGrp="1"/>
          </p:cNvSpPr>
          <p:nvPr>
            <p:ph type="body" sz="quarter" idx="20" hasCustomPrompt="1"/>
          </p:nvPr>
        </p:nvSpPr>
        <p:spPr>
          <a:xfrm>
            <a:off x="6407620" y="2"/>
            <a:ext cx="5784380" cy="6857999"/>
          </a:xfrm>
          <a:custGeom>
            <a:avLst/>
            <a:gdLst>
              <a:gd name="connsiteX0" fmla="*/ 1581728 w 5784380"/>
              <a:gd name="connsiteY0" fmla="*/ 0 h 6857999"/>
              <a:gd name="connsiteX1" fmla="*/ 5784380 w 5784380"/>
              <a:gd name="connsiteY1" fmla="*/ 0 h 6857999"/>
              <a:gd name="connsiteX2" fmla="*/ 5784380 w 5784380"/>
              <a:gd name="connsiteY2" fmla="*/ 6857999 h 6857999"/>
              <a:gd name="connsiteX3" fmla="*/ 1425446 w 5784380"/>
              <a:gd name="connsiteY3" fmla="*/ 6857999 h 6857999"/>
              <a:gd name="connsiteX4" fmla="*/ 1268210 w 5784380"/>
              <a:gd name="connsiteY4" fmla="*/ 6697437 h 6857999"/>
              <a:gd name="connsiteX5" fmla="*/ 0 w 5784380"/>
              <a:gd name="connsiteY5" fmla="*/ 3501736 h 6857999"/>
              <a:gd name="connsiteX6" fmla="*/ 1429854 w 5784380"/>
              <a:gd name="connsiteY6" fmla="*/ 140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7999">
                <a:moveTo>
                  <a:pt x="1581728" y="0"/>
                </a:moveTo>
                <a:lnTo>
                  <a:pt x="5784380" y="0"/>
                </a:lnTo>
                <a:lnTo>
                  <a:pt x="5784380" y="6857999"/>
                </a:lnTo>
                <a:lnTo>
                  <a:pt x="1425446" y="6857999"/>
                </a:lnTo>
                <a:lnTo>
                  <a:pt x="1268210" y="6697437"/>
                </a:lnTo>
                <a:cubicBezTo>
                  <a:pt x="480250" y="5853394"/>
                  <a:pt x="0" y="4732168"/>
                  <a:pt x="0" y="3501736"/>
                </a:cubicBezTo>
                <a:cubicBezTo>
                  <a:pt x="0" y="2189276"/>
                  <a:pt x="546417" y="1001067"/>
                  <a:pt x="1429854" y="140972"/>
                </a:cubicBezTo>
                <a:close/>
              </a:path>
            </a:pathLst>
          </a:custGeom>
          <a:solidFill>
            <a:schemeClr val="accent1">
              <a:alpha val="4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6" name="Picture Placeholder 15">
            <a:extLst>
              <a:ext uri="{FF2B5EF4-FFF2-40B4-BE49-F238E27FC236}">
                <a16:creationId xmlns:a16="http://schemas.microsoft.com/office/drawing/2014/main" id="{66C30EE2-BC7B-4FD0-B7A8-FEE354C4B21E}"/>
              </a:ext>
            </a:extLst>
          </p:cNvPr>
          <p:cNvSpPr>
            <a:spLocks noGrp="1"/>
          </p:cNvSpPr>
          <p:nvPr>
            <p:ph type="pic" sz="quarter" idx="18" hasCustomPrompt="1"/>
          </p:nvPr>
        </p:nvSpPr>
        <p:spPr>
          <a:xfrm>
            <a:off x="6407618" y="2"/>
            <a:ext cx="5784380" cy="6856247"/>
          </a:xfrm>
          <a:custGeom>
            <a:avLst/>
            <a:gdLst>
              <a:gd name="connsiteX0" fmla="*/ 1581728 w 5784380"/>
              <a:gd name="connsiteY0" fmla="*/ 0 h 6856247"/>
              <a:gd name="connsiteX1" fmla="*/ 5784380 w 5784380"/>
              <a:gd name="connsiteY1" fmla="*/ 0 h 6856247"/>
              <a:gd name="connsiteX2" fmla="*/ 5784380 w 5784380"/>
              <a:gd name="connsiteY2" fmla="*/ 6856247 h 6856247"/>
              <a:gd name="connsiteX3" fmla="*/ 1423731 w 5784380"/>
              <a:gd name="connsiteY3" fmla="*/ 6856247 h 6856247"/>
              <a:gd name="connsiteX4" fmla="*/ 1268210 w 5784380"/>
              <a:gd name="connsiteY4" fmla="*/ 6697437 h 6856247"/>
              <a:gd name="connsiteX5" fmla="*/ 0 w 5784380"/>
              <a:gd name="connsiteY5" fmla="*/ 3501736 h 6856247"/>
              <a:gd name="connsiteX6" fmla="*/ 1429854 w 5784380"/>
              <a:gd name="connsiteY6" fmla="*/ 140972 h 685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4380" h="6856247">
                <a:moveTo>
                  <a:pt x="1581728" y="0"/>
                </a:moveTo>
                <a:lnTo>
                  <a:pt x="5784380" y="0"/>
                </a:lnTo>
                <a:lnTo>
                  <a:pt x="5784380" y="6856247"/>
                </a:lnTo>
                <a:lnTo>
                  <a:pt x="1423731" y="6856247"/>
                </a:lnTo>
                <a:lnTo>
                  <a:pt x="1268210" y="6697437"/>
                </a:lnTo>
                <a:cubicBezTo>
                  <a:pt x="480250" y="5853394"/>
                  <a:pt x="0" y="4732168"/>
                  <a:pt x="0" y="3501736"/>
                </a:cubicBezTo>
                <a:cubicBezTo>
                  <a:pt x="0" y="2189276"/>
                  <a:pt x="546417" y="1001067"/>
                  <a:pt x="1429854" y="140972"/>
                </a:cubicBezTo>
                <a:close/>
              </a:path>
            </a:pathLst>
          </a:custGeom>
          <a:noFill/>
        </p:spPr>
        <p:txBody>
          <a:bodyPr wrap="square" lIns="180000" tIns="1368000" rIns="180000" anchor="ctr" anchorCtr="0">
            <a:noAutofit/>
          </a:bodyPr>
          <a:lstStyle>
            <a:lvl1pPr marL="0" indent="0" algn="ctr">
              <a:spcAft>
                <a:spcPts val="0"/>
              </a:spcAft>
              <a:buNone/>
              <a:defRPr sz="16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t>Click icon to add picture or click on </a:t>
            </a:r>
            <a:br>
              <a:rPr lang="en-GB" noProof="0" dirty="0"/>
            </a:br>
            <a:r>
              <a:rPr lang="en-US" noProof="0" dirty="0"/>
              <a:t>frame and insert picture from Templafy Images. </a:t>
            </a:r>
            <a:br>
              <a:rPr lang="en-GB" noProof="0" dirty="0"/>
            </a:br>
            <a:r>
              <a:rPr lang="en-US" dirty="0"/>
              <a:t>Right click on picture and choose Send to Back to get overlay in front</a:t>
            </a:r>
            <a:endParaRPr lang="en-US" noProof="0" dirty="0"/>
          </a:p>
        </p:txBody>
      </p:sp>
      <p:sp>
        <p:nvSpPr>
          <p:cNvPr id="14" name="TextBox 13">
            <a:extLst>
              <a:ext uri="{FF2B5EF4-FFF2-40B4-BE49-F238E27FC236}">
                <a16:creationId xmlns:a16="http://schemas.microsoft.com/office/drawing/2014/main" id="{A25648CB-1F60-48C2-ADEE-FF2B9D705B65}"/>
              </a:ext>
            </a:extLst>
          </p:cNvPr>
          <p:cNvSpPr txBox="1"/>
          <p:nvPr userDrawn="1"/>
        </p:nvSpPr>
        <p:spPr>
          <a:xfrm>
            <a:off x="1990725" y="-270387"/>
            <a:ext cx="10155301" cy="215444"/>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a:t>
            </a:r>
            <a:endParaRPr lang="en-US" sz="1400" dirty="0">
              <a:solidFill>
                <a:schemeClr val="tx2"/>
              </a:solidFill>
            </a:endParaRPr>
          </a:p>
        </p:txBody>
      </p:sp>
      <p:sp>
        <p:nvSpPr>
          <p:cNvPr id="4" name="Title 3">
            <a:extLst>
              <a:ext uri="{FF2B5EF4-FFF2-40B4-BE49-F238E27FC236}">
                <a16:creationId xmlns:a16="http://schemas.microsoft.com/office/drawing/2014/main" id="{20A99923-C338-41DF-B562-C905F2E421FD}"/>
              </a:ext>
            </a:extLst>
          </p:cNvPr>
          <p:cNvSpPr>
            <a:spLocks noGrp="1"/>
          </p:cNvSpPr>
          <p:nvPr>
            <p:ph type="title" hasCustomPrompt="1"/>
          </p:nvPr>
        </p:nvSpPr>
        <p:spPr>
          <a:xfrm>
            <a:off x="576000" y="576000"/>
            <a:ext cx="5374800" cy="531999"/>
          </a:xfrm>
        </p:spPr>
        <p:txBody>
          <a:bodyPr/>
          <a:lstStyle>
            <a:lvl1pPr>
              <a:defRPr sz="3000"/>
            </a:lvl1pPr>
          </a:lstStyle>
          <a:p>
            <a:r>
              <a:rPr lang="en-US" noProof="0" dirty="0"/>
              <a:t>Click to add title</a:t>
            </a:r>
            <a:endParaRPr lang="en-US" dirty="0"/>
          </a:p>
        </p:txBody>
      </p:sp>
      <p:sp>
        <p:nvSpPr>
          <p:cNvPr id="13" name="Subtitle">
            <a:extLst>
              <a:ext uri="{FF2B5EF4-FFF2-40B4-BE49-F238E27FC236}">
                <a16:creationId xmlns:a16="http://schemas.microsoft.com/office/drawing/2014/main" id="{04B319CB-B60A-46D6-B877-407E320F9A88}"/>
              </a:ext>
            </a:extLst>
          </p:cNvPr>
          <p:cNvSpPr>
            <a:spLocks noGrp="1"/>
          </p:cNvSpPr>
          <p:nvPr>
            <p:ph type="subTitle" idx="21" hasCustomPrompt="1"/>
          </p:nvPr>
        </p:nvSpPr>
        <p:spPr>
          <a:xfrm>
            <a:off x="576000" y="1036800"/>
            <a:ext cx="5375538"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3" name="Content Placeholder 2"/>
          <p:cNvSpPr>
            <a:spLocks noGrp="1"/>
          </p:cNvSpPr>
          <p:nvPr>
            <p:ph idx="1" hasCustomPrompt="1"/>
          </p:nvPr>
        </p:nvSpPr>
        <p:spPr>
          <a:xfrm>
            <a:off x="576000" y="1727199"/>
            <a:ext cx="5374800" cy="4266000"/>
          </a:xfr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5" name="Text Placeholder note">
            <a:extLst>
              <a:ext uri="{FF2B5EF4-FFF2-40B4-BE49-F238E27FC236}">
                <a16:creationId xmlns:a16="http://schemas.microsoft.com/office/drawing/2014/main" id="{49F1882B-676A-48F2-8EC4-51EFD17D6398}"/>
              </a:ext>
            </a:extLst>
          </p:cNvPr>
          <p:cNvSpPr>
            <a:spLocks noGrp="1"/>
          </p:cNvSpPr>
          <p:nvPr>
            <p:ph type="body" sz="quarter" idx="233" hasCustomPrompt="1"/>
          </p:nvPr>
        </p:nvSpPr>
        <p:spPr>
          <a:xfrm>
            <a:off x="576000" y="5994000"/>
            <a:ext cx="5375538"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C1FE5B66-FE35-4EFE-9383-93A0CEA6252C}"/>
              </a:ext>
            </a:extLst>
          </p:cNvPr>
          <p:cNvSpPr>
            <a:spLocks noGrp="1"/>
          </p:cNvSpPr>
          <p:nvPr>
            <p:ph type="dt" sz="half" idx="220"/>
          </p:nvPr>
        </p:nvSpPr>
        <p:spPr/>
        <p:txBody>
          <a:bodyPr/>
          <a:lstStyle/>
          <a:p>
            <a:endParaRPr lang="en-US" dirty="0"/>
          </a:p>
        </p:txBody>
      </p:sp>
      <p:sp>
        <p:nvSpPr>
          <p:cNvPr id="8" name="Footer Placeholder 7">
            <a:extLst>
              <a:ext uri="{FF2B5EF4-FFF2-40B4-BE49-F238E27FC236}">
                <a16:creationId xmlns:a16="http://schemas.microsoft.com/office/drawing/2014/main" id="{96561717-2188-4B1C-A08A-6D385B6C8DB5}"/>
              </a:ext>
            </a:extLst>
          </p:cNvPr>
          <p:cNvSpPr>
            <a:spLocks noGrp="1"/>
          </p:cNvSpPr>
          <p:nvPr>
            <p:ph type="ftr" sz="quarter" idx="221"/>
          </p:nvPr>
        </p:nvSpPr>
        <p:spPr/>
        <p:txBody>
          <a:bodyPr/>
          <a:lstStyle>
            <a:lvl1pPr>
              <a:defRPr>
                <a:solidFill>
                  <a:schemeClr val="bg1"/>
                </a:solidFill>
              </a:defRPr>
            </a:lvl1pPr>
          </a:lstStyle>
          <a:p>
            <a:endParaRPr lang="en-US" dirty="0"/>
          </a:p>
        </p:txBody>
      </p:sp>
      <p:sp>
        <p:nvSpPr>
          <p:cNvPr id="19" name="Slide Number Placeholder 18">
            <a:extLst>
              <a:ext uri="{FF2B5EF4-FFF2-40B4-BE49-F238E27FC236}">
                <a16:creationId xmlns:a16="http://schemas.microsoft.com/office/drawing/2014/main" id="{5528A7DB-3725-468C-BEC5-FD2888252F4A}"/>
              </a:ext>
            </a:extLst>
          </p:cNvPr>
          <p:cNvSpPr>
            <a:spLocks noGrp="1"/>
          </p:cNvSpPr>
          <p:nvPr>
            <p:ph type="sldNum" sz="quarter" idx="22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12" name="TextBox 11">
            <a:extLst>
              <a:ext uri="{FF2B5EF4-FFF2-40B4-BE49-F238E27FC236}">
                <a16:creationId xmlns:a16="http://schemas.microsoft.com/office/drawing/2014/main" id="{0722452E-DDF5-4B7D-9EF2-BE16C3110428}"/>
              </a:ext>
            </a:extLst>
          </p:cNvPr>
          <p:cNvSpPr txBox="1"/>
          <p:nvPr userDrawn="1"/>
        </p:nvSpPr>
        <p:spPr>
          <a:xfrm>
            <a:off x="3299947" y="6909773"/>
            <a:ext cx="8882626" cy="215444"/>
          </a:xfrm>
          <a:prstGeom prst="rect">
            <a:avLst/>
          </a:prstGeom>
          <a:noFill/>
        </p:spPr>
        <p:txBody>
          <a:bodyPr wrap="square" lIns="0" tIns="0" rIns="0" bIns="0" rtlCol="0" anchor="b" anchorCtr="0">
            <a:spAutoFit/>
          </a:bodyPr>
          <a:lstStyle/>
          <a:p>
            <a:pPr marL="0" indent="0" algn="r">
              <a:spcAft>
                <a:spcPts val="600"/>
              </a:spcAft>
              <a:buFont typeface="Arial" panose="020B0604020202020204" pitchFamily="34" charset="0"/>
              <a:buNone/>
            </a:pPr>
            <a:r>
              <a:rPr lang="en-US" sz="1400" dirty="0">
                <a:solidFill>
                  <a:schemeClr val="tx1"/>
                </a:solidFill>
              </a:rPr>
              <a:t>You have the option to change the color of the guidepost</a:t>
            </a:r>
            <a:endParaRPr lang="en-US" sz="1600" dirty="0">
              <a:solidFill>
                <a:schemeClr val="tx1"/>
              </a:solidFill>
            </a:endParaRPr>
          </a:p>
        </p:txBody>
      </p:sp>
    </p:spTree>
    <p:extLst>
      <p:ext uri="{BB962C8B-B14F-4D97-AF65-F5344CB8AC3E}">
        <p14:creationId xmlns:p14="http://schemas.microsoft.com/office/powerpoint/2010/main" val="3787359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grpSp>
        <p:nvGrpSpPr>
          <p:cNvPr id="11" name="Graphic 20">
            <a:extLst>
              <a:ext uri="{FF2B5EF4-FFF2-40B4-BE49-F238E27FC236}">
                <a16:creationId xmlns:a16="http://schemas.microsoft.com/office/drawing/2014/main" id="{9936D9C5-9646-46FC-9A92-D9424A380BCA}"/>
              </a:ext>
            </a:extLst>
          </p:cNvPr>
          <p:cNvGrpSpPr/>
          <p:nvPr userDrawn="1"/>
        </p:nvGrpSpPr>
        <p:grpSpPr>
          <a:xfrm>
            <a:off x="507302" y="417157"/>
            <a:ext cx="1136771" cy="1136771"/>
            <a:chOff x="464908" y="576000"/>
            <a:chExt cx="1426881" cy="1426881"/>
          </a:xfrm>
          <a:solidFill>
            <a:schemeClr val="tx1"/>
          </a:solidFill>
        </p:grpSpPr>
        <p:sp>
          <p:nvSpPr>
            <p:cNvPr id="12" name="Freeform 11">
              <a:extLst>
                <a:ext uri="{FF2B5EF4-FFF2-40B4-BE49-F238E27FC236}">
                  <a16:creationId xmlns:a16="http://schemas.microsoft.com/office/drawing/2014/main" id="{F3E531F1-4D6F-4F1E-BBCD-54B234F21D65}"/>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25870BA9-E099-43C3-B0F3-0206368A96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13">
              <a:extLst>
                <a:ext uri="{FF2B5EF4-FFF2-40B4-BE49-F238E27FC236}">
                  <a16:creationId xmlns:a16="http://schemas.microsoft.com/office/drawing/2014/main" id="{445A079D-8CCD-4D4A-9F77-F7571677E78F}"/>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2302076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2523BD3-DE08-44C0-97E6-077BFE3AD4FA}"/>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180 h 6858000"/>
              <a:gd name="connsiteX1" fmla="*/ 1069964 w 12191160"/>
              <a:gd name="connsiteY1" fmla="*/ 1233180 h 6858000"/>
              <a:gd name="connsiteX2" fmla="*/ 1069964 w 12191160"/>
              <a:gd name="connsiteY2" fmla="*/ 1308458 h 6858000"/>
              <a:gd name="connsiteX3" fmla="*/ 994686 w 12191160"/>
              <a:gd name="connsiteY3" fmla="*/ 1308458 h 6858000"/>
              <a:gd name="connsiteX4" fmla="*/ 766759 w 12191160"/>
              <a:gd name="connsiteY4" fmla="*/ 1233179 h 6858000"/>
              <a:gd name="connsiteX5" fmla="*/ 842037 w 12191160"/>
              <a:gd name="connsiteY5" fmla="*/ 1233179 h 6858000"/>
              <a:gd name="connsiteX6" fmla="*/ 839946 w 12191160"/>
              <a:gd name="connsiteY6" fmla="*/ 1308458 h 6858000"/>
              <a:gd name="connsiteX7" fmla="*/ 766759 w 12191160"/>
              <a:gd name="connsiteY7" fmla="*/ 1308458 h 6858000"/>
              <a:gd name="connsiteX8" fmla="*/ 1028664 w 12191160"/>
              <a:gd name="connsiteY8" fmla="*/ 1056455 h 6858000"/>
              <a:gd name="connsiteX9" fmla="*/ 1019360 w 12191160"/>
              <a:gd name="connsiteY9" fmla="*/ 1062130 h 6858000"/>
              <a:gd name="connsiteX10" fmla="*/ 944500 w 12191160"/>
              <a:gd name="connsiteY10" fmla="*/ 1209341 h 6858000"/>
              <a:gd name="connsiteX11" fmla="*/ 944500 w 12191160"/>
              <a:gd name="connsiteY11" fmla="*/ 1313895 h 6858000"/>
              <a:gd name="connsiteX12" fmla="*/ 990503 w 12191160"/>
              <a:gd name="connsiteY12" fmla="*/ 1359898 h 6858000"/>
              <a:gd name="connsiteX13" fmla="*/ 1074146 w 12191160"/>
              <a:gd name="connsiteY13" fmla="*/ 1359898 h 6858000"/>
              <a:gd name="connsiteX14" fmla="*/ 1120150 w 12191160"/>
              <a:gd name="connsiteY14" fmla="*/ 1313895 h 6858000"/>
              <a:gd name="connsiteX15" fmla="*/ 1120150 w 12191160"/>
              <a:gd name="connsiteY15" fmla="*/ 1230252 h 6858000"/>
              <a:gd name="connsiteX16" fmla="*/ 1075418 w 12191160"/>
              <a:gd name="connsiteY16" fmla="*/ 1183011 h 6858000"/>
              <a:gd name="connsiteX17" fmla="*/ 1074146 w 12191160"/>
              <a:gd name="connsiteY17" fmla="*/ 1182993 h 6858000"/>
              <a:gd name="connsiteX18" fmla="*/ 995104 w 12191160"/>
              <a:gd name="connsiteY18" fmla="*/ 1182993 h 6858000"/>
              <a:gd name="connsiteX19" fmla="*/ 1044871 w 12191160"/>
              <a:gd name="connsiteY19" fmla="*/ 1103951 h 6858000"/>
              <a:gd name="connsiteX20" fmla="*/ 1060516 w 12191160"/>
              <a:gd name="connsiteY20" fmla="*/ 1072099 h 6858000"/>
              <a:gd name="connsiteX21" fmla="*/ 1028664 w 12191160"/>
              <a:gd name="connsiteY21" fmla="*/ 1056455 h 6858000"/>
              <a:gd name="connsiteX22" fmla="*/ 798646 w 12191160"/>
              <a:gd name="connsiteY22" fmla="*/ 1056455 h 6858000"/>
              <a:gd name="connsiteX23" fmla="*/ 789342 w 12191160"/>
              <a:gd name="connsiteY23" fmla="*/ 1062129 h 6858000"/>
              <a:gd name="connsiteX24" fmla="*/ 714482 w 12191160"/>
              <a:gd name="connsiteY24" fmla="*/ 1208086 h 6858000"/>
              <a:gd name="connsiteX25" fmla="*/ 714482 w 12191160"/>
              <a:gd name="connsiteY25" fmla="*/ 1312639 h 6858000"/>
              <a:gd name="connsiteX26" fmla="*/ 760485 w 12191160"/>
              <a:gd name="connsiteY26" fmla="*/ 1358643 h 6858000"/>
              <a:gd name="connsiteX27" fmla="*/ 844129 w 12191160"/>
              <a:gd name="connsiteY27" fmla="*/ 1358643 h 6858000"/>
              <a:gd name="connsiteX28" fmla="*/ 892176 w 12191160"/>
              <a:gd name="connsiteY28" fmla="*/ 1314778 h 6858000"/>
              <a:gd name="connsiteX29" fmla="*/ 892223 w 12191160"/>
              <a:gd name="connsiteY29" fmla="*/ 1312639 h 6858000"/>
              <a:gd name="connsiteX30" fmla="*/ 892223 w 12191160"/>
              <a:gd name="connsiteY30" fmla="*/ 1228997 h 6858000"/>
              <a:gd name="connsiteX31" fmla="*/ 846267 w 12191160"/>
              <a:gd name="connsiteY31" fmla="*/ 1182946 h 6858000"/>
              <a:gd name="connsiteX32" fmla="*/ 844129 w 12191160"/>
              <a:gd name="connsiteY32" fmla="*/ 1182994 h 6858000"/>
              <a:gd name="connsiteX33" fmla="*/ 844129 w 12191160"/>
              <a:gd name="connsiteY33" fmla="*/ 1182993 h 6858000"/>
              <a:gd name="connsiteX34" fmla="*/ 766759 w 12191160"/>
              <a:gd name="connsiteY34" fmla="*/ 1182993 h 6858000"/>
              <a:gd name="connsiteX35" fmla="*/ 814853 w 12191160"/>
              <a:gd name="connsiteY35" fmla="*/ 1103951 h 6858000"/>
              <a:gd name="connsiteX36" fmla="*/ 830498 w 12191160"/>
              <a:gd name="connsiteY36" fmla="*/ 1072099 h 6858000"/>
              <a:gd name="connsiteX37" fmla="*/ 798646 w 12191160"/>
              <a:gd name="connsiteY37" fmla="*/ 1056455 h 6858000"/>
              <a:gd name="connsiteX38" fmla="*/ 917317 w 12191160"/>
              <a:gd name="connsiteY38" fmla="*/ 856787 h 6858000"/>
              <a:gd name="connsiteX39" fmla="*/ 1268616 w 12191160"/>
              <a:gd name="connsiteY39" fmla="*/ 1208087 h 6858000"/>
              <a:gd name="connsiteX40" fmla="*/ 917317 w 12191160"/>
              <a:gd name="connsiteY40" fmla="*/ 1559386 h 6858000"/>
              <a:gd name="connsiteX41" fmla="*/ 566017 w 12191160"/>
              <a:gd name="connsiteY41" fmla="*/ 1208087 h 6858000"/>
              <a:gd name="connsiteX42" fmla="*/ 917317 w 12191160"/>
              <a:gd name="connsiteY42" fmla="*/ 856787 h 6858000"/>
              <a:gd name="connsiteX43" fmla="*/ 917317 w 12191160"/>
              <a:gd name="connsiteY43" fmla="*/ 806601 h 6858000"/>
              <a:gd name="connsiteX44" fmla="*/ 515831 w 12191160"/>
              <a:gd name="connsiteY44" fmla="*/ 1208087 h 6858000"/>
              <a:gd name="connsiteX45" fmla="*/ 917317 w 12191160"/>
              <a:gd name="connsiteY45" fmla="*/ 1609572 h 6858000"/>
              <a:gd name="connsiteX46" fmla="*/ 1318802 w 12191160"/>
              <a:gd name="connsiteY46" fmla="*/ 1208087 h 6858000"/>
              <a:gd name="connsiteX47" fmla="*/ 917317 w 12191160"/>
              <a:gd name="connsiteY47" fmla="*/ 806601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180"/>
                </a:moveTo>
                <a:lnTo>
                  <a:pt x="1069964" y="1233180"/>
                </a:lnTo>
                <a:lnTo>
                  <a:pt x="1069964" y="1308458"/>
                </a:lnTo>
                <a:lnTo>
                  <a:pt x="994686" y="1308458"/>
                </a:lnTo>
                <a:close/>
                <a:moveTo>
                  <a:pt x="766759" y="1233179"/>
                </a:moveTo>
                <a:lnTo>
                  <a:pt x="842037" y="1233179"/>
                </a:lnTo>
                <a:lnTo>
                  <a:pt x="839946" y="1308458"/>
                </a:lnTo>
                <a:lnTo>
                  <a:pt x="766759" y="1308458"/>
                </a:lnTo>
                <a:close/>
                <a:moveTo>
                  <a:pt x="1028664" y="1056455"/>
                </a:moveTo>
                <a:cubicBezTo>
                  <a:pt x="1025184" y="1057642"/>
                  <a:pt x="1022008" y="1059579"/>
                  <a:pt x="1019360" y="1062130"/>
                </a:cubicBezTo>
                <a:cubicBezTo>
                  <a:pt x="966247" y="1093914"/>
                  <a:pt x="944500" y="1115661"/>
                  <a:pt x="944500" y="1209341"/>
                </a:cubicBezTo>
                <a:lnTo>
                  <a:pt x="944500" y="1313895"/>
                </a:lnTo>
                <a:cubicBezTo>
                  <a:pt x="944500" y="1339302"/>
                  <a:pt x="965096" y="1359898"/>
                  <a:pt x="990503" y="1359898"/>
                </a:cubicBezTo>
                <a:lnTo>
                  <a:pt x="1074146" y="1359898"/>
                </a:lnTo>
                <a:cubicBezTo>
                  <a:pt x="1099553" y="1359898"/>
                  <a:pt x="1120150" y="1339302"/>
                  <a:pt x="1120150" y="1313895"/>
                </a:cubicBezTo>
                <a:lnTo>
                  <a:pt x="1120150" y="1230252"/>
                </a:lnTo>
                <a:cubicBezTo>
                  <a:pt x="1120843" y="1204854"/>
                  <a:pt x="1100815" y="1183703"/>
                  <a:pt x="1075418" y="1183011"/>
                </a:cubicBezTo>
                <a:cubicBezTo>
                  <a:pt x="1074994" y="1182999"/>
                  <a:pt x="1074570" y="1182993"/>
                  <a:pt x="1074146" y="1182993"/>
                </a:cubicBezTo>
                <a:lnTo>
                  <a:pt x="995104" y="1182993"/>
                </a:lnTo>
                <a:cubicBezTo>
                  <a:pt x="991365" y="1148295"/>
                  <a:pt x="1011966" y="1115577"/>
                  <a:pt x="1044871" y="1103951"/>
                </a:cubicBezTo>
                <a:cubicBezTo>
                  <a:pt x="1057987" y="1099476"/>
                  <a:pt x="1064991" y="1085214"/>
                  <a:pt x="1060516" y="1072099"/>
                </a:cubicBezTo>
                <a:cubicBezTo>
                  <a:pt x="1056040" y="1058983"/>
                  <a:pt x="1041779" y="1051979"/>
                  <a:pt x="1028664" y="1056455"/>
                </a:cubicBezTo>
                <a:close/>
                <a:moveTo>
                  <a:pt x="798646" y="1056455"/>
                </a:moveTo>
                <a:cubicBezTo>
                  <a:pt x="795166" y="1057642"/>
                  <a:pt x="791990" y="1059579"/>
                  <a:pt x="789342" y="1062129"/>
                </a:cubicBezTo>
                <a:cubicBezTo>
                  <a:pt x="736229" y="1092659"/>
                  <a:pt x="714482" y="1114406"/>
                  <a:pt x="714482" y="1208086"/>
                </a:cubicBezTo>
                <a:lnTo>
                  <a:pt x="714482" y="1312639"/>
                </a:lnTo>
                <a:cubicBezTo>
                  <a:pt x="714482" y="1338047"/>
                  <a:pt x="735079" y="1358643"/>
                  <a:pt x="760485" y="1358643"/>
                </a:cubicBezTo>
                <a:lnTo>
                  <a:pt x="844129" y="1358643"/>
                </a:lnTo>
                <a:cubicBezTo>
                  <a:pt x="869509" y="1359798"/>
                  <a:pt x="891020" y="1340159"/>
                  <a:pt x="892176" y="1314778"/>
                </a:cubicBezTo>
                <a:cubicBezTo>
                  <a:pt x="892208" y="1314066"/>
                  <a:pt x="892224" y="1313353"/>
                  <a:pt x="892223" y="1312639"/>
                </a:cubicBezTo>
                <a:lnTo>
                  <a:pt x="892223" y="1228997"/>
                </a:lnTo>
                <a:cubicBezTo>
                  <a:pt x="892249" y="1203590"/>
                  <a:pt x="871674" y="1182972"/>
                  <a:pt x="846267" y="1182946"/>
                </a:cubicBezTo>
                <a:cubicBezTo>
                  <a:pt x="845554" y="1182945"/>
                  <a:pt x="844841" y="1182961"/>
                  <a:pt x="844129" y="1182994"/>
                </a:cubicBezTo>
                <a:lnTo>
                  <a:pt x="844129" y="1182993"/>
                </a:lnTo>
                <a:lnTo>
                  <a:pt x="766759" y="1182993"/>
                </a:lnTo>
                <a:cubicBezTo>
                  <a:pt x="762795" y="1148740"/>
                  <a:pt x="782611" y="1116174"/>
                  <a:pt x="814853" y="1103951"/>
                </a:cubicBezTo>
                <a:cubicBezTo>
                  <a:pt x="827969" y="1099476"/>
                  <a:pt x="834974" y="1085214"/>
                  <a:pt x="830498" y="1072099"/>
                </a:cubicBezTo>
                <a:cubicBezTo>
                  <a:pt x="826022" y="1058983"/>
                  <a:pt x="811762" y="1051979"/>
                  <a:pt x="798646" y="1056455"/>
                </a:cubicBezTo>
                <a:close/>
                <a:moveTo>
                  <a:pt x="917317" y="856787"/>
                </a:moveTo>
                <a:cubicBezTo>
                  <a:pt x="1111334" y="856787"/>
                  <a:pt x="1268616" y="1014069"/>
                  <a:pt x="1268616" y="1208087"/>
                </a:cubicBezTo>
                <a:cubicBezTo>
                  <a:pt x="1268386" y="1402009"/>
                  <a:pt x="1111239" y="1559156"/>
                  <a:pt x="917317" y="1559386"/>
                </a:cubicBezTo>
                <a:cubicBezTo>
                  <a:pt x="723299" y="1559386"/>
                  <a:pt x="566017" y="1402104"/>
                  <a:pt x="566017" y="1208087"/>
                </a:cubicBezTo>
                <a:cubicBezTo>
                  <a:pt x="566017" y="1014069"/>
                  <a:pt x="723299" y="856787"/>
                  <a:pt x="917317" y="856787"/>
                </a:cubicBezTo>
                <a:close/>
                <a:moveTo>
                  <a:pt x="917317" y="806601"/>
                </a:moveTo>
                <a:cubicBezTo>
                  <a:pt x="695582" y="806601"/>
                  <a:pt x="515831" y="986352"/>
                  <a:pt x="515831" y="1208087"/>
                </a:cubicBezTo>
                <a:cubicBezTo>
                  <a:pt x="515831" y="1429821"/>
                  <a:pt x="695582" y="1609572"/>
                  <a:pt x="917317" y="1609572"/>
                </a:cubicBezTo>
                <a:cubicBezTo>
                  <a:pt x="1139051" y="1609572"/>
                  <a:pt x="1318802" y="1429821"/>
                  <a:pt x="1318802" y="1208087"/>
                </a:cubicBezTo>
                <a:cubicBezTo>
                  <a:pt x="1318572" y="986448"/>
                  <a:pt x="1138955" y="806832"/>
                  <a:pt x="917317" y="806601"/>
                </a:cubicBezTo>
                <a:close/>
                <a:moveTo>
                  <a:pt x="0" y="0"/>
                </a:moveTo>
                <a:lnTo>
                  <a:pt x="12191160" y="0"/>
                </a:lnTo>
                <a:lnTo>
                  <a:pt x="12191160" y="6858000"/>
                </a:lnTo>
                <a:lnTo>
                  <a:pt x="0" y="6858000"/>
                </a:lnTo>
                <a:close/>
              </a:path>
            </a:pathLst>
          </a:custGeom>
          <a:solidFill>
            <a:schemeClr val="accent1"/>
          </a:solidFill>
          <a:ln w="0">
            <a:noFill/>
          </a:ln>
        </p:spPr>
        <p:txBody>
          <a:bodyPr wrap="square">
            <a:noAutofit/>
          </a:bodyPr>
          <a:lstStyle>
            <a:lvl1pPr marL="0" indent="0">
              <a:buNone/>
              <a:defRPr sz="100">
                <a:noFill/>
              </a:defRPr>
            </a:lvl1pPr>
          </a:lstStyle>
          <a:p>
            <a:pPr lvl="0"/>
            <a:r>
              <a:rPr lang="en-US" dirty="0"/>
              <a:t>.</a:t>
            </a:r>
            <a:endParaRPr lang="en-US"/>
          </a:p>
        </p:txBody>
      </p:sp>
      <p:sp>
        <p:nvSpPr>
          <p:cNvPr id="26" name="TextBox 25">
            <a:extLst>
              <a:ext uri="{FF2B5EF4-FFF2-40B4-BE49-F238E27FC236}">
                <a16:creationId xmlns:a16="http://schemas.microsoft.com/office/drawing/2014/main" id="{8C68CE24-B6FC-411C-A2E1-96C776A0DDEC}"/>
              </a:ext>
            </a:extLst>
          </p:cNvPr>
          <p:cNvSpPr txBox="1"/>
          <p:nvPr userDrawn="1"/>
        </p:nvSpPr>
        <p:spPr>
          <a:xfrm>
            <a:off x="36000"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background</a:t>
            </a:r>
            <a:endParaRPr lang="en-US" sz="1600" dirty="0">
              <a:solidFill>
                <a:schemeClr val="tx2"/>
              </a:solidFill>
            </a:endParaRPr>
          </a:p>
        </p:txBody>
      </p:sp>
      <p:sp>
        <p:nvSpPr>
          <p:cNvPr id="14" name="Picture Placeholder 7">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920400"/>
            <a:ext cx="1281600" cy="1281600"/>
          </a:xfrm>
          <a:prstGeom prst="ellipse">
            <a:avLst/>
          </a:prstGeom>
          <a:noFill/>
        </p:spPr>
        <p:txBody>
          <a:bodyPr lIns="0" tIns="0"/>
          <a:lstStyle>
            <a:lvl1pPr marL="0" indent="0" algn="l">
              <a:buNone/>
              <a:defRPr sz="800">
                <a:solidFill>
                  <a:schemeClr val="bg1"/>
                </a:solidFill>
              </a:defRPr>
            </a:lvl1pPr>
          </a:lstStyle>
          <a:p>
            <a:r>
              <a:rPr lang="en-US" dirty="0"/>
              <a:t>Click icon to add picture or click on frame and insert picture from Templafy Images</a:t>
            </a:r>
            <a:endParaRPr lang="en-US"/>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9149732"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352688"/>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1" y="5607884"/>
            <a:ext cx="1886213" cy="673854"/>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2150157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C">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grpSp>
        <p:nvGrpSpPr>
          <p:cNvPr id="19" name="Graphic 20">
            <a:extLst>
              <a:ext uri="{FF2B5EF4-FFF2-40B4-BE49-F238E27FC236}">
                <a16:creationId xmlns:a16="http://schemas.microsoft.com/office/drawing/2014/main" id="{8EC1A1A5-F0BB-954D-B862-473AA5F5BF74}"/>
              </a:ext>
            </a:extLst>
          </p:cNvPr>
          <p:cNvGrpSpPr/>
          <p:nvPr userDrawn="1"/>
        </p:nvGrpSpPr>
        <p:grpSpPr>
          <a:xfrm>
            <a:off x="574675" y="505337"/>
            <a:ext cx="802971" cy="802971"/>
            <a:chOff x="464908" y="576000"/>
            <a:chExt cx="1426881" cy="1426881"/>
          </a:xfrm>
          <a:solidFill>
            <a:srgbClr val="FFFFFF"/>
          </a:solidFill>
        </p:grpSpPr>
        <p:sp>
          <p:nvSpPr>
            <p:cNvPr id="20" name="Freeform 19">
              <a:extLst>
                <a:ext uri="{FF2B5EF4-FFF2-40B4-BE49-F238E27FC236}">
                  <a16:creationId xmlns:a16="http://schemas.microsoft.com/office/drawing/2014/main" id="{82D77139-FAA2-A845-B140-8C65CFBE3D00}"/>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Freeform 20">
              <a:extLst>
                <a:ext uri="{FF2B5EF4-FFF2-40B4-BE49-F238E27FC236}">
                  <a16:creationId xmlns:a16="http://schemas.microsoft.com/office/drawing/2014/main" id="{FD4230FC-97D8-5043-8009-A73FA10A3CC1}"/>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21">
              <a:extLst>
                <a:ext uri="{FF2B5EF4-FFF2-40B4-BE49-F238E27FC236}">
                  <a16:creationId xmlns:a16="http://schemas.microsoft.com/office/drawing/2014/main" id="{3B0FC126-DA26-114C-8626-0288D3FC03E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tx1"/>
                </a:solidFill>
              </a:defRPr>
            </a:lvl1pPr>
            <a:lvl2pPr marL="324000" indent="-324000">
              <a:spcBef>
                <a:spcPts val="1200"/>
              </a:spcBef>
              <a:spcAft>
                <a:spcPts val="0"/>
              </a:spcAft>
              <a:buFont typeface="Arial" panose="020B0604020202020204" pitchFamily="34" charset="0"/>
              <a:buChar char="—"/>
              <a:defRPr sz="2000">
                <a:solidFill>
                  <a:schemeClr val="tx1"/>
                </a:solidFill>
              </a:defRPr>
            </a:lvl2pPr>
            <a:lvl3pPr marL="0" indent="0">
              <a:buFont typeface="Arial" panose="020B0604020202020204" pitchFamily="34" charset="0"/>
              <a:buChar char="​"/>
              <a:defRPr sz="4400">
                <a:solidFill>
                  <a:schemeClr val="tx1"/>
                </a:solidFill>
              </a:defRPr>
            </a:lvl3pPr>
            <a:lvl4pPr>
              <a:defRPr sz="1400" b="0">
                <a:solidFill>
                  <a:schemeClr val="tx1"/>
                </a:solidFill>
              </a:defRPr>
            </a:lvl4pPr>
            <a:lvl5pPr>
              <a:defRPr sz="4400">
                <a:solidFill>
                  <a:schemeClr val="tx1"/>
                </a:solidFill>
              </a:defRPr>
            </a:lvl5pPr>
            <a:lvl6pPr marL="0" indent="0">
              <a:buFont typeface="Arial" panose="020B0604020202020204" pitchFamily="34" charset="0"/>
              <a:buChar cha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57946390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D">
    <p:bg>
      <p:bgRef idx="1001">
        <a:schemeClr val="bg1"/>
      </p:bgRef>
    </p:bg>
    <p:spTree>
      <p:nvGrpSpPr>
        <p:cNvPr id="1" name=""/>
        <p:cNvGrpSpPr/>
        <p:nvPr/>
      </p:nvGrpSpPr>
      <p:grpSpPr>
        <a:xfrm>
          <a:off x="0" y="0"/>
          <a:ext cx="0" cy="0"/>
          <a:chOff x="0" y="0"/>
          <a:chExt cx="0" cy="0"/>
        </a:xfrm>
      </p:grpSpPr>
      <p:sp>
        <p:nvSpPr>
          <p:cNvPr id="21" name="Background">
            <a:extLst>
              <a:ext uri="{FF2B5EF4-FFF2-40B4-BE49-F238E27FC236}">
                <a16:creationId xmlns:a16="http://schemas.microsoft.com/office/drawing/2014/main" id="{10BC9056-C3B7-490F-97CF-35AC92A7ED0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grpSp>
        <p:nvGrpSpPr>
          <p:cNvPr id="15" name="Graphic 20">
            <a:extLst>
              <a:ext uri="{FF2B5EF4-FFF2-40B4-BE49-F238E27FC236}">
                <a16:creationId xmlns:a16="http://schemas.microsoft.com/office/drawing/2014/main" id="{5B697348-8B7E-40CB-84B4-49DEB753463A}"/>
              </a:ext>
            </a:extLst>
          </p:cNvPr>
          <p:cNvGrpSpPr/>
          <p:nvPr userDrawn="1"/>
        </p:nvGrpSpPr>
        <p:grpSpPr>
          <a:xfrm>
            <a:off x="507302" y="417157"/>
            <a:ext cx="802971" cy="802971"/>
            <a:chOff x="464908" y="576000"/>
            <a:chExt cx="1426881" cy="1426881"/>
          </a:xfrm>
          <a:solidFill>
            <a:srgbClr val="A6A6A6"/>
          </a:solidFill>
        </p:grpSpPr>
        <p:sp>
          <p:nvSpPr>
            <p:cNvPr id="16" name="Freeform 15">
              <a:extLst>
                <a:ext uri="{FF2B5EF4-FFF2-40B4-BE49-F238E27FC236}">
                  <a16:creationId xmlns:a16="http://schemas.microsoft.com/office/drawing/2014/main" id="{CD50304E-6303-4DA2-AE03-634ABA27A30A}"/>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627204B4-3EE9-48EF-9B6A-8BA21CD92BB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Freeform 21">
              <a:extLst>
                <a:ext uri="{FF2B5EF4-FFF2-40B4-BE49-F238E27FC236}">
                  <a16:creationId xmlns:a16="http://schemas.microsoft.com/office/drawing/2014/main" id="{D123E08C-D353-4F11-B665-57B948367DD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9144000" cy="25308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9075475" y="5736236"/>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9075475" y="5878470"/>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9072563" y="46872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03E106DE-BCC8-4AC3-92A1-EADE90838262}"/>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C5F83E34-147C-4701-9571-8803B9281288}"/>
              </a:ext>
            </a:extLst>
          </p:cNvPr>
          <p:cNvSpPr>
            <a:spLocks noGrp="1"/>
          </p:cNvSpPr>
          <p:nvPr>
            <p:ph type="ftr" sz="quarter" idx="23"/>
          </p:nvPr>
        </p:nvSpPr>
        <p:spPr/>
        <p:txBody>
          <a:bodyPr/>
          <a:lstStyle/>
          <a:p>
            <a:endParaRPr lang="en-US" dirty="0"/>
          </a:p>
        </p:txBody>
      </p:sp>
      <p:sp>
        <p:nvSpPr>
          <p:cNvPr id="9" name="Slide Number Placeholder 8">
            <a:extLst>
              <a:ext uri="{FF2B5EF4-FFF2-40B4-BE49-F238E27FC236}">
                <a16:creationId xmlns:a16="http://schemas.microsoft.com/office/drawing/2014/main" id="{6C91F76F-3082-447C-9671-CD07CB5D407C}"/>
              </a:ext>
            </a:extLst>
          </p:cNvPr>
          <p:cNvSpPr>
            <a:spLocks noGrp="1"/>
          </p:cNvSpPr>
          <p:nvPr>
            <p:ph type="sldNum" sz="quarter" idx="2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1193627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E">
    <p:bg>
      <p:bgRef idx="1001">
        <a:schemeClr val="bg1"/>
      </p:bgRef>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7CDAAF14-873A-42F7-B036-57ECCED9AC15}"/>
              </a:ext>
            </a:extLst>
          </p:cNvPr>
          <p:cNvSpPr/>
          <p:nvPr userDrawn="1"/>
        </p:nvSpPr>
        <p:spPr bwMode="white">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2" name="Freeform: Shape 21">
            <a:extLst>
              <a:ext uri="{FF2B5EF4-FFF2-40B4-BE49-F238E27FC236}">
                <a16:creationId xmlns:a16="http://schemas.microsoft.com/office/drawing/2014/main" id="{74E905AB-0871-480B-9E27-1BFC8EFB29A2}"/>
              </a:ext>
            </a:extLst>
          </p:cNvPr>
          <p:cNvSpPr>
            <a:spLocks noChangeAspect="1"/>
          </p:cNvSpPr>
          <p:nvPr userDrawn="1"/>
        </p:nvSpPr>
        <p:spPr>
          <a:xfrm>
            <a:off x="0" y="0"/>
            <a:ext cx="6096000" cy="6858000"/>
          </a:xfrm>
          <a:custGeom>
            <a:avLst/>
            <a:gdLst>
              <a:gd name="connsiteX0" fmla="*/ 0 w 6096000"/>
              <a:gd name="connsiteY0" fmla="*/ 0 h 6858000"/>
              <a:gd name="connsiteX1" fmla="*/ 5079930 w 6096000"/>
              <a:gd name="connsiteY1" fmla="*/ 0 h 6858000"/>
              <a:gd name="connsiteX2" fmla="*/ 5183928 w 6096000"/>
              <a:gd name="connsiteY2" fmla="*/ 162221 h 6858000"/>
              <a:gd name="connsiteX3" fmla="*/ 6096000 w 6096000"/>
              <a:gd name="connsiteY3" fmla="*/ 3429000 h 6858000"/>
              <a:gd name="connsiteX4" fmla="*/ 5183928 w 6096000"/>
              <a:gd name="connsiteY4" fmla="*/ 6695780 h 6858000"/>
              <a:gd name="connsiteX5" fmla="*/ 507993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5079930" y="0"/>
                </a:lnTo>
                <a:lnTo>
                  <a:pt x="5183928" y="162221"/>
                </a:lnTo>
                <a:cubicBezTo>
                  <a:pt x="5762706" y="1114762"/>
                  <a:pt x="6096000" y="2232959"/>
                  <a:pt x="6096000" y="3429000"/>
                </a:cubicBezTo>
                <a:cubicBezTo>
                  <a:pt x="6096000" y="4625042"/>
                  <a:pt x="5762706" y="5743239"/>
                  <a:pt x="5183928" y="6695780"/>
                </a:cubicBezTo>
                <a:lnTo>
                  <a:pt x="5079930" y="6858000"/>
                </a:lnTo>
                <a:lnTo>
                  <a:pt x="0" y="685800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aphic 20">
            <a:extLst>
              <a:ext uri="{FF2B5EF4-FFF2-40B4-BE49-F238E27FC236}">
                <a16:creationId xmlns:a16="http://schemas.microsoft.com/office/drawing/2014/main" id="{7C27D0A1-2331-4730-AC0D-5C7511CBB14E}"/>
              </a:ext>
            </a:extLst>
          </p:cNvPr>
          <p:cNvGrpSpPr/>
          <p:nvPr userDrawn="1"/>
        </p:nvGrpSpPr>
        <p:grpSpPr>
          <a:xfrm>
            <a:off x="507302" y="417157"/>
            <a:ext cx="802971" cy="802971"/>
            <a:chOff x="464908" y="576000"/>
            <a:chExt cx="1426881" cy="1426881"/>
          </a:xfrm>
          <a:solidFill>
            <a:srgbClr val="A6A6A6"/>
          </a:solidFill>
        </p:grpSpPr>
        <p:sp>
          <p:nvSpPr>
            <p:cNvPr id="20" name="Freeform 19">
              <a:extLst>
                <a:ext uri="{FF2B5EF4-FFF2-40B4-BE49-F238E27FC236}">
                  <a16:creationId xmlns:a16="http://schemas.microsoft.com/office/drawing/2014/main" id="{34A502A9-1F24-40AE-A958-045E7B39ABF2}"/>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Freeform 20">
              <a:extLst>
                <a:ext uri="{FF2B5EF4-FFF2-40B4-BE49-F238E27FC236}">
                  <a16:creationId xmlns:a16="http://schemas.microsoft.com/office/drawing/2014/main" id="{3A3CFC4F-445E-4385-8A54-CB4DAADE0C14}"/>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5" name="Freeform 24">
              <a:extLst>
                <a:ext uri="{FF2B5EF4-FFF2-40B4-BE49-F238E27FC236}">
                  <a16:creationId xmlns:a16="http://schemas.microsoft.com/office/drawing/2014/main" id="{9AA6365B-DA87-418C-AD9A-D833FD6AF15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29" name="Graphic 20">
            <a:extLst>
              <a:ext uri="{FF2B5EF4-FFF2-40B4-BE49-F238E27FC236}">
                <a16:creationId xmlns:a16="http://schemas.microsoft.com/office/drawing/2014/main" id="{A07B0E16-6993-4DC8-A0AF-B0DC48F9A8BD}"/>
              </a:ext>
            </a:extLst>
          </p:cNvPr>
          <p:cNvGrpSpPr/>
          <p:nvPr userDrawn="1"/>
        </p:nvGrpSpPr>
        <p:grpSpPr>
          <a:xfrm>
            <a:off x="6706800" y="417157"/>
            <a:ext cx="802971" cy="802971"/>
            <a:chOff x="464908" y="576000"/>
            <a:chExt cx="1426881" cy="1426881"/>
          </a:xfrm>
          <a:solidFill>
            <a:srgbClr val="A6A6A6"/>
          </a:solidFill>
        </p:grpSpPr>
        <p:sp>
          <p:nvSpPr>
            <p:cNvPr id="30" name="Freeform 29">
              <a:extLst>
                <a:ext uri="{FF2B5EF4-FFF2-40B4-BE49-F238E27FC236}">
                  <a16:creationId xmlns:a16="http://schemas.microsoft.com/office/drawing/2014/main" id="{C63864A4-FF1A-4303-8786-8C7B8D3CDF63}"/>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1" name="Freeform 30">
              <a:extLst>
                <a:ext uri="{FF2B5EF4-FFF2-40B4-BE49-F238E27FC236}">
                  <a16:creationId xmlns:a16="http://schemas.microsoft.com/office/drawing/2014/main" id="{C1246227-80AD-4443-B7C9-F19C14CA7932}"/>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2" name="Freeform 31">
              <a:extLst>
                <a:ext uri="{FF2B5EF4-FFF2-40B4-BE49-F238E27FC236}">
                  <a16:creationId xmlns:a16="http://schemas.microsoft.com/office/drawing/2014/main" id="{410B0E56-7A19-4E42-BA37-327CBA1F632A}"/>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5"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endParaRPr lang="en-US"/>
          </a:p>
          <a:p>
            <a:pPr lvl="1"/>
            <a:endParaRPr lang="en-US"/>
          </a:p>
          <a:p>
            <a:pPr lvl="2"/>
            <a:endParaRPr lang="en-US"/>
          </a:p>
          <a:p>
            <a:pPr lvl="3"/>
            <a:endParaRPr lang="en-US"/>
          </a:p>
          <a:p>
            <a:pPr lvl="4"/>
            <a:endParaRPr lang="en-US"/>
          </a:p>
          <a:p>
            <a:pPr lvl="5"/>
            <a:endParaRPr lang="en-US"/>
          </a:p>
          <a:p>
            <a:pPr lvl="6"/>
            <a:endParaRPr lang="en-US"/>
          </a:p>
          <a:p>
            <a:pPr lvl="7"/>
            <a:endParaRPr lang="en-US"/>
          </a:p>
          <a:p>
            <a:pPr lvl="8"/>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4070004"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4070004"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24" name="Text Placeholder 8">
            <a:extLst>
              <a:ext uri="{FF2B5EF4-FFF2-40B4-BE49-F238E27FC236}">
                <a16:creationId xmlns:a16="http://schemas.microsoft.com/office/drawing/2014/main" id="{D0632870-3EB8-4D97-85F4-34AA447F16DE}"/>
              </a:ext>
            </a:extLst>
          </p:cNvPr>
          <p:cNvSpPr>
            <a:spLocks noGrp="1"/>
          </p:cNvSpPr>
          <p:nvPr>
            <p:ph type="body" sz="quarter" idx="25" hasCustomPrompt="1"/>
          </p:nvPr>
        </p:nvSpPr>
        <p:spPr>
          <a:xfrm>
            <a:off x="6706800" y="1727200"/>
            <a:ext cx="4572000" cy="3121200"/>
          </a:xfrm>
        </p:spPr>
        <p:txBody>
          <a:bodyPr/>
          <a:lstStyle>
            <a:lvl1pPr marL="0" indent="0">
              <a:lnSpc>
                <a:spcPct val="90000"/>
              </a:lnSpc>
              <a:spcAft>
                <a:spcPts val="0"/>
              </a:spcAft>
              <a:buFont typeface="Arial" panose="020B0604020202020204" pitchFamily="34" charset="0"/>
              <a:buChar char="​"/>
              <a:defRPr sz="4000">
                <a:solidFill>
                  <a:schemeClr val="accent1"/>
                </a:solidFill>
              </a:defRPr>
            </a:lvl1pPr>
            <a:lvl2pPr marL="324000" indent="-324000">
              <a:spcBef>
                <a:spcPts val="1200"/>
              </a:spcBef>
              <a:spcAft>
                <a:spcPts val="0"/>
              </a:spcAft>
              <a:buFont typeface="Arial" panose="020B0604020202020204" pitchFamily="34" charset="0"/>
              <a:buChar char="—"/>
              <a:defRPr sz="2000">
                <a:solidFill>
                  <a:schemeClr val="accent1"/>
                </a:solidFill>
              </a:defRPr>
            </a:lvl2pPr>
            <a:lvl3pPr marL="0" indent="0">
              <a:buFont typeface="Arial" panose="020B0604020202020204" pitchFamily="34" charset="0"/>
              <a:buChar char="​"/>
              <a:defRPr sz="4400">
                <a:solidFill>
                  <a:schemeClr val="accent1"/>
                </a:solidFill>
              </a:defRPr>
            </a:lvl3pPr>
            <a:lvl4pPr>
              <a:defRPr sz="1400" b="0">
                <a:solidFill>
                  <a:schemeClr val="accent1"/>
                </a:solidFill>
              </a:defRPr>
            </a:lvl4pPr>
            <a:lvl5pPr>
              <a:defRPr sz="4400">
                <a:solidFill>
                  <a:schemeClr val="accent1"/>
                </a:solidFill>
              </a:defRPr>
            </a:lvl5pPr>
            <a:lvl6pPr marL="0" indent="0">
              <a:buFont typeface="Arial" panose="020B0604020202020204" pitchFamily="34" charset="0"/>
              <a:buChar char="​"/>
              <a:defRPr sz="1400">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26" name="Text Placeholder 4">
            <a:extLst>
              <a:ext uri="{FF2B5EF4-FFF2-40B4-BE49-F238E27FC236}">
                <a16:creationId xmlns:a16="http://schemas.microsoft.com/office/drawing/2014/main" id="{D5ADF468-F64C-4A6C-A713-49FD36D43E82}"/>
              </a:ext>
            </a:extLst>
          </p:cNvPr>
          <p:cNvSpPr>
            <a:spLocks noGrp="1"/>
          </p:cNvSpPr>
          <p:nvPr>
            <p:ph type="body" sz="quarter" idx="26" hasCustomPrompt="1"/>
          </p:nvPr>
        </p:nvSpPr>
        <p:spPr>
          <a:xfrm>
            <a:off x="10198800" y="6031201"/>
            <a:ext cx="1886213" cy="162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 name="Text Placeholder 4">
            <a:extLst>
              <a:ext uri="{FF2B5EF4-FFF2-40B4-BE49-F238E27FC236}">
                <a16:creationId xmlns:a16="http://schemas.microsoft.com/office/drawing/2014/main" id="{2D14A8DC-2228-4B00-8810-F351F7724B4C}"/>
              </a:ext>
            </a:extLst>
          </p:cNvPr>
          <p:cNvSpPr>
            <a:spLocks noGrp="1"/>
          </p:cNvSpPr>
          <p:nvPr>
            <p:ph type="body" sz="quarter" idx="27" hasCustomPrompt="1"/>
          </p:nvPr>
        </p:nvSpPr>
        <p:spPr>
          <a:xfrm>
            <a:off x="10198800" y="6173435"/>
            <a:ext cx="1886213" cy="162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14" name="Picture Placeholder 7">
            <a:extLst>
              <a:ext uri="{FF2B5EF4-FFF2-40B4-BE49-F238E27FC236}">
                <a16:creationId xmlns:a16="http://schemas.microsoft.com/office/drawing/2014/main" id="{5CC32904-155C-420E-A54F-A63499340F58}"/>
              </a:ext>
            </a:extLst>
          </p:cNvPr>
          <p:cNvSpPr>
            <a:spLocks noGrp="1"/>
          </p:cNvSpPr>
          <p:nvPr>
            <p:ph type="pic" sz="quarter" idx="21" hasCustomPrompt="1"/>
          </p:nvPr>
        </p:nvSpPr>
        <p:spPr>
          <a:xfrm>
            <a:off x="4067092" y="49968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28" name="Picture Placeholder 7">
            <a:extLst>
              <a:ext uri="{FF2B5EF4-FFF2-40B4-BE49-F238E27FC236}">
                <a16:creationId xmlns:a16="http://schemas.microsoft.com/office/drawing/2014/main" id="{145A5099-7660-4781-9E00-E9CD3A9546C2}"/>
              </a:ext>
            </a:extLst>
          </p:cNvPr>
          <p:cNvSpPr>
            <a:spLocks noGrp="1"/>
          </p:cNvSpPr>
          <p:nvPr>
            <p:ph type="pic" sz="quarter" idx="28" hasCustomPrompt="1"/>
          </p:nvPr>
        </p:nvSpPr>
        <p:spPr>
          <a:xfrm>
            <a:off x="10198800" y="4996800"/>
            <a:ext cx="943200" cy="943200"/>
          </a:xfrm>
          <a:prstGeom prst="ellipse">
            <a:avLst/>
          </a:prstGeom>
          <a:noFill/>
        </p:spPr>
        <p:txBody>
          <a:bodyPr lIns="0" tIns="0"/>
          <a:lstStyle>
            <a:lvl1pPr marL="0" indent="0" algn="l">
              <a:buNone/>
              <a:defRPr sz="800">
                <a:solidFill>
                  <a:schemeClr val="tx1"/>
                </a:solidFill>
              </a:defRPr>
            </a:lvl1pPr>
          </a:lstStyle>
          <a:p>
            <a:r>
              <a:rPr lang="en-US" dirty="0"/>
              <a:t>Click icon to add picture or click on frame and insert picture from Templafy Images</a:t>
            </a:r>
            <a:endParaRPr lang="en-US"/>
          </a:p>
        </p:txBody>
      </p:sp>
      <p:sp>
        <p:nvSpPr>
          <p:cNvPr id="2" name="Date Placeholder 1">
            <a:extLst>
              <a:ext uri="{FF2B5EF4-FFF2-40B4-BE49-F238E27FC236}">
                <a16:creationId xmlns:a16="http://schemas.microsoft.com/office/drawing/2014/main" id="{FFE6556C-414D-4725-80CC-7F77F9F776C5}"/>
              </a:ext>
            </a:extLst>
          </p:cNvPr>
          <p:cNvSpPr>
            <a:spLocks noGrp="1"/>
          </p:cNvSpPr>
          <p:nvPr>
            <p:ph type="dt" sz="half" idx="29"/>
          </p:nvPr>
        </p:nvSpPr>
        <p:spPr/>
        <p:txBody>
          <a:bodyPr/>
          <a:lstStyle/>
          <a:p>
            <a:endParaRPr lang="en-US" dirty="0"/>
          </a:p>
        </p:txBody>
      </p:sp>
      <p:sp>
        <p:nvSpPr>
          <p:cNvPr id="4" name="Footer Placeholder 3">
            <a:extLst>
              <a:ext uri="{FF2B5EF4-FFF2-40B4-BE49-F238E27FC236}">
                <a16:creationId xmlns:a16="http://schemas.microsoft.com/office/drawing/2014/main" id="{DEE0C608-3695-4797-932F-037483EC25E5}"/>
              </a:ext>
            </a:extLst>
          </p:cNvPr>
          <p:cNvSpPr>
            <a:spLocks noGrp="1"/>
          </p:cNvSpPr>
          <p:nvPr>
            <p:ph type="ftr" sz="quarter" idx="30"/>
          </p:nvPr>
        </p:nvSpPr>
        <p:spPr/>
        <p:txBody>
          <a:bodyPr/>
          <a:lstStyle/>
          <a:p>
            <a:endParaRPr lang="en-US" dirty="0"/>
          </a:p>
        </p:txBody>
      </p:sp>
      <p:sp>
        <p:nvSpPr>
          <p:cNvPr id="6" name="Slide Number Placeholder 5">
            <a:extLst>
              <a:ext uri="{FF2B5EF4-FFF2-40B4-BE49-F238E27FC236}">
                <a16:creationId xmlns:a16="http://schemas.microsoft.com/office/drawing/2014/main" id="{3F46DDF5-087B-4EF9-A068-C291F1949B4D}"/>
              </a:ext>
            </a:extLst>
          </p:cNvPr>
          <p:cNvSpPr>
            <a:spLocks noGrp="1"/>
          </p:cNvSpPr>
          <p:nvPr>
            <p:ph type="sldNum" sz="quarter" idx="3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834223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F">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5" name="Freeform: Shape 14">
            <a:extLst>
              <a:ext uri="{FF2B5EF4-FFF2-40B4-BE49-F238E27FC236}">
                <a16:creationId xmlns:a16="http://schemas.microsoft.com/office/drawing/2014/main" id="{BA1FF692-EB28-4680-B552-16DBF1E2FCA7}"/>
              </a:ext>
            </a:extLst>
          </p:cNvPr>
          <p:cNvSpPr/>
          <p:nvPr userDrawn="1"/>
        </p:nvSpPr>
        <p:spPr bwMode="ltGray">
          <a:xfrm>
            <a:off x="6096000" y="0"/>
            <a:ext cx="6096000" cy="6858000"/>
          </a:xfrm>
          <a:custGeom>
            <a:avLst/>
            <a:gdLst>
              <a:gd name="connsiteX0" fmla="*/ 1016070 w 6096000"/>
              <a:gd name="connsiteY0" fmla="*/ 0 h 6858000"/>
              <a:gd name="connsiteX1" fmla="*/ 6096000 w 6096000"/>
              <a:gd name="connsiteY1" fmla="*/ 0 h 6858000"/>
              <a:gd name="connsiteX2" fmla="*/ 6096000 w 6096000"/>
              <a:gd name="connsiteY2" fmla="*/ 6858000 h 6858000"/>
              <a:gd name="connsiteX3" fmla="*/ 1016070 w 6096000"/>
              <a:gd name="connsiteY3" fmla="*/ 6858000 h 6858000"/>
              <a:gd name="connsiteX4" fmla="*/ 912073 w 6096000"/>
              <a:gd name="connsiteY4" fmla="*/ 6695780 h 6858000"/>
              <a:gd name="connsiteX5" fmla="*/ 0 w 6096000"/>
              <a:gd name="connsiteY5" fmla="*/ 3429000 h 6858000"/>
              <a:gd name="connsiteX6" fmla="*/ 912073 w 6096000"/>
              <a:gd name="connsiteY6" fmla="*/ 1622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016070" y="0"/>
                </a:moveTo>
                <a:lnTo>
                  <a:pt x="6096000" y="0"/>
                </a:lnTo>
                <a:lnTo>
                  <a:pt x="6096000" y="6858000"/>
                </a:lnTo>
                <a:lnTo>
                  <a:pt x="1016070" y="6858000"/>
                </a:lnTo>
                <a:lnTo>
                  <a:pt x="912073" y="6695780"/>
                </a:lnTo>
                <a:cubicBezTo>
                  <a:pt x="333295" y="5743239"/>
                  <a:pt x="0" y="4625042"/>
                  <a:pt x="0" y="3429000"/>
                </a:cubicBezTo>
                <a:cubicBezTo>
                  <a:pt x="0" y="2232959"/>
                  <a:pt x="333295" y="1114762"/>
                  <a:pt x="912073" y="1622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aphic 20">
            <a:extLst>
              <a:ext uri="{FF2B5EF4-FFF2-40B4-BE49-F238E27FC236}">
                <a16:creationId xmlns:a16="http://schemas.microsoft.com/office/drawing/2014/main" id="{E2461250-4C24-49E3-B72D-38798BF0A002}"/>
              </a:ext>
            </a:extLst>
          </p:cNvPr>
          <p:cNvGrpSpPr/>
          <p:nvPr userDrawn="1"/>
        </p:nvGrpSpPr>
        <p:grpSpPr>
          <a:xfrm>
            <a:off x="7192799" y="447842"/>
            <a:ext cx="802971" cy="802971"/>
            <a:chOff x="464908" y="576000"/>
            <a:chExt cx="1426881" cy="1426881"/>
          </a:xfrm>
          <a:solidFill>
            <a:schemeClr val="tx1"/>
          </a:solidFill>
        </p:grpSpPr>
        <p:sp>
          <p:nvSpPr>
            <p:cNvPr id="11" name="Freeform 10">
              <a:extLst>
                <a:ext uri="{FF2B5EF4-FFF2-40B4-BE49-F238E27FC236}">
                  <a16:creationId xmlns:a16="http://schemas.microsoft.com/office/drawing/2014/main" id="{6920BA7C-21D8-47E9-85F6-0DED35A3EBBC}"/>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2" name="Freeform 11">
              <a:extLst>
                <a:ext uri="{FF2B5EF4-FFF2-40B4-BE49-F238E27FC236}">
                  <a16:creationId xmlns:a16="http://schemas.microsoft.com/office/drawing/2014/main" id="{E72A886F-2CCA-4401-82FD-E0F92C8D9A0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12">
              <a:extLst>
                <a:ext uri="{FF2B5EF4-FFF2-40B4-BE49-F238E27FC236}">
                  <a16:creationId xmlns:a16="http://schemas.microsoft.com/office/drawing/2014/main" id="{6DA9CA94-B81A-4B1D-B57C-6AA95DF92A2D}"/>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4" name="Graphic 20">
            <a:extLst>
              <a:ext uri="{FF2B5EF4-FFF2-40B4-BE49-F238E27FC236}">
                <a16:creationId xmlns:a16="http://schemas.microsoft.com/office/drawing/2014/main" id="{FFFB5CBD-92C1-4308-B443-9199880B0A87}"/>
              </a:ext>
            </a:extLst>
          </p:cNvPr>
          <p:cNvGrpSpPr/>
          <p:nvPr userDrawn="1"/>
        </p:nvGrpSpPr>
        <p:grpSpPr>
          <a:xfrm>
            <a:off x="574674" y="447842"/>
            <a:ext cx="802971" cy="802971"/>
            <a:chOff x="464908" y="576000"/>
            <a:chExt cx="1426881" cy="1426881"/>
          </a:xfrm>
          <a:solidFill>
            <a:schemeClr val="tx1"/>
          </a:solidFill>
        </p:grpSpPr>
        <p:sp>
          <p:nvSpPr>
            <p:cNvPr id="17" name="Freeform 16">
              <a:extLst>
                <a:ext uri="{FF2B5EF4-FFF2-40B4-BE49-F238E27FC236}">
                  <a16:creationId xmlns:a16="http://schemas.microsoft.com/office/drawing/2014/main" id="{49161581-D64A-4E1B-8992-70EE136EA7E4}"/>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Freeform 17">
              <a:extLst>
                <a:ext uri="{FF2B5EF4-FFF2-40B4-BE49-F238E27FC236}">
                  <a16:creationId xmlns:a16="http://schemas.microsoft.com/office/drawing/2014/main" id="{93CB89A9-BC3B-4AE6-912B-4C25FC3D8DDA}"/>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Freeform 18">
              <a:extLst>
                <a:ext uri="{FF2B5EF4-FFF2-40B4-BE49-F238E27FC236}">
                  <a16:creationId xmlns:a16="http://schemas.microsoft.com/office/drawing/2014/main" id="{BB163B01-BD97-488E-96DD-3599F84E1E41}"/>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574674" y="1727199"/>
            <a:ext cx="4723200" cy="4265613"/>
          </a:xfrm>
        </p:spPr>
        <p:txBody>
          <a:bodyPr/>
          <a:lstStyle>
            <a:lvl1pPr marL="0" indent="0">
              <a:lnSpc>
                <a:spcPct val="100000"/>
              </a:lnSpc>
              <a:spcAft>
                <a:spcPts val="600"/>
              </a:spcAft>
              <a:buFont typeface="Arial" panose="020B0604020202020204" pitchFamily="34" charset="0"/>
              <a:buChar char="​"/>
              <a:defRPr sz="1400">
                <a:solidFill>
                  <a:schemeClr val="tx1"/>
                </a:solidFill>
              </a:defRPr>
            </a:lvl1pPr>
            <a:lvl2pPr marL="180000" indent="-180000">
              <a:spcBef>
                <a:spcPts val="300"/>
              </a:spcBef>
              <a:spcAft>
                <a:spcPts val="0"/>
              </a:spcAft>
              <a:buFont typeface="Arial" panose="020B0604020202020204" pitchFamily="34" charset="0"/>
              <a:buChar char="—"/>
              <a:defRPr sz="1000">
                <a:solidFill>
                  <a:schemeClr val="tx1"/>
                </a:solidFill>
              </a:defRPr>
            </a:lvl2pPr>
            <a:lvl3pPr marL="0" indent="0">
              <a:buFont typeface="Arial" panose="020B0604020202020204" pitchFamily="34" charset="0"/>
              <a:buChar char="​"/>
              <a:defRPr sz="1400">
                <a:solidFill>
                  <a:schemeClr val="tx1"/>
                </a:solidFill>
              </a:defRPr>
            </a:lvl3pPr>
            <a:lvl4pPr>
              <a:lnSpc>
                <a:spcPct val="100000"/>
              </a:lnSpc>
              <a:defRPr sz="1400" b="0">
                <a:solidFill>
                  <a:schemeClr val="tx1"/>
                </a:solidFill>
                <a:latin typeface="+mn-lt"/>
              </a:defRPr>
            </a:lvl4pPr>
            <a:lvl5pPr>
              <a:lnSpc>
                <a:spcPct val="100000"/>
              </a:lnSpc>
              <a:defRPr sz="1400">
                <a:solidFill>
                  <a:schemeClr val="tx1"/>
                </a:solidFill>
                <a:latin typeface="+mn-lt"/>
              </a:defRPr>
            </a:lvl5pPr>
            <a:lvl6pPr marL="0" indent="0">
              <a:lnSpc>
                <a:spcPct val="100000"/>
              </a:lnSpc>
              <a:buFont typeface="Arial" panose="020B0604020202020204" pitchFamily="34" charset="0"/>
              <a:buChar char="​"/>
              <a:defRPr sz="1400">
                <a:solidFill>
                  <a:schemeClr val="tx1"/>
                </a:solidFill>
                <a:latin typeface="+mn-lt"/>
              </a:defRPr>
            </a:lvl6pPr>
            <a:lvl7pPr>
              <a:lnSpc>
                <a:spcPct val="100000"/>
              </a:lnSpc>
              <a:defRPr sz="1400">
                <a:solidFill>
                  <a:schemeClr val="tx1"/>
                </a:solidFill>
                <a:latin typeface="+mn-lt"/>
              </a:defRPr>
            </a:lvl7pPr>
            <a:lvl8pPr>
              <a:lnSpc>
                <a:spcPct val="100000"/>
              </a:lnSpc>
              <a:spcAft>
                <a:spcPts val="600"/>
              </a:spcAft>
              <a:defRPr sz="1400">
                <a:solidFill>
                  <a:schemeClr val="tx1"/>
                </a:solidFill>
                <a:latin typeface="+mn-lt"/>
              </a:defRPr>
            </a:lvl8pPr>
            <a:lvl9pPr>
              <a:lnSpc>
                <a:spcPct val="100000"/>
              </a:lnSpc>
              <a:spcAft>
                <a:spcPts val="600"/>
              </a:spcAft>
              <a:defRPr sz="1400">
                <a:solidFill>
                  <a:schemeClr val="tx1"/>
                </a:solidFill>
                <a:latin typeface="+mn-lt"/>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5" name="Text Placeholder 4">
            <a:extLst>
              <a:ext uri="{FF2B5EF4-FFF2-40B4-BE49-F238E27FC236}">
                <a16:creationId xmlns:a16="http://schemas.microsoft.com/office/drawing/2014/main" id="{F40D1205-D3D9-43DE-94B7-A87752AC2765}"/>
              </a:ext>
            </a:extLst>
          </p:cNvPr>
          <p:cNvSpPr>
            <a:spLocks noGrp="1"/>
          </p:cNvSpPr>
          <p:nvPr>
            <p:ph type="body" sz="quarter" idx="17" hasCustomPrompt="1"/>
          </p:nvPr>
        </p:nvSpPr>
        <p:spPr>
          <a:xfrm>
            <a:off x="7192799" y="1727200"/>
            <a:ext cx="4424400" cy="4265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add text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2" name="Date Placeholder 1">
            <a:extLst>
              <a:ext uri="{FF2B5EF4-FFF2-40B4-BE49-F238E27FC236}">
                <a16:creationId xmlns:a16="http://schemas.microsoft.com/office/drawing/2014/main" id="{7AA11D4A-21E8-428F-A8D6-CA3F2E60C316}"/>
              </a:ext>
            </a:extLst>
          </p:cNvPr>
          <p:cNvSpPr>
            <a:spLocks noGrp="1"/>
          </p:cNvSpPr>
          <p:nvPr>
            <p:ph type="dt" sz="half" idx="18"/>
          </p:nvPr>
        </p:nvSpPr>
        <p:spPr/>
        <p:txBody>
          <a:bodyPr/>
          <a:lstStyle>
            <a:lvl1pPr>
              <a:defRPr>
                <a:solidFill>
                  <a:schemeClr val="tx1"/>
                </a:solidFill>
              </a:defRPr>
            </a:lvl1pPr>
          </a:lstStyle>
          <a:p>
            <a:endParaRPr lang="en-US" dirty="0"/>
          </a:p>
        </p:txBody>
      </p:sp>
      <p:sp>
        <p:nvSpPr>
          <p:cNvPr id="3" name="Footer Placeholder 2">
            <a:extLst>
              <a:ext uri="{FF2B5EF4-FFF2-40B4-BE49-F238E27FC236}">
                <a16:creationId xmlns:a16="http://schemas.microsoft.com/office/drawing/2014/main" id="{F859CF01-69AB-427A-8263-995CF96438F0}"/>
              </a:ext>
            </a:extLst>
          </p:cNvPr>
          <p:cNvSpPr>
            <a:spLocks noGrp="1"/>
          </p:cNvSpPr>
          <p:nvPr>
            <p:ph type="ftr" sz="quarter" idx="19"/>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0C239F13-2C2A-4ECE-BF03-E300AF8DEF3F}"/>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4031216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G">
    <p:bg>
      <p:bgRef idx="1001">
        <a:schemeClr val="bg1"/>
      </p:bgRef>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D61251E-B90A-452C-BA24-BBAA7DEDDAA3}"/>
              </a:ext>
            </a:extLst>
          </p:cNvPr>
          <p:cNvSpPr txBox="1"/>
          <p:nvPr userDrawn="1"/>
        </p:nvSpPr>
        <p:spPr>
          <a:xfrm>
            <a:off x="35999" y="-270387"/>
            <a:ext cx="11689275"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7" name="Text Placeholder 26">
            <a:extLst>
              <a:ext uri="{FF2B5EF4-FFF2-40B4-BE49-F238E27FC236}">
                <a16:creationId xmlns:a16="http://schemas.microsoft.com/office/drawing/2014/main" id="{48D9B77A-6F0E-4B8C-83AF-5BAF002EB7DE}"/>
              </a:ext>
            </a:extLst>
          </p:cNvPr>
          <p:cNvSpPr>
            <a:spLocks noGrp="1"/>
          </p:cNvSpPr>
          <p:nvPr>
            <p:ph type="body" sz="quarter" idx="22" hasCustomPrompt="1"/>
          </p:nvPr>
        </p:nvSpPr>
        <p:spPr bwMode="ltGray">
          <a:xfrm>
            <a:off x="840" y="0"/>
            <a:ext cx="12191160" cy="6858000"/>
          </a:xfrm>
          <a:custGeom>
            <a:avLst/>
            <a:gdLst>
              <a:gd name="connsiteX0" fmla="*/ 994686 w 12191160"/>
              <a:gd name="connsiteY0" fmla="*/ 1233009 h 6858000"/>
              <a:gd name="connsiteX1" fmla="*/ 1069964 w 12191160"/>
              <a:gd name="connsiteY1" fmla="*/ 1233009 h 6858000"/>
              <a:gd name="connsiteX2" fmla="*/ 1069964 w 12191160"/>
              <a:gd name="connsiteY2" fmla="*/ 1308287 h 6858000"/>
              <a:gd name="connsiteX3" fmla="*/ 994686 w 12191160"/>
              <a:gd name="connsiteY3" fmla="*/ 1308287 h 6858000"/>
              <a:gd name="connsiteX4" fmla="*/ 766759 w 12191160"/>
              <a:gd name="connsiteY4" fmla="*/ 1233008 h 6858000"/>
              <a:gd name="connsiteX5" fmla="*/ 842037 w 12191160"/>
              <a:gd name="connsiteY5" fmla="*/ 1233008 h 6858000"/>
              <a:gd name="connsiteX6" fmla="*/ 839946 w 12191160"/>
              <a:gd name="connsiteY6" fmla="*/ 1308287 h 6858000"/>
              <a:gd name="connsiteX7" fmla="*/ 766759 w 12191160"/>
              <a:gd name="connsiteY7" fmla="*/ 1308287 h 6858000"/>
              <a:gd name="connsiteX8" fmla="*/ 1028664 w 12191160"/>
              <a:gd name="connsiteY8" fmla="*/ 1056284 h 6858000"/>
              <a:gd name="connsiteX9" fmla="*/ 1019360 w 12191160"/>
              <a:gd name="connsiteY9" fmla="*/ 1061959 h 6858000"/>
              <a:gd name="connsiteX10" fmla="*/ 944500 w 12191160"/>
              <a:gd name="connsiteY10" fmla="*/ 1209170 h 6858000"/>
              <a:gd name="connsiteX11" fmla="*/ 944500 w 12191160"/>
              <a:gd name="connsiteY11" fmla="*/ 1313724 h 6858000"/>
              <a:gd name="connsiteX12" fmla="*/ 990503 w 12191160"/>
              <a:gd name="connsiteY12" fmla="*/ 1359727 h 6858000"/>
              <a:gd name="connsiteX13" fmla="*/ 1074146 w 12191160"/>
              <a:gd name="connsiteY13" fmla="*/ 1359727 h 6858000"/>
              <a:gd name="connsiteX14" fmla="*/ 1120150 w 12191160"/>
              <a:gd name="connsiteY14" fmla="*/ 1313724 h 6858000"/>
              <a:gd name="connsiteX15" fmla="*/ 1120150 w 12191160"/>
              <a:gd name="connsiteY15" fmla="*/ 1230081 h 6858000"/>
              <a:gd name="connsiteX16" fmla="*/ 1075418 w 12191160"/>
              <a:gd name="connsiteY16" fmla="*/ 1182840 h 6858000"/>
              <a:gd name="connsiteX17" fmla="*/ 1074146 w 12191160"/>
              <a:gd name="connsiteY17" fmla="*/ 1182822 h 6858000"/>
              <a:gd name="connsiteX18" fmla="*/ 995104 w 12191160"/>
              <a:gd name="connsiteY18" fmla="*/ 1182822 h 6858000"/>
              <a:gd name="connsiteX19" fmla="*/ 1044871 w 12191160"/>
              <a:gd name="connsiteY19" fmla="*/ 1103780 h 6858000"/>
              <a:gd name="connsiteX20" fmla="*/ 1060516 w 12191160"/>
              <a:gd name="connsiteY20" fmla="*/ 1071928 h 6858000"/>
              <a:gd name="connsiteX21" fmla="*/ 1028664 w 12191160"/>
              <a:gd name="connsiteY21" fmla="*/ 1056284 h 6858000"/>
              <a:gd name="connsiteX22" fmla="*/ 798646 w 12191160"/>
              <a:gd name="connsiteY22" fmla="*/ 1056284 h 6858000"/>
              <a:gd name="connsiteX23" fmla="*/ 789342 w 12191160"/>
              <a:gd name="connsiteY23" fmla="*/ 1061958 h 6858000"/>
              <a:gd name="connsiteX24" fmla="*/ 714482 w 12191160"/>
              <a:gd name="connsiteY24" fmla="*/ 1207915 h 6858000"/>
              <a:gd name="connsiteX25" fmla="*/ 714482 w 12191160"/>
              <a:gd name="connsiteY25" fmla="*/ 1312468 h 6858000"/>
              <a:gd name="connsiteX26" fmla="*/ 760485 w 12191160"/>
              <a:gd name="connsiteY26" fmla="*/ 1358472 h 6858000"/>
              <a:gd name="connsiteX27" fmla="*/ 844129 w 12191160"/>
              <a:gd name="connsiteY27" fmla="*/ 1358472 h 6858000"/>
              <a:gd name="connsiteX28" fmla="*/ 892176 w 12191160"/>
              <a:gd name="connsiteY28" fmla="*/ 1314607 h 6858000"/>
              <a:gd name="connsiteX29" fmla="*/ 892223 w 12191160"/>
              <a:gd name="connsiteY29" fmla="*/ 1312468 h 6858000"/>
              <a:gd name="connsiteX30" fmla="*/ 892223 w 12191160"/>
              <a:gd name="connsiteY30" fmla="*/ 1228826 h 6858000"/>
              <a:gd name="connsiteX31" fmla="*/ 846267 w 12191160"/>
              <a:gd name="connsiteY31" fmla="*/ 1182775 h 6858000"/>
              <a:gd name="connsiteX32" fmla="*/ 844129 w 12191160"/>
              <a:gd name="connsiteY32" fmla="*/ 1182823 h 6858000"/>
              <a:gd name="connsiteX33" fmla="*/ 844129 w 12191160"/>
              <a:gd name="connsiteY33" fmla="*/ 1182822 h 6858000"/>
              <a:gd name="connsiteX34" fmla="*/ 766759 w 12191160"/>
              <a:gd name="connsiteY34" fmla="*/ 1182822 h 6858000"/>
              <a:gd name="connsiteX35" fmla="*/ 814853 w 12191160"/>
              <a:gd name="connsiteY35" fmla="*/ 1103780 h 6858000"/>
              <a:gd name="connsiteX36" fmla="*/ 830498 w 12191160"/>
              <a:gd name="connsiteY36" fmla="*/ 1071928 h 6858000"/>
              <a:gd name="connsiteX37" fmla="*/ 798646 w 12191160"/>
              <a:gd name="connsiteY37" fmla="*/ 1056284 h 6858000"/>
              <a:gd name="connsiteX38" fmla="*/ 917317 w 12191160"/>
              <a:gd name="connsiteY38" fmla="*/ 856616 h 6858000"/>
              <a:gd name="connsiteX39" fmla="*/ 1268616 w 12191160"/>
              <a:gd name="connsiteY39" fmla="*/ 1207916 h 6858000"/>
              <a:gd name="connsiteX40" fmla="*/ 917317 w 12191160"/>
              <a:gd name="connsiteY40" fmla="*/ 1559215 h 6858000"/>
              <a:gd name="connsiteX41" fmla="*/ 566017 w 12191160"/>
              <a:gd name="connsiteY41" fmla="*/ 1207916 h 6858000"/>
              <a:gd name="connsiteX42" fmla="*/ 917317 w 12191160"/>
              <a:gd name="connsiteY42" fmla="*/ 856616 h 6858000"/>
              <a:gd name="connsiteX43" fmla="*/ 917317 w 12191160"/>
              <a:gd name="connsiteY43" fmla="*/ 806430 h 6858000"/>
              <a:gd name="connsiteX44" fmla="*/ 515831 w 12191160"/>
              <a:gd name="connsiteY44" fmla="*/ 1207916 h 6858000"/>
              <a:gd name="connsiteX45" fmla="*/ 917317 w 12191160"/>
              <a:gd name="connsiteY45" fmla="*/ 1609401 h 6858000"/>
              <a:gd name="connsiteX46" fmla="*/ 1318802 w 12191160"/>
              <a:gd name="connsiteY46" fmla="*/ 1207916 h 6858000"/>
              <a:gd name="connsiteX47" fmla="*/ 917317 w 12191160"/>
              <a:gd name="connsiteY47" fmla="*/ 806430 h 6858000"/>
              <a:gd name="connsiteX48" fmla="*/ 0 w 12191160"/>
              <a:gd name="connsiteY48" fmla="*/ 0 h 6858000"/>
              <a:gd name="connsiteX49" fmla="*/ 12191160 w 12191160"/>
              <a:gd name="connsiteY49" fmla="*/ 0 h 6858000"/>
              <a:gd name="connsiteX50" fmla="*/ 12191160 w 12191160"/>
              <a:gd name="connsiteY50" fmla="*/ 6858000 h 6858000"/>
              <a:gd name="connsiteX51" fmla="*/ 0 w 12191160"/>
              <a:gd name="connsiteY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160" h="6858000">
                <a:moveTo>
                  <a:pt x="994686" y="1233009"/>
                </a:moveTo>
                <a:lnTo>
                  <a:pt x="1069964" y="1233009"/>
                </a:lnTo>
                <a:lnTo>
                  <a:pt x="1069964" y="1308287"/>
                </a:lnTo>
                <a:lnTo>
                  <a:pt x="994686" y="1308287"/>
                </a:lnTo>
                <a:close/>
                <a:moveTo>
                  <a:pt x="766759" y="1233008"/>
                </a:moveTo>
                <a:lnTo>
                  <a:pt x="842037" y="1233008"/>
                </a:lnTo>
                <a:lnTo>
                  <a:pt x="839946" y="1308287"/>
                </a:lnTo>
                <a:lnTo>
                  <a:pt x="766759" y="1308287"/>
                </a:lnTo>
                <a:close/>
                <a:moveTo>
                  <a:pt x="1028664" y="1056284"/>
                </a:moveTo>
                <a:cubicBezTo>
                  <a:pt x="1025184" y="1057471"/>
                  <a:pt x="1022008" y="1059408"/>
                  <a:pt x="1019360" y="1061959"/>
                </a:cubicBezTo>
                <a:cubicBezTo>
                  <a:pt x="966247" y="1093743"/>
                  <a:pt x="944500" y="1115490"/>
                  <a:pt x="944500" y="1209170"/>
                </a:cubicBezTo>
                <a:lnTo>
                  <a:pt x="944500" y="1313724"/>
                </a:lnTo>
                <a:cubicBezTo>
                  <a:pt x="944500" y="1339131"/>
                  <a:pt x="965096" y="1359727"/>
                  <a:pt x="990503" y="1359727"/>
                </a:cubicBezTo>
                <a:lnTo>
                  <a:pt x="1074146" y="1359727"/>
                </a:lnTo>
                <a:cubicBezTo>
                  <a:pt x="1099553" y="1359727"/>
                  <a:pt x="1120150" y="1339131"/>
                  <a:pt x="1120150" y="1313724"/>
                </a:cubicBezTo>
                <a:lnTo>
                  <a:pt x="1120150" y="1230081"/>
                </a:lnTo>
                <a:cubicBezTo>
                  <a:pt x="1120843" y="1204683"/>
                  <a:pt x="1100815" y="1183532"/>
                  <a:pt x="1075418" y="1182840"/>
                </a:cubicBezTo>
                <a:cubicBezTo>
                  <a:pt x="1074994" y="1182828"/>
                  <a:pt x="1074570" y="1182822"/>
                  <a:pt x="1074146" y="1182822"/>
                </a:cubicBezTo>
                <a:lnTo>
                  <a:pt x="995104" y="1182822"/>
                </a:lnTo>
                <a:cubicBezTo>
                  <a:pt x="991365" y="1148124"/>
                  <a:pt x="1011966" y="1115406"/>
                  <a:pt x="1044871" y="1103780"/>
                </a:cubicBezTo>
                <a:cubicBezTo>
                  <a:pt x="1057987" y="1099305"/>
                  <a:pt x="1064991" y="1085043"/>
                  <a:pt x="1060516" y="1071928"/>
                </a:cubicBezTo>
                <a:cubicBezTo>
                  <a:pt x="1056040" y="1058812"/>
                  <a:pt x="1041779" y="1051808"/>
                  <a:pt x="1028664" y="1056284"/>
                </a:cubicBezTo>
                <a:close/>
                <a:moveTo>
                  <a:pt x="798646" y="1056284"/>
                </a:moveTo>
                <a:cubicBezTo>
                  <a:pt x="795166" y="1057471"/>
                  <a:pt x="791990" y="1059408"/>
                  <a:pt x="789342" y="1061958"/>
                </a:cubicBezTo>
                <a:cubicBezTo>
                  <a:pt x="736229" y="1092488"/>
                  <a:pt x="714482" y="1114235"/>
                  <a:pt x="714482" y="1207915"/>
                </a:cubicBezTo>
                <a:lnTo>
                  <a:pt x="714482" y="1312468"/>
                </a:lnTo>
                <a:cubicBezTo>
                  <a:pt x="714482" y="1337876"/>
                  <a:pt x="735079" y="1358472"/>
                  <a:pt x="760485" y="1358472"/>
                </a:cubicBezTo>
                <a:lnTo>
                  <a:pt x="844129" y="1358472"/>
                </a:lnTo>
                <a:cubicBezTo>
                  <a:pt x="869509" y="1359627"/>
                  <a:pt x="891020" y="1339988"/>
                  <a:pt x="892176" y="1314607"/>
                </a:cubicBezTo>
                <a:cubicBezTo>
                  <a:pt x="892208" y="1313895"/>
                  <a:pt x="892224" y="1313182"/>
                  <a:pt x="892223" y="1312468"/>
                </a:cubicBezTo>
                <a:lnTo>
                  <a:pt x="892223" y="1228826"/>
                </a:lnTo>
                <a:cubicBezTo>
                  <a:pt x="892249" y="1203419"/>
                  <a:pt x="871674" y="1182801"/>
                  <a:pt x="846267" y="1182775"/>
                </a:cubicBezTo>
                <a:cubicBezTo>
                  <a:pt x="845554" y="1182774"/>
                  <a:pt x="844841" y="1182790"/>
                  <a:pt x="844129" y="1182823"/>
                </a:cubicBezTo>
                <a:lnTo>
                  <a:pt x="844129" y="1182822"/>
                </a:lnTo>
                <a:lnTo>
                  <a:pt x="766759" y="1182822"/>
                </a:lnTo>
                <a:cubicBezTo>
                  <a:pt x="762795" y="1148569"/>
                  <a:pt x="782611" y="1116003"/>
                  <a:pt x="814853" y="1103780"/>
                </a:cubicBezTo>
                <a:cubicBezTo>
                  <a:pt x="827969" y="1099305"/>
                  <a:pt x="834974" y="1085043"/>
                  <a:pt x="830498" y="1071928"/>
                </a:cubicBezTo>
                <a:cubicBezTo>
                  <a:pt x="826022" y="1058812"/>
                  <a:pt x="811762" y="1051808"/>
                  <a:pt x="798646" y="1056284"/>
                </a:cubicBezTo>
                <a:close/>
                <a:moveTo>
                  <a:pt x="917317" y="856616"/>
                </a:moveTo>
                <a:cubicBezTo>
                  <a:pt x="1111334" y="856616"/>
                  <a:pt x="1268616" y="1013898"/>
                  <a:pt x="1268616" y="1207916"/>
                </a:cubicBezTo>
                <a:cubicBezTo>
                  <a:pt x="1268386" y="1401838"/>
                  <a:pt x="1111239" y="1558985"/>
                  <a:pt x="917317" y="1559215"/>
                </a:cubicBezTo>
                <a:cubicBezTo>
                  <a:pt x="723299" y="1559215"/>
                  <a:pt x="566017" y="1401933"/>
                  <a:pt x="566017" y="1207916"/>
                </a:cubicBezTo>
                <a:cubicBezTo>
                  <a:pt x="566017" y="1013898"/>
                  <a:pt x="723299" y="856616"/>
                  <a:pt x="917317" y="856616"/>
                </a:cubicBezTo>
                <a:close/>
                <a:moveTo>
                  <a:pt x="917317" y="806430"/>
                </a:moveTo>
                <a:cubicBezTo>
                  <a:pt x="695582" y="806430"/>
                  <a:pt x="515831" y="986181"/>
                  <a:pt x="515831" y="1207916"/>
                </a:cubicBezTo>
                <a:cubicBezTo>
                  <a:pt x="515831" y="1429650"/>
                  <a:pt x="695582" y="1609401"/>
                  <a:pt x="917317" y="1609401"/>
                </a:cubicBezTo>
                <a:cubicBezTo>
                  <a:pt x="1139051" y="1609401"/>
                  <a:pt x="1318802" y="1429650"/>
                  <a:pt x="1318802" y="1207916"/>
                </a:cubicBezTo>
                <a:cubicBezTo>
                  <a:pt x="1318572" y="986277"/>
                  <a:pt x="1138955" y="806661"/>
                  <a:pt x="917317" y="806430"/>
                </a:cubicBezTo>
                <a:close/>
                <a:moveTo>
                  <a:pt x="0" y="0"/>
                </a:moveTo>
                <a:lnTo>
                  <a:pt x="12191160" y="0"/>
                </a:lnTo>
                <a:lnTo>
                  <a:pt x="12191160" y="6858000"/>
                </a:lnTo>
                <a:lnTo>
                  <a:pt x="0" y="6858000"/>
                </a:lnTo>
                <a:close/>
              </a:path>
            </a:pathLst>
          </a:cu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5" name="Picture Placeholder 14">
            <a:extLst>
              <a:ext uri="{FF2B5EF4-FFF2-40B4-BE49-F238E27FC236}">
                <a16:creationId xmlns:a16="http://schemas.microsoft.com/office/drawing/2014/main" id="{4722D0F7-C14A-47DF-8ECA-75D66820B738}"/>
              </a:ext>
            </a:extLst>
          </p:cNvPr>
          <p:cNvSpPr>
            <a:spLocks noGrp="1"/>
          </p:cNvSpPr>
          <p:nvPr>
            <p:ph type="pic" sz="quarter" idx="23" hasCustomPrompt="1"/>
          </p:nvPr>
        </p:nvSpPr>
        <p:spPr bwMode="white">
          <a:xfrm>
            <a:off x="0" y="-1"/>
            <a:ext cx="12193200" cy="6861600"/>
          </a:xfrm>
          <a:custGeom>
            <a:avLst/>
            <a:gdLst>
              <a:gd name="connsiteX0" fmla="*/ 995526 w 12193200"/>
              <a:gd name="connsiteY0" fmla="*/ 1233181 h 6861600"/>
              <a:gd name="connsiteX1" fmla="*/ 1070804 w 12193200"/>
              <a:gd name="connsiteY1" fmla="*/ 1233181 h 6861600"/>
              <a:gd name="connsiteX2" fmla="*/ 1070804 w 12193200"/>
              <a:gd name="connsiteY2" fmla="*/ 1308459 h 6861600"/>
              <a:gd name="connsiteX3" fmla="*/ 995526 w 12193200"/>
              <a:gd name="connsiteY3" fmla="*/ 1308459 h 6861600"/>
              <a:gd name="connsiteX4" fmla="*/ 767599 w 12193200"/>
              <a:gd name="connsiteY4" fmla="*/ 1233180 h 6861600"/>
              <a:gd name="connsiteX5" fmla="*/ 842877 w 12193200"/>
              <a:gd name="connsiteY5" fmla="*/ 1233180 h 6861600"/>
              <a:gd name="connsiteX6" fmla="*/ 840786 w 12193200"/>
              <a:gd name="connsiteY6" fmla="*/ 1308459 h 6861600"/>
              <a:gd name="connsiteX7" fmla="*/ 767599 w 12193200"/>
              <a:gd name="connsiteY7" fmla="*/ 1308459 h 6861600"/>
              <a:gd name="connsiteX8" fmla="*/ 1029504 w 12193200"/>
              <a:gd name="connsiteY8" fmla="*/ 1056456 h 6861600"/>
              <a:gd name="connsiteX9" fmla="*/ 1020200 w 12193200"/>
              <a:gd name="connsiteY9" fmla="*/ 1062131 h 6861600"/>
              <a:gd name="connsiteX10" fmla="*/ 945340 w 12193200"/>
              <a:gd name="connsiteY10" fmla="*/ 1209342 h 6861600"/>
              <a:gd name="connsiteX11" fmla="*/ 945340 w 12193200"/>
              <a:gd name="connsiteY11" fmla="*/ 1313896 h 6861600"/>
              <a:gd name="connsiteX12" fmla="*/ 991343 w 12193200"/>
              <a:gd name="connsiteY12" fmla="*/ 1359899 h 6861600"/>
              <a:gd name="connsiteX13" fmla="*/ 1074986 w 12193200"/>
              <a:gd name="connsiteY13" fmla="*/ 1359899 h 6861600"/>
              <a:gd name="connsiteX14" fmla="*/ 1120990 w 12193200"/>
              <a:gd name="connsiteY14" fmla="*/ 1313896 h 6861600"/>
              <a:gd name="connsiteX15" fmla="*/ 1120990 w 12193200"/>
              <a:gd name="connsiteY15" fmla="*/ 1230253 h 6861600"/>
              <a:gd name="connsiteX16" fmla="*/ 1076258 w 12193200"/>
              <a:gd name="connsiteY16" fmla="*/ 1183012 h 6861600"/>
              <a:gd name="connsiteX17" fmla="*/ 1074986 w 12193200"/>
              <a:gd name="connsiteY17" fmla="*/ 1182994 h 6861600"/>
              <a:gd name="connsiteX18" fmla="*/ 995944 w 12193200"/>
              <a:gd name="connsiteY18" fmla="*/ 1182994 h 6861600"/>
              <a:gd name="connsiteX19" fmla="*/ 1045711 w 12193200"/>
              <a:gd name="connsiteY19" fmla="*/ 1103952 h 6861600"/>
              <a:gd name="connsiteX20" fmla="*/ 1061356 w 12193200"/>
              <a:gd name="connsiteY20" fmla="*/ 1072100 h 6861600"/>
              <a:gd name="connsiteX21" fmla="*/ 1029504 w 12193200"/>
              <a:gd name="connsiteY21" fmla="*/ 1056456 h 6861600"/>
              <a:gd name="connsiteX22" fmla="*/ 799486 w 12193200"/>
              <a:gd name="connsiteY22" fmla="*/ 1056456 h 6861600"/>
              <a:gd name="connsiteX23" fmla="*/ 790182 w 12193200"/>
              <a:gd name="connsiteY23" fmla="*/ 1062130 h 6861600"/>
              <a:gd name="connsiteX24" fmla="*/ 715322 w 12193200"/>
              <a:gd name="connsiteY24" fmla="*/ 1208087 h 6861600"/>
              <a:gd name="connsiteX25" fmla="*/ 715322 w 12193200"/>
              <a:gd name="connsiteY25" fmla="*/ 1312640 h 6861600"/>
              <a:gd name="connsiteX26" fmla="*/ 761325 w 12193200"/>
              <a:gd name="connsiteY26" fmla="*/ 1358644 h 6861600"/>
              <a:gd name="connsiteX27" fmla="*/ 844969 w 12193200"/>
              <a:gd name="connsiteY27" fmla="*/ 1358644 h 6861600"/>
              <a:gd name="connsiteX28" fmla="*/ 893016 w 12193200"/>
              <a:gd name="connsiteY28" fmla="*/ 1314779 h 6861600"/>
              <a:gd name="connsiteX29" fmla="*/ 893063 w 12193200"/>
              <a:gd name="connsiteY29" fmla="*/ 1312640 h 6861600"/>
              <a:gd name="connsiteX30" fmla="*/ 893063 w 12193200"/>
              <a:gd name="connsiteY30" fmla="*/ 1228998 h 6861600"/>
              <a:gd name="connsiteX31" fmla="*/ 847107 w 12193200"/>
              <a:gd name="connsiteY31" fmla="*/ 1182947 h 6861600"/>
              <a:gd name="connsiteX32" fmla="*/ 844969 w 12193200"/>
              <a:gd name="connsiteY32" fmla="*/ 1182995 h 6861600"/>
              <a:gd name="connsiteX33" fmla="*/ 844969 w 12193200"/>
              <a:gd name="connsiteY33" fmla="*/ 1182994 h 6861600"/>
              <a:gd name="connsiteX34" fmla="*/ 767599 w 12193200"/>
              <a:gd name="connsiteY34" fmla="*/ 1182994 h 6861600"/>
              <a:gd name="connsiteX35" fmla="*/ 815693 w 12193200"/>
              <a:gd name="connsiteY35" fmla="*/ 1103952 h 6861600"/>
              <a:gd name="connsiteX36" fmla="*/ 831338 w 12193200"/>
              <a:gd name="connsiteY36" fmla="*/ 1072100 h 6861600"/>
              <a:gd name="connsiteX37" fmla="*/ 799486 w 12193200"/>
              <a:gd name="connsiteY37" fmla="*/ 1056456 h 6861600"/>
              <a:gd name="connsiteX38" fmla="*/ 918157 w 12193200"/>
              <a:gd name="connsiteY38" fmla="*/ 856788 h 6861600"/>
              <a:gd name="connsiteX39" fmla="*/ 1269456 w 12193200"/>
              <a:gd name="connsiteY39" fmla="*/ 1208088 h 6861600"/>
              <a:gd name="connsiteX40" fmla="*/ 918157 w 12193200"/>
              <a:gd name="connsiteY40" fmla="*/ 1559387 h 6861600"/>
              <a:gd name="connsiteX41" fmla="*/ 566857 w 12193200"/>
              <a:gd name="connsiteY41" fmla="*/ 1208088 h 6861600"/>
              <a:gd name="connsiteX42" fmla="*/ 918157 w 12193200"/>
              <a:gd name="connsiteY42" fmla="*/ 856788 h 6861600"/>
              <a:gd name="connsiteX43" fmla="*/ 918157 w 12193200"/>
              <a:gd name="connsiteY43" fmla="*/ 806602 h 6861600"/>
              <a:gd name="connsiteX44" fmla="*/ 516671 w 12193200"/>
              <a:gd name="connsiteY44" fmla="*/ 1208088 h 6861600"/>
              <a:gd name="connsiteX45" fmla="*/ 918157 w 12193200"/>
              <a:gd name="connsiteY45" fmla="*/ 1609573 h 6861600"/>
              <a:gd name="connsiteX46" fmla="*/ 1319642 w 12193200"/>
              <a:gd name="connsiteY46" fmla="*/ 1208088 h 6861600"/>
              <a:gd name="connsiteX47" fmla="*/ 918157 w 12193200"/>
              <a:gd name="connsiteY47" fmla="*/ 806602 h 6861600"/>
              <a:gd name="connsiteX48" fmla="*/ 0 w 12193200"/>
              <a:gd name="connsiteY48" fmla="*/ 0 h 6861600"/>
              <a:gd name="connsiteX49" fmla="*/ 12193200 w 12193200"/>
              <a:gd name="connsiteY49" fmla="*/ 0 h 6861600"/>
              <a:gd name="connsiteX50" fmla="*/ 12193200 w 12193200"/>
              <a:gd name="connsiteY50" fmla="*/ 6861600 h 6861600"/>
              <a:gd name="connsiteX51" fmla="*/ 0 w 12193200"/>
              <a:gd name="connsiteY5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200" h="6861600">
                <a:moveTo>
                  <a:pt x="995526" y="1233181"/>
                </a:moveTo>
                <a:lnTo>
                  <a:pt x="1070804" y="1233181"/>
                </a:lnTo>
                <a:lnTo>
                  <a:pt x="1070804" y="1308459"/>
                </a:lnTo>
                <a:lnTo>
                  <a:pt x="995526" y="1308459"/>
                </a:lnTo>
                <a:close/>
                <a:moveTo>
                  <a:pt x="767599" y="1233180"/>
                </a:moveTo>
                <a:lnTo>
                  <a:pt x="842877" y="1233180"/>
                </a:lnTo>
                <a:lnTo>
                  <a:pt x="840786" y="1308459"/>
                </a:lnTo>
                <a:lnTo>
                  <a:pt x="767599" y="1308459"/>
                </a:lnTo>
                <a:close/>
                <a:moveTo>
                  <a:pt x="1029504" y="1056456"/>
                </a:moveTo>
                <a:cubicBezTo>
                  <a:pt x="1026024" y="1057643"/>
                  <a:pt x="1022848" y="1059580"/>
                  <a:pt x="1020200" y="1062131"/>
                </a:cubicBezTo>
                <a:cubicBezTo>
                  <a:pt x="967087" y="1093915"/>
                  <a:pt x="945340" y="1115662"/>
                  <a:pt x="945340" y="1209342"/>
                </a:cubicBezTo>
                <a:lnTo>
                  <a:pt x="945340" y="1313896"/>
                </a:lnTo>
                <a:cubicBezTo>
                  <a:pt x="945340" y="1339303"/>
                  <a:pt x="965936" y="1359899"/>
                  <a:pt x="991343" y="1359899"/>
                </a:cubicBezTo>
                <a:lnTo>
                  <a:pt x="1074986" y="1359899"/>
                </a:lnTo>
                <a:cubicBezTo>
                  <a:pt x="1100393" y="1359899"/>
                  <a:pt x="1120990" y="1339303"/>
                  <a:pt x="1120990" y="1313896"/>
                </a:cubicBezTo>
                <a:lnTo>
                  <a:pt x="1120990" y="1230253"/>
                </a:lnTo>
                <a:cubicBezTo>
                  <a:pt x="1121683" y="1204855"/>
                  <a:pt x="1101655" y="1183704"/>
                  <a:pt x="1076258" y="1183012"/>
                </a:cubicBezTo>
                <a:cubicBezTo>
                  <a:pt x="1075834" y="1183000"/>
                  <a:pt x="1075410" y="1182994"/>
                  <a:pt x="1074986" y="1182994"/>
                </a:cubicBezTo>
                <a:lnTo>
                  <a:pt x="995944" y="1182994"/>
                </a:lnTo>
                <a:cubicBezTo>
                  <a:pt x="992205" y="1148296"/>
                  <a:pt x="1012806" y="1115578"/>
                  <a:pt x="1045711" y="1103952"/>
                </a:cubicBezTo>
                <a:cubicBezTo>
                  <a:pt x="1058827" y="1099477"/>
                  <a:pt x="1065831" y="1085215"/>
                  <a:pt x="1061356" y="1072100"/>
                </a:cubicBezTo>
                <a:cubicBezTo>
                  <a:pt x="1056880" y="1058984"/>
                  <a:pt x="1042619" y="1051980"/>
                  <a:pt x="1029504" y="1056456"/>
                </a:cubicBezTo>
                <a:close/>
                <a:moveTo>
                  <a:pt x="799486" y="1056456"/>
                </a:moveTo>
                <a:cubicBezTo>
                  <a:pt x="796006" y="1057643"/>
                  <a:pt x="792830" y="1059580"/>
                  <a:pt x="790182" y="1062130"/>
                </a:cubicBezTo>
                <a:cubicBezTo>
                  <a:pt x="737069" y="1092660"/>
                  <a:pt x="715322" y="1114407"/>
                  <a:pt x="715322" y="1208087"/>
                </a:cubicBezTo>
                <a:lnTo>
                  <a:pt x="715322" y="1312640"/>
                </a:lnTo>
                <a:cubicBezTo>
                  <a:pt x="715322" y="1338048"/>
                  <a:pt x="735919" y="1358644"/>
                  <a:pt x="761325" y="1358644"/>
                </a:cubicBezTo>
                <a:lnTo>
                  <a:pt x="844969" y="1358644"/>
                </a:lnTo>
                <a:cubicBezTo>
                  <a:pt x="870349" y="1359799"/>
                  <a:pt x="891860" y="1340160"/>
                  <a:pt x="893016" y="1314779"/>
                </a:cubicBezTo>
                <a:cubicBezTo>
                  <a:pt x="893048" y="1314067"/>
                  <a:pt x="893064" y="1313354"/>
                  <a:pt x="893063" y="1312640"/>
                </a:cubicBezTo>
                <a:lnTo>
                  <a:pt x="893063" y="1228998"/>
                </a:lnTo>
                <a:cubicBezTo>
                  <a:pt x="893089" y="1203591"/>
                  <a:pt x="872514" y="1182973"/>
                  <a:pt x="847107" y="1182947"/>
                </a:cubicBezTo>
                <a:cubicBezTo>
                  <a:pt x="846394" y="1182946"/>
                  <a:pt x="845681" y="1182962"/>
                  <a:pt x="844969" y="1182995"/>
                </a:cubicBezTo>
                <a:lnTo>
                  <a:pt x="844969" y="1182994"/>
                </a:lnTo>
                <a:lnTo>
                  <a:pt x="767599" y="1182994"/>
                </a:lnTo>
                <a:cubicBezTo>
                  <a:pt x="763635" y="1148741"/>
                  <a:pt x="783451" y="1116175"/>
                  <a:pt x="815693" y="1103952"/>
                </a:cubicBezTo>
                <a:cubicBezTo>
                  <a:pt x="828809" y="1099477"/>
                  <a:pt x="835814" y="1085215"/>
                  <a:pt x="831338" y="1072100"/>
                </a:cubicBezTo>
                <a:cubicBezTo>
                  <a:pt x="826862" y="1058984"/>
                  <a:pt x="812602" y="1051980"/>
                  <a:pt x="799486" y="1056456"/>
                </a:cubicBezTo>
                <a:close/>
                <a:moveTo>
                  <a:pt x="918157" y="856788"/>
                </a:moveTo>
                <a:cubicBezTo>
                  <a:pt x="1112174" y="856788"/>
                  <a:pt x="1269456" y="1014070"/>
                  <a:pt x="1269456" y="1208088"/>
                </a:cubicBezTo>
                <a:cubicBezTo>
                  <a:pt x="1269226" y="1402010"/>
                  <a:pt x="1112079" y="1559157"/>
                  <a:pt x="918157" y="1559387"/>
                </a:cubicBezTo>
                <a:cubicBezTo>
                  <a:pt x="724139" y="1559387"/>
                  <a:pt x="566857" y="1402105"/>
                  <a:pt x="566857" y="1208088"/>
                </a:cubicBezTo>
                <a:cubicBezTo>
                  <a:pt x="566857" y="1014070"/>
                  <a:pt x="724139" y="856788"/>
                  <a:pt x="918157" y="856788"/>
                </a:cubicBezTo>
                <a:close/>
                <a:moveTo>
                  <a:pt x="918157" y="806602"/>
                </a:moveTo>
                <a:cubicBezTo>
                  <a:pt x="696422" y="806602"/>
                  <a:pt x="516671" y="986353"/>
                  <a:pt x="516671" y="1208088"/>
                </a:cubicBezTo>
                <a:cubicBezTo>
                  <a:pt x="516671" y="1429822"/>
                  <a:pt x="696422" y="1609573"/>
                  <a:pt x="918157" y="1609573"/>
                </a:cubicBezTo>
                <a:cubicBezTo>
                  <a:pt x="1139891" y="1609573"/>
                  <a:pt x="1319642" y="1429822"/>
                  <a:pt x="1319642" y="1208088"/>
                </a:cubicBezTo>
                <a:cubicBezTo>
                  <a:pt x="1319412" y="986449"/>
                  <a:pt x="1139795" y="806833"/>
                  <a:pt x="918157" y="806602"/>
                </a:cubicBezTo>
                <a:close/>
                <a:moveTo>
                  <a:pt x="0" y="0"/>
                </a:moveTo>
                <a:lnTo>
                  <a:pt x="12193200" y="0"/>
                </a:lnTo>
                <a:lnTo>
                  <a:pt x="12193200" y="6861600"/>
                </a:lnTo>
                <a:lnTo>
                  <a:pt x="0" y="6861600"/>
                </a:lnTo>
                <a:close/>
              </a:path>
            </a:pathLst>
          </a:custGeom>
          <a:noFill/>
        </p:spPr>
        <p:txBody>
          <a:bodyPr wrap="square" lIns="144000" tIns="36000" bIns="0" anchor="t" anchorCtr="0">
            <a:noAutofit/>
          </a:bodyPr>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14" name="Picture Placeholder person">
            <a:extLst>
              <a:ext uri="{FF2B5EF4-FFF2-40B4-BE49-F238E27FC236}">
                <a16:creationId xmlns:a16="http://schemas.microsoft.com/office/drawing/2014/main" id="{5CC32904-155C-420E-A54F-A63499340F58}"/>
              </a:ext>
            </a:extLst>
          </p:cNvPr>
          <p:cNvSpPr>
            <a:spLocks noGrp="1" noChangeAspect="1"/>
          </p:cNvSpPr>
          <p:nvPr>
            <p:ph type="pic" sz="quarter" idx="21" hasCustomPrompt="1"/>
          </p:nvPr>
        </p:nvSpPr>
        <p:spPr>
          <a:xfrm>
            <a:off x="1523031" y="3697200"/>
            <a:ext cx="1281600" cy="1281600"/>
          </a:xfrm>
          <a:prstGeom prst="ellipse">
            <a:avLst/>
          </a:prstGeom>
          <a:noFill/>
        </p:spPr>
        <p:txBody>
          <a:bodyPr lIns="0" tIns="0"/>
          <a:lstStyle>
            <a:lvl1pPr marL="0" indent="0" algn="l">
              <a:buNone/>
              <a:defRPr sz="800">
                <a:solidFill>
                  <a:schemeClr val="bg1"/>
                </a:solidFill>
              </a:defRPr>
            </a:lvl1pPr>
          </a:lstStyle>
          <a:p>
            <a:r>
              <a:rPr lang="en-US" dirty="0"/>
              <a:t>Click icon to add picture or click on frame and insert picture from Templafy Images</a:t>
            </a:r>
            <a:endParaRPr lang="en-US"/>
          </a:p>
        </p:txBody>
      </p:sp>
      <p:sp>
        <p:nvSpPr>
          <p:cNvPr id="23" name="Text Placeholder 8">
            <a:extLst>
              <a:ext uri="{FF2B5EF4-FFF2-40B4-BE49-F238E27FC236}">
                <a16:creationId xmlns:a16="http://schemas.microsoft.com/office/drawing/2014/main" id="{BEC7628F-4255-46B0-97E8-36FE19AE348C}"/>
              </a:ext>
            </a:extLst>
          </p:cNvPr>
          <p:cNvSpPr>
            <a:spLocks noGrp="1"/>
          </p:cNvSpPr>
          <p:nvPr>
            <p:ph type="body" sz="quarter" idx="13" hasCustomPrompt="1"/>
          </p:nvPr>
        </p:nvSpPr>
        <p:spPr>
          <a:xfrm>
            <a:off x="1523031" y="986400"/>
            <a:ext cx="5660407" cy="2559600"/>
          </a:xfrm>
        </p:spPr>
        <p:txBody>
          <a:bodyPr/>
          <a:lstStyle>
            <a:lvl1pPr marL="0" indent="0">
              <a:lnSpc>
                <a:spcPct val="90000"/>
              </a:lnSpc>
              <a:spcAft>
                <a:spcPts val="0"/>
              </a:spcAft>
              <a:buFont typeface="Arial" panose="020B0604020202020204" pitchFamily="34" charset="0"/>
              <a:buChar char="​"/>
              <a:defRPr sz="3000">
                <a:solidFill>
                  <a:schemeClr val="bg1"/>
                </a:solidFill>
              </a:defRPr>
            </a:lvl1pPr>
            <a:lvl2pPr marL="324000" indent="-324000">
              <a:spcBef>
                <a:spcPts val="1200"/>
              </a:spcBef>
              <a:spcAft>
                <a:spcPts val="0"/>
              </a:spcAft>
              <a:buFont typeface="Arial" panose="020B0604020202020204" pitchFamily="34" charset="0"/>
              <a:buChar char="—"/>
              <a:defRPr sz="1600">
                <a:solidFill>
                  <a:schemeClr val="bg1"/>
                </a:solidFill>
              </a:defRPr>
            </a:lvl2pPr>
            <a:lvl3pPr marL="0" indent="0">
              <a:buFont typeface="Arial" panose="020B0604020202020204" pitchFamily="34" charset="0"/>
              <a:buChar char="​"/>
              <a:defRPr sz="3000">
                <a:solidFill>
                  <a:schemeClr val="bg1"/>
                </a:solidFill>
              </a:defRPr>
            </a:lvl3pPr>
            <a:lvl4pPr>
              <a:defRPr sz="1400" b="0">
                <a:solidFill>
                  <a:schemeClr val="bg1"/>
                </a:solidFill>
              </a:defRPr>
            </a:lvl4pPr>
            <a:lvl5pPr>
              <a:defRPr sz="3000">
                <a:solidFill>
                  <a:schemeClr val="bg1"/>
                </a:solidFill>
              </a:defRPr>
            </a:lvl5pPr>
            <a:lvl6pPr marL="0" indent="0">
              <a:buFont typeface="Arial" panose="020B0604020202020204" pitchFamily="34" charset="0"/>
              <a:buChar char="​"/>
              <a:defRPr sz="14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add quote                             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Text Placeholder 4">
            <a:extLst>
              <a:ext uri="{FF2B5EF4-FFF2-40B4-BE49-F238E27FC236}">
                <a16:creationId xmlns:a16="http://schemas.microsoft.com/office/drawing/2014/main" id="{E16D4D4A-5E5B-4C43-B30A-1278F6398AF6}"/>
              </a:ext>
            </a:extLst>
          </p:cNvPr>
          <p:cNvSpPr>
            <a:spLocks noGrp="1"/>
          </p:cNvSpPr>
          <p:nvPr>
            <p:ph type="body" sz="quarter" idx="19" hasCustomPrompt="1"/>
          </p:nvPr>
        </p:nvSpPr>
        <p:spPr>
          <a:xfrm>
            <a:off x="1523031" y="5128517"/>
            <a:ext cx="2540969" cy="252000"/>
          </a:xfrm>
        </p:spPr>
        <p:txBody>
          <a:bodyPr/>
          <a:lstStyle>
            <a:lvl1pPr marL="0" indent="0">
              <a:spcAft>
                <a:spcPts val="0"/>
              </a:spcAft>
              <a:buNone/>
              <a:defRPr sz="1400" b="1">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 name="Text Placeholder 4">
            <a:extLst>
              <a:ext uri="{FF2B5EF4-FFF2-40B4-BE49-F238E27FC236}">
                <a16:creationId xmlns:a16="http://schemas.microsoft.com/office/drawing/2014/main" id="{91C44013-1FF9-4908-A9B8-D73A8DF35656}"/>
              </a:ext>
            </a:extLst>
          </p:cNvPr>
          <p:cNvSpPr>
            <a:spLocks noGrp="1"/>
          </p:cNvSpPr>
          <p:nvPr>
            <p:ph type="body" sz="quarter" idx="20" hasCustomPrompt="1"/>
          </p:nvPr>
        </p:nvSpPr>
        <p:spPr>
          <a:xfrm>
            <a:off x="1523032" y="5384425"/>
            <a:ext cx="1887480" cy="588681"/>
          </a:xfrm>
        </p:spPr>
        <p:txBody>
          <a:bodyPr/>
          <a:lstStyle>
            <a:lvl1pPr marL="0" indent="0">
              <a:spcAft>
                <a:spcPts val="0"/>
              </a:spcAft>
              <a:buNone/>
              <a:defRPr sz="1400" b="0">
                <a:solidFill>
                  <a:schemeClr val="bg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Company</a:t>
            </a:r>
            <a:endParaRPr lang="en-US"/>
          </a:p>
        </p:txBody>
      </p:sp>
      <p:sp>
        <p:nvSpPr>
          <p:cNvPr id="4" name="Date Placeholder 3">
            <a:extLst>
              <a:ext uri="{FF2B5EF4-FFF2-40B4-BE49-F238E27FC236}">
                <a16:creationId xmlns:a16="http://schemas.microsoft.com/office/drawing/2014/main" id="{0B7C3FFD-033C-41EA-9F99-BA134DE4C2BD}"/>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930D4A70-1CAF-42DC-92D9-74079589B936}"/>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27281F30-C26F-4464-8AA3-DD12C5EA439F}"/>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9102730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9" name="Title 8">
            <a:extLst>
              <a:ext uri="{FF2B5EF4-FFF2-40B4-BE49-F238E27FC236}">
                <a16:creationId xmlns:a16="http://schemas.microsoft.com/office/drawing/2014/main" id="{779DE34F-928D-407C-84A9-4B1141BDC16B}"/>
              </a:ext>
            </a:extLst>
          </p:cNvPr>
          <p:cNvSpPr>
            <a:spLocks noGrp="1"/>
          </p:cNvSpPr>
          <p:nvPr>
            <p:ph type="title" hasCustomPrompt="1"/>
          </p:nvPr>
        </p:nvSpPr>
        <p:spPr/>
        <p:txBody>
          <a:bodyPr/>
          <a:lstStyle>
            <a:lvl1pPr>
              <a:defRPr sz="5400">
                <a:solidFill>
                  <a:schemeClr val="tx1"/>
                </a:solidFill>
              </a:defRPr>
            </a:lvl1pPr>
          </a:lstStyle>
          <a:p>
            <a:r>
              <a:rPr lang="en-US" noProof="0" dirty="0"/>
              <a:t>Click to add Questions?</a:t>
            </a:r>
            <a:br>
              <a:rPr lang="en-GB" noProof="0" dirty="0"/>
            </a:br>
            <a:endParaRPr lang="en-US" dirty="0"/>
          </a:p>
        </p:txBody>
      </p:sp>
      <p:sp>
        <p:nvSpPr>
          <p:cNvPr id="4" name="Date Placeholder 3">
            <a:extLst>
              <a:ext uri="{FF2B5EF4-FFF2-40B4-BE49-F238E27FC236}">
                <a16:creationId xmlns:a16="http://schemas.microsoft.com/office/drawing/2014/main" id="{AC8586BC-4FE7-4AD4-8630-E230539813E0}"/>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9F0E3183-3776-48DF-A360-D69E6761519B}"/>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FA0DE040-B8A6-4766-9FB3-DA28A9B0510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368474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You have the option to change the color of the guidepost</a:t>
            </a:r>
            <a:endParaRPr lang="en-US"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bIns="0" anchor="t" anchorCtr="0"/>
          <a:lstStyle>
            <a:lvl1pPr marL="0" indent="0" algn="l">
              <a:buNone/>
              <a:defRPr sz="1600"/>
            </a:lvl1pPr>
          </a:lstStyle>
          <a:p>
            <a:r>
              <a:rPr lang="en-US" dirty="0"/>
              <a:t>Click on frame and insert picture using the Insert tab - Pictures or from Templafy Images</a:t>
            </a:r>
            <a:endParaRPr lang="en-US"/>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bwMode="ltGray">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US" dirty="0"/>
              <a:t>.</a:t>
            </a:r>
            <a:endParaRPr lang="en-US"/>
          </a:p>
        </p:txBody>
      </p:sp>
      <p:sp>
        <p:nvSpPr>
          <p:cNvPr id="19" name="image" descr="{&quot;templafy&quot;:{&quot;id&quot;:&quot;a1af39b1-94bf-4b39-addf-08bbee601a8b&quot;}}" title="UserProfile.Office.Logowhite">
            <a:extLst>
              <a:ext uri="{FF2B5EF4-FFF2-40B4-BE49-F238E27FC236}">
                <a16:creationId xmlns:a16="http://schemas.microsoft.com/office/drawing/2014/main" id="{729C2D0D-0E44-4FE5-BA9E-8BBD5A90CC16}"/>
              </a:ext>
            </a:extLst>
          </p:cNvPr>
          <p:cNvSpPr>
            <a:spLocks noGrp="1"/>
          </p:cNvSpPr>
          <p:nvPr>
            <p:ph type="body" sz="quarter" idx="20" hasCustomPrompt="1"/>
          </p:nvPr>
        </p:nvSpPr>
        <p:spPr bwMode="white">
          <a:xfrm>
            <a:off x="576000" y="1346400"/>
            <a:ext cx="1980000" cy="381600"/>
          </a:xfrm>
          <a:blipFill>
            <a:blip r:embed="rId2">
              <a:extLs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endParaRPr lang="en-US"/>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2516400"/>
            <a:ext cx="6321600" cy="1497600"/>
          </a:xfrm>
        </p:spPr>
        <p:txBody>
          <a:bodyPr anchor="b"/>
          <a:lstStyle>
            <a:lvl1pPr algn="l">
              <a:defRPr sz="4500">
                <a:solidFill>
                  <a:schemeClr val="bg1"/>
                </a:solidFill>
              </a:defRPr>
            </a:lvl1pPr>
          </a:lstStyle>
          <a:p>
            <a:r>
              <a:rPr lang="en-US" noProof="0" dirty="0"/>
              <a:t>Click to add title</a:t>
            </a:r>
            <a:endParaRPr lang="en-US"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880800"/>
            <a:ext cx="6321600" cy="1375200"/>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bwMode="white">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add </a:t>
            </a:r>
            <a:r>
              <a:rPr lang="en-US" dirty="0">
                <a:latin typeface="Arial" panose="020B0604020202020204" pitchFamily="34" charset="0"/>
                <a:cs typeface="Arial" panose="020B0604020202020204" pitchFamily="34" charset="0"/>
              </a:rPr>
              <a:t>Grow | Protect | Operate | Finance</a:t>
            </a:r>
            <a:endParaRPr lang="en-US"/>
          </a:p>
        </p:txBody>
      </p:sp>
    </p:spTree>
    <p:extLst>
      <p:ext uri="{BB962C8B-B14F-4D97-AF65-F5344CB8AC3E}">
        <p14:creationId xmlns:p14="http://schemas.microsoft.com/office/powerpoint/2010/main" val="1276899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1" name="TextBox 24">
            <a:extLst>
              <a:ext uri="{FF2B5EF4-FFF2-40B4-BE49-F238E27FC236}">
                <a16:creationId xmlns:a16="http://schemas.microsoft.com/office/drawing/2014/main" id="{7B01990F-4AEC-4CAB-B19A-6D4CEB98FEB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US" sz="1000" dirty="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endParaRPr lang="en-US"/>
          </a:p>
        </p:txBody>
      </p:sp>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US" noProof="0" dirty="0"/>
              <a:t>Click to add Thank you</a:t>
            </a:r>
            <a:endParaRPr lang="en-US" dirty="0"/>
          </a:p>
        </p:txBody>
      </p:sp>
      <p:sp>
        <p:nvSpPr>
          <p:cNvPr id="5" name="Text Placeholder 4">
            <a:extLst>
              <a:ext uri="{FF2B5EF4-FFF2-40B4-BE49-F238E27FC236}">
                <a16:creationId xmlns:a16="http://schemas.microsoft.com/office/drawing/2014/main" id="{930C7E96-8DD8-49E7-9823-6926CCAB0C5C}"/>
              </a:ext>
            </a:extLst>
          </p:cNvPr>
          <p:cNvSpPr>
            <a:spLocks noGrp="1"/>
          </p:cNvSpPr>
          <p:nvPr>
            <p:ph type="body" sz="quarter" idx="18" hasCustomPrompt="1"/>
          </p:nvPr>
        </p:nvSpPr>
        <p:spPr>
          <a:xfrm>
            <a:off x="574675" y="4758813"/>
            <a:ext cx="11041063" cy="1237819"/>
          </a:xfrm>
        </p:spPr>
        <p:txBody>
          <a:bodyPr anchor="b" anchorCtr="0"/>
          <a:lstStyle>
            <a:lvl1pPr marL="0" indent="0">
              <a:buNone/>
              <a:defRPr>
                <a:solidFill>
                  <a:schemeClr val="accent2"/>
                </a:solidFill>
              </a:defRPr>
            </a:lvl1pPr>
          </a:lstStyle>
          <a:p>
            <a:pPr lvl="0"/>
            <a:r>
              <a:rPr lang="en-US" dirty="0"/>
              <a:t>Dentons is designed to be different. As the world's largest law firm with 20,000 </a:t>
            </a:r>
            <a:r>
              <a:rPr lang="en-US" dirty="0" err="1"/>
              <a:t>profes-sionals</a:t>
            </a:r>
            <a:r>
              <a:rPr lang="en-US" dirty="0"/>
              <a:t> in over 200 locations in more than 80 countries, we can help you grow, protect, operate and finance your business. Our polycentric and purpose-driven approach, to-</a:t>
            </a:r>
            <a:r>
              <a:rPr lang="en-US" dirty="0" err="1"/>
              <a:t>gether</a:t>
            </a:r>
            <a:r>
              <a:rPr lang="en-US" dirty="0"/>
              <a:t> with our commitment to inclusion, diversity, equity and ESG, ensures we </a:t>
            </a:r>
            <a:r>
              <a:rPr lang="en-US" dirty="0" err="1"/>
              <a:t>chal-lenge</a:t>
            </a:r>
            <a:r>
              <a:rPr lang="en-US" dirty="0"/>
              <a:t> the status quo to stay focused on what matters most to you. </a:t>
            </a:r>
            <a:r>
              <a:rPr lang="en-US" dirty="0" err="1"/>
              <a:t>www.dentons.com</a:t>
            </a:r>
            <a:r>
              <a:rPr lang="en-US" dirty="0"/>
              <a:t>.</a:t>
            </a:r>
            <a:endParaRPr lang="en-US"/>
          </a:p>
        </p:txBody>
      </p:sp>
    </p:spTree>
    <p:extLst>
      <p:ext uri="{BB962C8B-B14F-4D97-AF65-F5344CB8AC3E}">
        <p14:creationId xmlns:p14="http://schemas.microsoft.com/office/powerpoint/2010/main" val="81655461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 contact">
    <p:bg>
      <p:bgPr>
        <a:solidFill>
          <a:schemeClr val="tx1"/>
        </a:solidFill>
        <a:effectLst/>
      </p:bgPr>
    </p:bg>
    <p:spTree>
      <p:nvGrpSpPr>
        <p:cNvPr id="1" name=""/>
        <p:cNvGrpSpPr/>
        <p:nvPr/>
      </p:nvGrpSpPr>
      <p:grpSpPr>
        <a:xfrm>
          <a:off x="0" y="0"/>
          <a:ext cx="0" cy="0"/>
          <a:chOff x="0" y="0"/>
          <a:chExt cx="0" cy="0"/>
        </a:xfrm>
      </p:grpSpPr>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Date Placeholder 3" hidden="1">
            <a:extLst>
              <a:ext uri="{FF2B5EF4-FFF2-40B4-BE49-F238E27FC236}">
                <a16:creationId xmlns:a16="http://schemas.microsoft.com/office/drawing/2014/main" id="{6F3992D2-E43B-4ECF-8812-54E72BE00A12}"/>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5" name="TextBox 24">
            <a:extLst>
              <a:ext uri="{FF2B5EF4-FFF2-40B4-BE49-F238E27FC236}">
                <a16:creationId xmlns:a16="http://schemas.microsoft.com/office/drawing/2014/main" id="{3ED47F72-3F0A-4F71-BD69-FC3C0F08BA61}"/>
              </a:ext>
            </a:extLst>
          </p:cNvPr>
          <p:cNvSpPr txBox="1"/>
          <p:nvPr userDrawn="1"/>
        </p:nvSpPr>
        <p:spPr>
          <a:xfrm>
            <a:off x="574674" y="6269423"/>
            <a:ext cx="11041200" cy="307777"/>
          </a:xfrm>
          <a:prstGeom prst="rect">
            <a:avLst/>
          </a:prstGeom>
          <a:noFill/>
        </p:spPr>
        <p:txBody>
          <a:bodyPr wrap="square" lIns="0" tIns="0" rIns="0" bIns="0" rtlCol="0" anchor="b" anchorCtr="0">
            <a:spAutoFit/>
          </a:bodyPr>
          <a:lstStyle/>
          <a:p>
            <a:pPr algn="l"/>
            <a:r>
              <a:rPr lang="en-US" sz="1000" dirty="0">
                <a:solidFill>
                  <a:schemeClr val="accent2"/>
                </a:solidFill>
                <a:latin typeface="Arial" panose="020B0604020202020204" pitchFamily="34" charset="0"/>
                <a:cs typeface="Arial" panose="020B0604020202020204" pitchFamily="34" charset="0"/>
              </a:rPr>
              <a:t>© 2022 Dentons. Dentons is a global legal practice providing client services worldwide through its member firms and affiliates. This publication is not designed to provide legal advice and you should not take, or refrain from taking, action based on its content. Please see dentons.com for Legal Notices.</a:t>
            </a:r>
            <a:endParaRPr lang="en-US"/>
          </a:p>
        </p:txBody>
      </p:sp>
      <p:pic>
        <p:nvPicPr>
          <p:cNvPr id="10" name="image" descr="{&quot;templafy&quot;:{&quot;id&quot;:&quot;d8de5af9-60b3-406b-af3f-bef792cc4f26&quot;}}" title="UserProfile.Office.Logowhite">
            <a:extLst>
              <a:ext uri="{FF2B5EF4-FFF2-40B4-BE49-F238E27FC236}">
                <a16:creationId xmlns:a16="http://schemas.microsoft.com/office/drawing/2014/main" id="{34E3F59A-16C1-490B-B0C1-F47A171AA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576000" y="576000"/>
            <a:ext cx="1980000" cy="383934"/>
          </a:xfrm>
          <a:prstGeom prst="rect">
            <a:avLst/>
          </a:prstGeom>
        </p:spPr>
      </p:pic>
      <p:sp>
        <p:nvSpPr>
          <p:cNvPr id="2" name="Title 1"/>
          <p:cNvSpPr>
            <a:spLocks noGrp="1"/>
          </p:cNvSpPr>
          <p:nvPr>
            <p:ph type="ctrTitle" hasCustomPrompt="1"/>
          </p:nvPr>
        </p:nvSpPr>
        <p:spPr>
          <a:xfrm>
            <a:off x="576000" y="1627200"/>
            <a:ext cx="11041200" cy="1108800"/>
          </a:xfrm>
        </p:spPr>
        <p:txBody>
          <a:bodyPr anchor="t" anchorCtr="0"/>
          <a:lstStyle>
            <a:lvl1pPr algn="l">
              <a:defRPr sz="8000">
                <a:solidFill>
                  <a:schemeClr val="tx1"/>
                </a:solidFill>
              </a:defRPr>
            </a:lvl1pPr>
          </a:lstStyle>
          <a:p>
            <a:r>
              <a:rPr lang="en-US" noProof="0" dirty="0"/>
              <a:t>Click to add Thank you</a:t>
            </a:r>
            <a:endParaRPr lang="en-US" dirty="0"/>
          </a:p>
        </p:txBody>
      </p:sp>
      <p:sp>
        <p:nvSpPr>
          <p:cNvPr id="11" name="Text Placeholder 4">
            <a:extLst>
              <a:ext uri="{FF2B5EF4-FFF2-40B4-BE49-F238E27FC236}">
                <a16:creationId xmlns:a16="http://schemas.microsoft.com/office/drawing/2014/main" id="{C19AF7F1-0BF9-409B-918F-46F671AD15CD}"/>
              </a:ext>
            </a:extLst>
          </p:cNvPr>
          <p:cNvSpPr>
            <a:spLocks noGrp="1"/>
          </p:cNvSpPr>
          <p:nvPr>
            <p:ph type="body" sz="quarter" idx="20"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5" name="Text Placeholder 4">
            <a:extLst>
              <a:ext uri="{FF2B5EF4-FFF2-40B4-BE49-F238E27FC236}">
                <a16:creationId xmlns:a16="http://schemas.microsoft.com/office/drawing/2014/main" id="{897DB623-0C46-4E31-9B3D-A4E3B376B1CB}"/>
              </a:ext>
            </a:extLst>
          </p:cNvPr>
          <p:cNvSpPr>
            <a:spLocks noGrp="1"/>
          </p:cNvSpPr>
          <p:nvPr>
            <p:ph type="body" sz="quarter" idx="21"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6" name="Text Placeholder 4">
            <a:extLst>
              <a:ext uri="{FF2B5EF4-FFF2-40B4-BE49-F238E27FC236}">
                <a16:creationId xmlns:a16="http://schemas.microsoft.com/office/drawing/2014/main" id="{F2906DCD-2B0F-4728-A8A1-C0AD7EB45939}"/>
              </a:ext>
            </a:extLst>
          </p:cNvPr>
          <p:cNvSpPr>
            <a:spLocks noGrp="1"/>
          </p:cNvSpPr>
          <p:nvPr>
            <p:ph type="body" sz="quarter" idx="22"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7" name="Text Placeholder 4">
            <a:extLst>
              <a:ext uri="{FF2B5EF4-FFF2-40B4-BE49-F238E27FC236}">
                <a16:creationId xmlns:a16="http://schemas.microsoft.com/office/drawing/2014/main" id="{D9C40F45-C8FB-4593-B142-685ACA65F3C6}"/>
              </a:ext>
            </a:extLst>
          </p:cNvPr>
          <p:cNvSpPr>
            <a:spLocks noGrp="1"/>
          </p:cNvSpPr>
          <p:nvPr>
            <p:ph type="body" sz="quarter" idx="23"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8" name="Text Placeholder 4">
            <a:extLst>
              <a:ext uri="{FF2B5EF4-FFF2-40B4-BE49-F238E27FC236}">
                <a16:creationId xmlns:a16="http://schemas.microsoft.com/office/drawing/2014/main" id="{CAFED6DD-3B35-472F-B681-C1E6183595F0}"/>
              </a:ext>
            </a:extLst>
          </p:cNvPr>
          <p:cNvSpPr>
            <a:spLocks noGrp="1"/>
          </p:cNvSpPr>
          <p:nvPr>
            <p:ph type="body" sz="quarter" idx="24"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9" name="Text Placeholder 4">
            <a:extLst>
              <a:ext uri="{FF2B5EF4-FFF2-40B4-BE49-F238E27FC236}">
                <a16:creationId xmlns:a16="http://schemas.microsoft.com/office/drawing/2014/main" id="{7E01C488-FA11-4159-B89D-F8372D464CFF}"/>
              </a:ext>
            </a:extLst>
          </p:cNvPr>
          <p:cNvSpPr>
            <a:spLocks noGrp="1"/>
          </p:cNvSpPr>
          <p:nvPr>
            <p:ph type="body" sz="quarter" idx="25"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1" name="Text Placeholder 4">
            <a:extLst>
              <a:ext uri="{FF2B5EF4-FFF2-40B4-BE49-F238E27FC236}">
                <a16:creationId xmlns:a16="http://schemas.microsoft.com/office/drawing/2014/main" id="{367AAD53-9ADD-4EE3-A944-B576C3A985BE}"/>
              </a:ext>
            </a:extLst>
          </p:cNvPr>
          <p:cNvSpPr>
            <a:spLocks noGrp="1"/>
          </p:cNvSpPr>
          <p:nvPr>
            <p:ph type="body" sz="quarter" idx="26"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2" name="Text Placeholder 4">
            <a:extLst>
              <a:ext uri="{FF2B5EF4-FFF2-40B4-BE49-F238E27FC236}">
                <a16:creationId xmlns:a16="http://schemas.microsoft.com/office/drawing/2014/main" id="{85ABF3C8-0DD8-4A25-9781-63B9667CEA65}"/>
              </a:ext>
            </a:extLst>
          </p:cNvPr>
          <p:cNvSpPr>
            <a:spLocks noGrp="1"/>
          </p:cNvSpPr>
          <p:nvPr>
            <p:ph type="body" sz="quarter" idx="27"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3" name="Picture Placeholder 7">
            <a:extLst>
              <a:ext uri="{FF2B5EF4-FFF2-40B4-BE49-F238E27FC236}">
                <a16:creationId xmlns:a16="http://schemas.microsoft.com/office/drawing/2014/main" id="{5719FB03-DCB2-4268-A5D1-0FF88C31B7DD}"/>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
        <p:nvSpPr>
          <p:cNvPr id="24" name="Picture Placeholder 7">
            <a:extLst>
              <a:ext uri="{FF2B5EF4-FFF2-40B4-BE49-F238E27FC236}">
                <a16:creationId xmlns:a16="http://schemas.microsoft.com/office/drawing/2014/main" id="{944D4923-1893-4575-984F-40E83D718BA0}"/>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Tree>
    <p:extLst>
      <p:ext uri="{BB962C8B-B14F-4D97-AF65-F5344CB8AC3E}">
        <p14:creationId xmlns:p14="http://schemas.microsoft.com/office/powerpoint/2010/main" val="1385301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D6DD6EC-908F-48BF-823A-D55BB46DAF87}"/>
              </a:ext>
            </a:extLst>
          </p:cNvPr>
          <p:cNvSpPr>
            <a:spLocks noChangeAspect="1"/>
          </p:cNvSpPr>
          <p:nvPr userDrawn="1"/>
        </p:nvSpPr>
        <p:spPr bwMode="invGray">
          <a:xfrm>
            <a:off x="0" y="0"/>
            <a:ext cx="4351338" cy="6858000"/>
          </a:xfrm>
          <a:custGeom>
            <a:avLst/>
            <a:gdLst>
              <a:gd name="connsiteX0" fmla="*/ 0 w 4351338"/>
              <a:gd name="connsiteY0" fmla="*/ 0 h 6858000"/>
              <a:gd name="connsiteX1" fmla="*/ 3335268 w 4351338"/>
              <a:gd name="connsiteY1" fmla="*/ 0 h 6858000"/>
              <a:gd name="connsiteX2" fmla="*/ 3439266 w 4351338"/>
              <a:gd name="connsiteY2" fmla="*/ 162221 h 6858000"/>
              <a:gd name="connsiteX3" fmla="*/ 4351338 w 4351338"/>
              <a:gd name="connsiteY3" fmla="*/ 3429000 h 6858000"/>
              <a:gd name="connsiteX4" fmla="*/ 3439266 w 4351338"/>
              <a:gd name="connsiteY4" fmla="*/ 6695780 h 6858000"/>
              <a:gd name="connsiteX5" fmla="*/ 3335268 w 4351338"/>
              <a:gd name="connsiteY5" fmla="*/ 6858000 h 6858000"/>
              <a:gd name="connsiteX6" fmla="*/ 0 w 43513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338" h="6858000">
                <a:moveTo>
                  <a:pt x="0" y="0"/>
                </a:moveTo>
                <a:lnTo>
                  <a:pt x="3335268" y="0"/>
                </a:lnTo>
                <a:lnTo>
                  <a:pt x="3439266" y="162221"/>
                </a:lnTo>
                <a:cubicBezTo>
                  <a:pt x="4018044" y="1114762"/>
                  <a:pt x="4351338" y="2232959"/>
                  <a:pt x="4351338" y="3429000"/>
                </a:cubicBezTo>
                <a:cubicBezTo>
                  <a:pt x="4351338" y="4625042"/>
                  <a:pt x="4018044" y="5743239"/>
                  <a:pt x="3439266" y="6695780"/>
                </a:cubicBezTo>
                <a:lnTo>
                  <a:pt x="333526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74413F-D7BF-4DE6-99B6-2AF447CF4DFA}"/>
              </a:ext>
            </a:extLst>
          </p:cNvPr>
          <p:cNvSpPr>
            <a:spLocks noGrp="1"/>
          </p:cNvSpPr>
          <p:nvPr>
            <p:ph type="title" hasCustomPrompt="1"/>
          </p:nvPr>
        </p:nvSpPr>
        <p:spPr>
          <a:xfrm>
            <a:off x="575999" y="1727200"/>
            <a:ext cx="3488400" cy="1793600"/>
          </a:xfrm>
        </p:spPr>
        <p:txBody>
          <a:bodyPr/>
          <a:lstStyle>
            <a:lvl1pPr>
              <a:defRPr>
                <a:solidFill>
                  <a:schemeClr val="accent2"/>
                </a:solidFill>
              </a:defRPr>
            </a:lvl1pPr>
          </a:lstStyle>
          <a:p>
            <a:r>
              <a:rPr lang="en-US" noProof="0" dirty="0"/>
              <a:t>Click to add title</a:t>
            </a:r>
            <a:endParaRPr lang="en-US" dirty="0"/>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011435" y="279993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011435" y="29362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011435" y="307265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011435" y="320902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6896100" y="1727200"/>
            <a:ext cx="40644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US" dirty="0"/>
              <a:t>Click to add </a:t>
            </a:r>
            <a:r>
              <a:rPr lang="en-US" sz="1000" b="1" dirty="0">
                <a:solidFill>
                  <a:schemeClr val="accent1"/>
                </a:solidFill>
                <a:latin typeface="Arial" panose="020B0604020202020204" pitchFamily="34" charset="0"/>
                <a:cs typeface="Arial" panose="020B0604020202020204" pitchFamily="34" charset="0"/>
              </a:rPr>
              <a:t>PRACTICE/SECTOR </a:t>
            </a:r>
            <a:endParaRPr lang="en-US" dirty="0"/>
          </a:p>
          <a:p>
            <a:pPr lvl="1"/>
            <a:endParaRPr lang="en-US"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6896100" y="1951964"/>
            <a:ext cx="40644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011435" y="1688400"/>
            <a:ext cx="1008000" cy="100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12" name="Date Placeholder 11">
            <a:extLst>
              <a:ext uri="{FF2B5EF4-FFF2-40B4-BE49-F238E27FC236}">
                <a16:creationId xmlns:a16="http://schemas.microsoft.com/office/drawing/2014/main" id="{22FEA212-4746-4B6E-9B5D-4D873590C5DD}"/>
              </a:ext>
            </a:extLst>
          </p:cNvPr>
          <p:cNvSpPr>
            <a:spLocks noGrp="1"/>
          </p:cNvSpPr>
          <p:nvPr>
            <p:ph type="dt" sz="half" idx="26"/>
          </p:nvPr>
        </p:nvSpPr>
        <p:spPr/>
        <p:txBody>
          <a:bodyPr/>
          <a:lstStyle>
            <a:lvl1pPr>
              <a:defRPr>
                <a:solidFill>
                  <a:schemeClr val="bg1"/>
                </a:solidFill>
              </a:defRPr>
            </a:lvl1pPr>
          </a:lstStyle>
          <a:p>
            <a:endParaRPr lang="en-US" dirty="0"/>
          </a:p>
        </p:txBody>
      </p:sp>
      <p:sp>
        <p:nvSpPr>
          <p:cNvPr id="13" name="Footer Placeholder 12">
            <a:extLst>
              <a:ext uri="{FF2B5EF4-FFF2-40B4-BE49-F238E27FC236}">
                <a16:creationId xmlns:a16="http://schemas.microsoft.com/office/drawing/2014/main" id="{97F6958A-FE05-46B0-8B90-06A15B9C705D}"/>
              </a:ext>
            </a:extLst>
          </p:cNvPr>
          <p:cNvSpPr>
            <a:spLocks noGrp="1"/>
          </p:cNvSpPr>
          <p:nvPr>
            <p:ph type="ftr" sz="quarter" idx="27"/>
          </p:nvPr>
        </p:nvSpPr>
        <p:spPr/>
        <p:txBody>
          <a:bodyPr/>
          <a:lstStyle/>
          <a:p>
            <a:endParaRPr lang="en-US" dirty="0"/>
          </a:p>
        </p:txBody>
      </p:sp>
      <p:sp>
        <p:nvSpPr>
          <p:cNvPr id="14" name="Slide Number Placeholder 13">
            <a:extLst>
              <a:ext uri="{FF2B5EF4-FFF2-40B4-BE49-F238E27FC236}">
                <a16:creationId xmlns:a16="http://schemas.microsoft.com/office/drawing/2014/main" id="{8C7E7BC1-AAEE-4D73-B6E5-BB2902E96C8F}"/>
              </a:ext>
            </a:extLst>
          </p:cNvPr>
          <p:cNvSpPr>
            <a:spLocks noGrp="1"/>
          </p:cNvSpPr>
          <p:nvPr>
            <p:ph type="sldNum" sz="quarter" idx="2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61864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graphy 2 perso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24" name="Subtitle">
            <a:extLst>
              <a:ext uri="{FF2B5EF4-FFF2-40B4-BE49-F238E27FC236}">
                <a16:creationId xmlns:a16="http://schemas.microsoft.com/office/drawing/2014/main" id="{275E5F19-1986-495B-963D-A89BB9541B0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6000"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6000"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6000"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6000"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 name="Text Placeholder 14">
            <a:extLst>
              <a:ext uri="{FF2B5EF4-FFF2-40B4-BE49-F238E27FC236}">
                <a16:creationId xmlns:a16="http://schemas.microsoft.com/office/drawing/2014/main" id="{F08E60EB-D02A-4344-B356-3A7D4172F235}"/>
              </a:ext>
            </a:extLst>
          </p:cNvPr>
          <p:cNvSpPr>
            <a:spLocks noGrp="1"/>
          </p:cNvSpPr>
          <p:nvPr>
            <p:ph type="body" sz="quarter" idx="24" hasCustomPrompt="1"/>
          </p:nvPr>
        </p:nvSpPr>
        <p:spPr>
          <a:xfrm>
            <a:off x="2462213" y="17272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US" dirty="0"/>
              <a:t>Click to add </a:t>
            </a:r>
            <a:r>
              <a:rPr lang="en-US" sz="1000" b="1" dirty="0">
                <a:solidFill>
                  <a:schemeClr val="accent1"/>
                </a:solidFill>
                <a:latin typeface="Arial" panose="020B0604020202020204" pitchFamily="34" charset="0"/>
                <a:cs typeface="Arial" panose="020B0604020202020204" pitchFamily="34" charset="0"/>
              </a:rPr>
              <a:t>PRACTICE/SECTOR </a:t>
            </a:r>
            <a:endParaRPr lang="en-US" dirty="0"/>
          </a:p>
          <a:p>
            <a:pPr lvl="1"/>
            <a:endParaRPr lang="en-US" dirty="0"/>
          </a:p>
        </p:txBody>
      </p:sp>
      <p:sp>
        <p:nvSpPr>
          <p:cNvPr id="17" name="Text Placeholder 16">
            <a:extLst>
              <a:ext uri="{FF2B5EF4-FFF2-40B4-BE49-F238E27FC236}">
                <a16:creationId xmlns:a16="http://schemas.microsoft.com/office/drawing/2014/main" id="{C7125548-193F-47D9-8E06-0359FB40B865}"/>
              </a:ext>
            </a:extLst>
          </p:cNvPr>
          <p:cNvSpPr>
            <a:spLocks noGrp="1"/>
          </p:cNvSpPr>
          <p:nvPr>
            <p:ph type="body" sz="quarter" idx="25" hasCustomPrompt="1"/>
          </p:nvPr>
        </p:nvSpPr>
        <p:spPr>
          <a:xfrm>
            <a:off x="2462213"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6" name="Text Placeholder 4">
            <a:extLst>
              <a:ext uri="{FF2B5EF4-FFF2-40B4-BE49-F238E27FC236}">
                <a16:creationId xmlns:a16="http://schemas.microsoft.com/office/drawing/2014/main" id="{E4650D57-E571-42EC-98B9-E61F8CA17CC4}"/>
              </a:ext>
            </a:extLst>
          </p:cNvPr>
          <p:cNvSpPr>
            <a:spLocks noGrp="1"/>
          </p:cNvSpPr>
          <p:nvPr>
            <p:ph type="body" sz="quarter" idx="26" hasCustomPrompt="1"/>
          </p:nvPr>
        </p:nvSpPr>
        <p:spPr>
          <a:xfrm>
            <a:off x="6244805" y="2782879"/>
            <a:ext cx="1728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8" name="Text Placeholder 4">
            <a:extLst>
              <a:ext uri="{FF2B5EF4-FFF2-40B4-BE49-F238E27FC236}">
                <a16:creationId xmlns:a16="http://schemas.microsoft.com/office/drawing/2014/main" id="{607BFD7A-4619-4695-9B5B-657D2202EE4A}"/>
              </a:ext>
            </a:extLst>
          </p:cNvPr>
          <p:cNvSpPr>
            <a:spLocks noGrp="1"/>
          </p:cNvSpPr>
          <p:nvPr>
            <p:ph type="body" sz="quarter" idx="27" hasCustomPrompt="1"/>
          </p:nvPr>
        </p:nvSpPr>
        <p:spPr>
          <a:xfrm>
            <a:off x="6244805" y="291923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9" name="Text Placeholder 4">
            <a:extLst>
              <a:ext uri="{FF2B5EF4-FFF2-40B4-BE49-F238E27FC236}">
                <a16:creationId xmlns:a16="http://schemas.microsoft.com/office/drawing/2014/main" id="{99638A0D-4686-4B14-8E7E-D867B1D701AA}"/>
              </a:ext>
            </a:extLst>
          </p:cNvPr>
          <p:cNvSpPr>
            <a:spLocks noGrp="1"/>
          </p:cNvSpPr>
          <p:nvPr>
            <p:ph type="body" sz="quarter" idx="28" hasCustomPrompt="1"/>
          </p:nvPr>
        </p:nvSpPr>
        <p:spPr>
          <a:xfrm>
            <a:off x="6244805" y="3055599"/>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0" name="Text Placeholder 4">
            <a:extLst>
              <a:ext uri="{FF2B5EF4-FFF2-40B4-BE49-F238E27FC236}">
                <a16:creationId xmlns:a16="http://schemas.microsoft.com/office/drawing/2014/main" id="{AF791D00-2DDC-47B1-87BF-C3F295F019B0}"/>
              </a:ext>
            </a:extLst>
          </p:cNvPr>
          <p:cNvSpPr>
            <a:spLocks noGrp="1"/>
          </p:cNvSpPr>
          <p:nvPr>
            <p:ph type="body" sz="quarter" idx="29" hasCustomPrompt="1"/>
          </p:nvPr>
        </p:nvSpPr>
        <p:spPr>
          <a:xfrm>
            <a:off x="6244805" y="3191960"/>
            <a:ext cx="1728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2" name="Text Placeholder 14">
            <a:extLst>
              <a:ext uri="{FF2B5EF4-FFF2-40B4-BE49-F238E27FC236}">
                <a16:creationId xmlns:a16="http://schemas.microsoft.com/office/drawing/2014/main" id="{27562B96-831A-4266-B1D6-4F28EB1F1A2F}"/>
              </a:ext>
            </a:extLst>
          </p:cNvPr>
          <p:cNvSpPr>
            <a:spLocks noGrp="1"/>
          </p:cNvSpPr>
          <p:nvPr>
            <p:ph type="body" sz="quarter" idx="31" hasCustomPrompt="1"/>
          </p:nvPr>
        </p:nvSpPr>
        <p:spPr>
          <a:xfrm>
            <a:off x="8131018" y="1728000"/>
            <a:ext cx="3024000" cy="180001"/>
          </a:xfrm>
        </p:spPr>
        <p:txBody>
          <a:bodyPr/>
          <a:lstStyle>
            <a:lvl1pPr marL="0" indent="0">
              <a:buNone/>
              <a:defRPr sz="1000" b="1" cap="all" baseline="0">
                <a:solidFill>
                  <a:schemeClr val="accent1"/>
                </a:solidFill>
              </a:defRPr>
            </a:lvl1pPr>
            <a:lvl2pPr marL="0" indent="0">
              <a:buNone/>
              <a:defRPr lang="en-US" sz="1000" b="1" kern="1200" cap="all" baseline="0" dirty="0" smtClean="0">
                <a:solidFill>
                  <a:schemeClr val="accent1"/>
                </a:solidFill>
                <a:latin typeface="+mn-lt"/>
                <a:ea typeface="+mn-ea"/>
                <a:cs typeface="+mn-cs"/>
              </a:defRPr>
            </a:lvl2pPr>
            <a:lvl3pPr marL="0" indent="0">
              <a:buNone/>
              <a:defRPr lang="en-US" sz="1000" b="1" kern="1200" cap="all" baseline="0" dirty="0" smtClean="0">
                <a:solidFill>
                  <a:schemeClr val="accent1"/>
                </a:solidFill>
                <a:latin typeface="+mn-lt"/>
                <a:ea typeface="+mn-ea"/>
                <a:cs typeface="+mn-cs"/>
              </a:defRPr>
            </a:lvl3pPr>
            <a:lvl4pPr>
              <a:buNone/>
              <a:defRPr lang="en-US" sz="1000" b="1" kern="1200" cap="all" baseline="0" dirty="0" smtClean="0">
                <a:solidFill>
                  <a:schemeClr val="accent1"/>
                </a:solidFill>
                <a:latin typeface="+mn-lt"/>
                <a:ea typeface="+mn-ea"/>
                <a:cs typeface="+mn-cs"/>
              </a:defRPr>
            </a:lvl4pPr>
            <a:lvl5pPr>
              <a:buNone/>
              <a:defRPr lang="en-US" sz="1000" b="1" kern="1200" cap="all" baseline="0" dirty="0">
                <a:solidFill>
                  <a:schemeClr val="accent1"/>
                </a:solidFill>
                <a:latin typeface="+mn-lt"/>
                <a:ea typeface="+mn-ea"/>
                <a:cs typeface="+mn-cs"/>
              </a:defRPr>
            </a:lvl5pPr>
            <a:lvl6pPr>
              <a:defRPr lang="en-US" sz="1000" b="1" kern="1200" cap="all" baseline="0" dirty="0" smtClean="0">
                <a:solidFill>
                  <a:schemeClr val="accent1"/>
                </a:solidFill>
                <a:latin typeface="+mn-lt"/>
                <a:ea typeface="+mn-ea"/>
                <a:cs typeface="+mn-cs"/>
              </a:defRPr>
            </a:lvl6pPr>
            <a:lvl7pPr>
              <a:defRPr lang="en-US" sz="1000" b="1" kern="1200" cap="all" baseline="0" dirty="0" smtClean="0">
                <a:solidFill>
                  <a:schemeClr val="accent1"/>
                </a:solidFill>
                <a:latin typeface="+mn-lt"/>
                <a:ea typeface="+mn-ea"/>
                <a:cs typeface="+mn-cs"/>
              </a:defRPr>
            </a:lvl7pPr>
            <a:lvl8pPr>
              <a:defRPr lang="en-US" sz="1000" b="1" kern="1200" cap="all" baseline="0" dirty="0" smtClean="0">
                <a:solidFill>
                  <a:schemeClr val="accent1"/>
                </a:solidFill>
                <a:latin typeface="+mn-lt"/>
                <a:ea typeface="+mn-ea"/>
                <a:cs typeface="+mn-cs"/>
              </a:defRPr>
            </a:lvl8pPr>
            <a:lvl9pPr>
              <a:lnSpc>
                <a:spcPct val="100000"/>
              </a:lnSpc>
              <a:spcAft>
                <a:spcPts val="600"/>
              </a:spcAft>
              <a:defRPr lang="en-US" sz="1000" b="1" kern="1200" cap="all" baseline="0" dirty="0">
                <a:solidFill>
                  <a:schemeClr val="accent1"/>
                </a:solidFill>
                <a:latin typeface="+mn-lt"/>
                <a:ea typeface="+mn-ea"/>
                <a:cs typeface="+mn-cs"/>
              </a:defRPr>
            </a:lvl9pPr>
          </a:lstStyle>
          <a:p>
            <a:pPr lvl="0"/>
            <a:r>
              <a:rPr lang="en-US" dirty="0"/>
              <a:t>Click to add </a:t>
            </a:r>
            <a:r>
              <a:rPr lang="en-US" sz="1000" b="1" dirty="0">
                <a:solidFill>
                  <a:schemeClr val="accent1"/>
                </a:solidFill>
                <a:latin typeface="Arial" panose="020B0604020202020204" pitchFamily="34" charset="0"/>
                <a:cs typeface="Arial" panose="020B0604020202020204" pitchFamily="34" charset="0"/>
              </a:rPr>
              <a:t>PRACTICE/SECTOR </a:t>
            </a:r>
            <a:endParaRPr lang="en-US" dirty="0"/>
          </a:p>
          <a:p>
            <a:pPr lvl="1"/>
            <a:endParaRPr lang="en-US" dirty="0"/>
          </a:p>
        </p:txBody>
      </p:sp>
      <p:sp>
        <p:nvSpPr>
          <p:cNvPr id="23" name="Text Placeholder 16">
            <a:extLst>
              <a:ext uri="{FF2B5EF4-FFF2-40B4-BE49-F238E27FC236}">
                <a16:creationId xmlns:a16="http://schemas.microsoft.com/office/drawing/2014/main" id="{2BB8B504-BF73-4669-9236-CEA6F164F035}"/>
              </a:ext>
            </a:extLst>
          </p:cNvPr>
          <p:cNvSpPr>
            <a:spLocks noGrp="1"/>
          </p:cNvSpPr>
          <p:nvPr>
            <p:ph type="body" sz="quarter" idx="32" hasCustomPrompt="1"/>
          </p:nvPr>
        </p:nvSpPr>
        <p:spPr>
          <a:xfrm>
            <a:off x="8131018" y="1951200"/>
            <a:ext cx="3024000" cy="4040849"/>
          </a:xfrm>
        </p:spPr>
        <p:txBody>
          <a:bodyPr/>
          <a:lstStyle>
            <a:lvl1pPr marL="108000" indent="-108000">
              <a:spcAft>
                <a:spcPts val="300"/>
              </a:spcAft>
              <a:defRPr sz="1000"/>
            </a:lvl1pPr>
            <a:lvl2pPr marL="216000" indent="-108000">
              <a:spcAft>
                <a:spcPts val="300"/>
              </a:spcAft>
              <a:defRPr sz="1000"/>
            </a:lvl2pPr>
            <a:lvl3pPr marL="324000" indent="-108000">
              <a:spcAft>
                <a:spcPts val="300"/>
              </a:spcAft>
              <a:defRPr sz="1000"/>
            </a:lvl3pPr>
            <a:lvl4pPr>
              <a:spcAft>
                <a:spcPts val="30"/>
              </a:spcAft>
              <a:defRPr sz="1000"/>
            </a:lvl4pPr>
            <a:lvl5pPr>
              <a:spcAft>
                <a:spcPts val="30"/>
              </a:spcAft>
              <a:defRPr sz="1000"/>
            </a:lvl5pPr>
            <a:lvl6pPr>
              <a:spcAft>
                <a:spcPts val="30"/>
              </a:spcAft>
              <a:defRPr sz="1000" b="0"/>
            </a:lvl6pPr>
            <a:lvl7pPr>
              <a:spcAft>
                <a:spcPts val="30"/>
              </a:spcAft>
              <a:defRPr sz="1000"/>
            </a:lvl7pPr>
            <a:lvl8pPr>
              <a:spcAft>
                <a:spcPts val="30"/>
              </a:spcAft>
              <a:defRPr sz="1000"/>
            </a:lvl8pPr>
            <a:lvl9pPr>
              <a:lnSpc>
                <a:spcPct val="100000"/>
              </a:lnSpc>
              <a:spcAft>
                <a:spcPts val="300"/>
              </a:spcAft>
              <a:defRPr sz="1000">
                <a:latin typeface="+mn-lt"/>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576000" y="1728000"/>
            <a:ext cx="943200" cy="943200"/>
          </a:xfrm>
          <a:prstGeom prst="ellipse">
            <a:avLst/>
          </a:prstGeom>
          <a:noFill/>
        </p:spPr>
        <p:txBody>
          <a:bodyPr lIns="0" tIns="0" b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21" name="Picture Placeholder 7">
            <a:extLst>
              <a:ext uri="{FF2B5EF4-FFF2-40B4-BE49-F238E27FC236}">
                <a16:creationId xmlns:a16="http://schemas.microsoft.com/office/drawing/2014/main" id="{D9434157-C0CA-46C1-B739-37770036697E}"/>
              </a:ext>
            </a:extLst>
          </p:cNvPr>
          <p:cNvSpPr>
            <a:spLocks noGrp="1"/>
          </p:cNvSpPr>
          <p:nvPr>
            <p:ph type="pic" sz="quarter" idx="30" hasCustomPrompt="1"/>
          </p:nvPr>
        </p:nvSpPr>
        <p:spPr>
          <a:xfrm>
            <a:off x="6244805" y="1728000"/>
            <a:ext cx="943200" cy="943200"/>
          </a:xfrm>
          <a:prstGeom prst="ellipse">
            <a:avLst/>
          </a:prstGeom>
          <a:noFill/>
        </p:spPr>
        <p:txBody>
          <a:bodyPr lIns="0" tIns="0" b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2" name="Date Placeholder 1">
            <a:extLst>
              <a:ext uri="{FF2B5EF4-FFF2-40B4-BE49-F238E27FC236}">
                <a16:creationId xmlns:a16="http://schemas.microsoft.com/office/drawing/2014/main" id="{D8E2A6BF-B01A-4FCE-A81A-3B15F30F19FA}"/>
              </a:ext>
            </a:extLst>
          </p:cNvPr>
          <p:cNvSpPr>
            <a:spLocks noGrp="1"/>
          </p:cNvSpPr>
          <p:nvPr>
            <p:ph type="dt" sz="half" idx="220"/>
          </p:nvPr>
        </p:nvSpPr>
        <p:spPr/>
        <p:txBody>
          <a:bodyPr/>
          <a:lstStyle/>
          <a:p>
            <a:endParaRPr lang="en-US" dirty="0"/>
          </a:p>
        </p:txBody>
      </p:sp>
      <p:sp>
        <p:nvSpPr>
          <p:cNvPr id="3" name="Footer Placeholder 2">
            <a:extLst>
              <a:ext uri="{FF2B5EF4-FFF2-40B4-BE49-F238E27FC236}">
                <a16:creationId xmlns:a16="http://schemas.microsoft.com/office/drawing/2014/main" id="{26C515EC-F25F-48E5-87E3-A9EBCC906E74}"/>
              </a:ext>
            </a:extLst>
          </p:cNvPr>
          <p:cNvSpPr>
            <a:spLocks noGrp="1"/>
          </p:cNvSpPr>
          <p:nvPr>
            <p:ph type="ftr" sz="quarter" idx="221"/>
          </p:nvPr>
        </p:nvSpPr>
        <p:spPr/>
        <p:txBody>
          <a:bodyPr/>
          <a:lstStyle/>
          <a:p>
            <a:endParaRPr lang="en-US" dirty="0"/>
          </a:p>
        </p:txBody>
      </p:sp>
      <p:sp>
        <p:nvSpPr>
          <p:cNvPr id="4" name="Slide Number Placeholder 3">
            <a:extLst>
              <a:ext uri="{FF2B5EF4-FFF2-40B4-BE49-F238E27FC236}">
                <a16:creationId xmlns:a16="http://schemas.microsoft.com/office/drawing/2014/main" id="{2FEE7A63-8B77-4E27-9972-4EC7CF874BD0}"/>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284418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10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112" name="Subtitle">
            <a:extLst>
              <a:ext uri="{FF2B5EF4-FFF2-40B4-BE49-F238E27FC236}">
                <a16:creationId xmlns:a16="http://schemas.microsoft.com/office/drawing/2014/main" id="{81183A62-4B29-41E1-B594-0CA3A38869D5}"/>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09E10FAD-1D75-4A62-B9B3-786B2933CD20}"/>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D9ED44FE-72D7-4C8D-964F-5A861FE04184}"/>
              </a:ext>
            </a:extLst>
          </p:cNvPr>
          <p:cNvSpPr>
            <a:spLocks noGrp="1"/>
          </p:cNvSpPr>
          <p:nvPr>
            <p:ph type="ftr" sz="quarter" idx="221"/>
          </p:nvPr>
        </p:nvSpPr>
        <p:spPr/>
        <p:txBody>
          <a:bodyPr/>
          <a:lstStyle/>
          <a:p>
            <a:endParaRPr lang="en-US" dirty="0"/>
          </a:p>
        </p:txBody>
      </p:sp>
      <p:sp>
        <p:nvSpPr>
          <p:cNvPr id="5" name="Slide Number Placeholder 4">
            <a:extLst>
              <a:ext uri="{FF2B5EF4-FFF2-40B4-BE49-F238E27FC236}">
                <a16:creationId xmlns:a16="http://schemas.microsoft.com/office/drawing/2014/main" id="{035E1127-538C-482A-9B71-B25A3AC8C65A}"/>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8114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8 persons">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58" name="Subtitle">
            <a:extLst>
              <a:ext uri="{FF2B5EF4-FFF2-40B4-BE49-F238E27FC236}">
                <a16:creationId xmlns:a16="http://schemas.microsoft.com/office/drawing/2014/main" id="{2045BB76-9301-4EF1-923A-BD44892C2356}"/>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4" name="Text Placeholder 3">
            <a:extLst>
              <a:ext uri="{FF2B5EF4-FFF2-40B4-BE49-F238E27FC236}">
                <a16:creationId xmlns:a16="http://schemas.microsoft.com/office/drawing/2014/main" id="{1CFBB936-3584-46FE-B145-F2B99BD4104E}"/>
              </a:ext>
            </a:extLst>
          </p:cNvPr>
          <p:cNvSpPr>
            <a:spLocks noGrp="1"/>
          </p:cNvSpPr>
          <p:nvPr>
            <p:ph type="body" sz="quarter" idx="72" hasCustomPrompt="1"/>
          </p:nvPr>
        </p:nvSpPr>
        <p:spPr>
          <a:xfrm>
            <a:off x="576263" y="1728000"/>
            <a:ext cx="1598612" cy="895929"/>
          </a:xfrm>
        </p:spPr>
        <p:txBody>
          <a:bodyPr/>
          <a:lstStyle>
            <a:lvl1pPr marL="0" indent="0">
              <a:lnSpc>
                <a:spcPct val="100000"/>
              </a:lnSpc>
              <a:spcAft>
                <a:spcPts val="0"/>
              </a:spcAft>
              <a:buNone/>
              <a:defRPr sz="1500" b="1">
                <a:solidFill>
                  <a:schemeClr val="accent1"/>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US" dirty="0"/>
              <a:t>Click to add text</a:t>
            </a:r>
            <a:endParaRPr lang="en-US"/>
          </a:p>
          <a:p>
            <a:pPr lvl="1"/>
            <a:endParaRPr lang="en-US" dirty="0"/>
          </a:p>
        </p:txBody>
      </p:sp>
      <p:sp>
        <p:nvSpPr>
          <p:cNvPr id="111" name="Text Placeholder 3">
            <a:extLst>
              <a:ext uri="{FF2B5EF4-FFF2-40B4-BE49-F238E27FC236}">
                <a16:creationId xmlns:a16="http://schemas.microsoft.com/office/drawing/2014/main" id="{5ED6FC56-210A-422C-A994-00D3535D0E5F}"/>
              </a:ext>
            </a:extLst>
          </p:cNvPr>
          <p:cNvSpPr>
            <a:spLocks noGrp="1"/>
          </p:cNvSpPr>
          <p:nvPr>
            <p:ph type="body" sz="quarter" idx="73" hasCustomPrompt="1"/>
          </p:nvPr>
        </p:nvSpPr>
        <p:spPr>
          <a:xfrm>
            <a:off x="576263" y="4015538"/>
            <a:ext cx="1598612" cy="895929"/>
          </a:xfrm>
        </p:spPr>
        <p:txBody>
          <a:bodyPr/>
          <a:lstStyle>
            <a:lvl1pPr marL="0" indent="0">
              <a:lnSpc>
                <a:spcPct val="100000"/>
              </a:lnSpc>
              <a:spcAft>
                <a:spcPts val="0"/>
              </a:spcAft>
              <a:buNone/>
              <a:defRPr sz="1500" b="1">
                <a:solidFill>
                  <a:schemeClr val="tx2"/>
                </a:solidFill>
                <a:latin typeface="+mn-lt"/>
              </a:defRPr>
            </a:lvl1pPr>
            <a:lvl2pPr marL="0" indent="0">
              <a:lnSpc>
                <a:spcPct val="100000"/>
              </a:lnSpc>
              <a:spcAft>
                <a:spcPts val="0"/>
              </a:spcAft>
              <a:buNone/>
              <a:defRPr sz="1500" b="1">
                <a:solidFill>
                  <a:schemeClr val="accent1"/>
                </a:solidFill>
                <a:latin typeface="+mn-lt"/>
              </a:defRPr>
            </a:lvl2pPr>
            <a:lvl3pPr marL="0" indent="0">
              <a:lnSpc>
                <a:spcPct val="100000"/>
              </a:lnSpc>
              <a:spcAft>
                <a:spcPts val="0"/>
              </a:spcAft>
              <a:buNone/>
              <a:defRPr sz="1500" b="1">
                <a:solidFill>
                  <a:schemeClr val="accent1"/>
                </a:solidFill>
                <a:latin typeface="+mn-lt"/>
              </a:defRPr>
            </a:lvl3pPr>
            <a:lvl4pPr>
              <a:lnSpc>
                <a:spcPct val="100000"/>
              </a:lnSpc>
              <a:spcAft>
                <a:spcPts val="0"/>
              </a:spcAft>
              <a:buNone/>
              <a:defRPr sz="1500" b="1">
                <a:solidFill>
                  <a:schemeClr val="accent1"/>
                </a:solidFill>
                <a:latin typeface="+mn-lt"/>
              </a:defRPr>
            </a:lvl4pPr>
            <a:lvl5pPr>
              <a:lnSpc>
                <a:spcPct val="100000"/>
              </a:lnSpc>
              <a:spcAft>
                <a:spcPts val="0"/>
              </a:spcAft>
              <a:buNone/>
              <a:defRPr sz="1500" b="1">
                <a:solidFill>
                  <a:schemeClr val="accent1"/>
                </a:solidFill>
                <a:latin typeface="+mn-lt"/>
              </a:defRPr>
            </a:lvl5pPr>
            <a:lvl6pPr>
              <a:lnSpc>
                <a:spcPct val="100000"/>
              </a:lnSpc>
              <a:buNone/>
              <a:defRPr sz="1500" b="1">
                <a:solidFill>
                  <a:schemeClr val="accent1"/>
                </a:solidFill>
                <a:latin typeface="+mn-lt"/>
              </a:defRPr>
            </a:lvl6pPr>
            <a:lvl7pPr>
              <a:lnSpc>
                <a:spcPct val="100000"/>
              </a:lnSpc>
              <a:spcAft>
                <a:spcPts val="0"/>
              </a:spcAft>
              <a:buNone/>
              <a:defRPr sz="1500" b="1">
                <a:solidFill>
                  <a:schemeClr val="accent1"/>
                </a:solidFill>
                <a:latin typeface="+mn-lt"/>
              </a:defRPr>
            </a:lvl7pPr>
            <a:lvl8pPr>
              <a:lnSpc>
                <a:spcPct val="100000"/>
              </a:lnSpc>
              <a:spcAft>
                <a:spcPts val="0"/>
              </a:spcAft>
              <a:buNone/>
              <a:defRPr sz="1500" b="1">
                <a:solidFill>
                  <a:schemeClr val="accent1"/>
                </a:solidFill>
                <a:latin typeface="+mn-lt"/>
              </a:defRPr>
            </a:lvl8pPr>
            <a:lvl9pPr>
              <a:lnSpc>
                <a:spcPct val="100000"/>
              </a:lnSpc>
              <a:buNone/>
              <a:defRPr sz="1500" b="1">
                <a:solidFill>
                  <a:schemeClr val="accent1"/>
                </a:solidFill>
                <a:latin typeface="+mn-lt"/>
              </a:defRPr>
            </a:lvl9pPr>
          </a:lstStyle>
          <a:p>
            <a:pPr lvl="0"/>
            <a:r>
              <a:rPr lang="en-US" dirty="0"/>
              <a:t>Click to add text</a:t>
            </a:r>
            <a:endParaRPr lang="en-US"/>
          </a:p>
          <a:p>
            <a:pPr lvl="1"/>
            <a:endParaRPr lang="en-US" dirty="0"/>
          </a:p>
        </p:txBody>
      </p:sp>
      <p:sp>
        <p:nvSpPr>
          <p:cNvPr id="7" name="Text Placeholder 4 flyt 1-2">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2998396"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2998396"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2998396"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2998396"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2998396"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2998396"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2998396"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2998396"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0" name="Text Placeholder 4 flut 2-3">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526413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526413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526413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526413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526413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526413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526413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526413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0" name="Text Placeholder 4 flyt 3-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7529864"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7529864"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7529864"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7529864"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7529864"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7529864"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7529864"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7529864"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0" name="Text Placeholder 4 flyt 4-5">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9795600" y="2781249"/>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9795600" y="291760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9795600" y="3053969"/>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9795600" y="3190330"/>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9795600" y="4916502"/>
            <a:ext cx="1656000" cy="144000"/>
          </a:xfrm>
        </p:spPr>
        <p:txBody>
          <a:bodyPr/>
          <a:lstStyle>
            <a:lvl1pPr marL="0" indent="0">
              <a:spcAft>
                <a:spcPts val="0"/>
              </a:spcAft>
              <a:buNone/>
              <a:defRPr sz="9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9795600" y="505286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9795600" y="5189222"/>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9795600" y="5325583"/>
            <a:ext cx="1656000" cy="144000"/>
          </a:xfrm>
        </p:spPr>
        <p:txBody>
          <a:bodyPr/>
          <a:lstStyle>
            <a:lvl1pPr marL="0" indent="0">
              <a:spcAft>
                <a:spcPts val="0"/>
              </a:spcAft>
              <a:buNone/>
              <a:defRPr sz="9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2998396"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2998396"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526413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526413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7529864"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7529864"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9795600" y="1870346"/>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99" name="Picture Placeholder 7 flyt 4-5">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9795600" y="4005599"/>
            <a:ext cx="828000" cy="828000"/>
          </a:xfrm>
          <a:prstGeom prst="ellipse">
            <a:avLst/>
          </a:prstGeom>
          <a:noFill/>
        </p:spPr>
        <p:txBody>
          <a:bodyPr lIns="0" tIns="0"/>
          <a:lstStyle>
            <a:lvl1pPr marL="0" indent="0" algn="l">
              <a:buNone/>
              <a:defRPr sz="9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E0681107-7363-45B2-BFEB-3E0FB7C50CF0}"/>
              </a:ext>
            </a:extLst>
          </p:cNvPr>
          <p:cNvSpPr>
            <a:spLocks noGrp="1"/>
          </p:cNvSpPr>
          <p:nvPr>
            <p:ph type="dt" sz="half" idx="220"/>
          </p:nvPr>
        </p:nvSpPr>
        <p:spPr/>
        <p:txBody>
          <a:bodyPr/>
          <a:lstStyle/>
          <a:p>
            <a:endParaRPr lang="en-US" dirty="0"/>
          </a:p>
        </p:txBody>
      </p:sp>
      <p:sp>
        <p:nvSpPr>
          <p:cNvPr id="5" name="Footer Placeholder 4">
            <a:extLst>
              <a:ext uri="{FF2B5EF4-FFF2-40B4-BE49-F238E27FC236}">
                <a16:creationId xmlns:a16="http://schemas.microsoft.com/office/drawing/2014/main" id="{090FBC46-CA84-4021-B6AF-871EC8361FA2}"/>
              </a:ext>
            </a:extLst>
          </p:cNvPr>
          <p:cNvSpPr>
            <a:spLocks noGrp="1"/>
          </p:cNvSpPr>
          <p:nvPr>
            <p:ph type="ftr" sz="quarter" idx="221"/>
          </p:nvPr>
        </p:nvSpPr>
        <p:spPr/>
        <p:txBody>
          <a:bodyPr/>
          <a:lstStyle/>
          <a:p>
            <a:endParaRPr lang="en-US" dirty="0"/>
          </a:p>
        </p:txBody>
      </p:sp>
      <p:sp>
        <p:nvSpPr>
          <p:cNvPr id="13" name="Slide Number Placeholder 12">
            <a:extLst>
              <a:ext uri="{FF2B5EF4-FFF2-40B4-BE49-F238E27FC236}">
                <a16:creationId xmlns:a16="http://schemas.microsoft.com/office/drawing/2014/main" id="{5B0F9F42-788B-4F50-9267-B933F04EE835}"/>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0199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10 persons ">
    <p:bg>
      <p:bgPr>
        <a:solidFill>
          <a:schemeClr val="tx1"/>
        </a:solidFill>
        <a:effectLst/>
      </p:bgPr>
    </p:bg>
    <p:spTree>
      <p:nvGrpSpPr>
        <p:cNvPr id="1" name=""/>
        <p:cNvGrpSpPr/>
        <p:nvPr/>
      </p:nvGrpSpPr>
      <p:grpSpPr>
        <a:xfrm>
          <a:off x="0" y="0"/>
          <a:ext cx="0" cy="0"/>
          <a:chOff x="0" y="0"/>
          <a:chExt cx="0" cy="0"/>
        </a:xfrm>
      </p:grpSpPr>
      <p:sp>
        <p:nvSpPr>
          <p:cNvPr id="111" name="Background">
            <a:extLst>
              <a:ext uri="{FF2B5EF4-FFF2-40B4-BE49-F238E27FC236}">
                <a16:creationId xmlns:a16="http://schemas.microsoft.com/office/drawing/2014/main" id="{EEDEBE34-5041-4D47-80EB-3CFB09276BCD}"/>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10" name="Rectangle: Rounded Corners 109">
            <a:extLst>
              <a:ext uri="{FF2B5EF4-FFF2-40B4-BE49-F238E27FC236}">
                <a16:creationId xmlns:a16="http://schemas.microsoft.com/office/drawing/2014/main" id="{F311E7C9-D99A-4738-B510-AFC86D7D3C25}"/>
              </a:ext>
            </a:extLst>
          </p:cNvPr>
          <p:cNvSpPr/>
          <p:nvPr userDrawn="1"/>
        </p:nvSpPr>
        <p:spPr>
          <a:xfrm>
            <a:off x="7371483"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D9DA348-77BA-4EF8-9D1A-DC5E35A347E3}"/>
              </a:ext>
            </a:extLst>
          </p:cNvPr>
          <p:cNvSpPr/>
          <p:nvPr/>
        </p:nvSpPr>
        <p:spPr>
          <a:xfrm>
            <a:off x="2840575"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3EFEA431-E8C3-4237-8477-F3B095765ECF}"/>
              </a:ext>
            </a:extLst>
          </p:cNvPr>
          <p:cNvSpPr/>
          <p:nvPr/>
        </p:nvSpPr>
        <p:spPr>
          <a:xfrm>
            <a:off x="5106029"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05069C5F-18D7-426F-ACDC-61FC529DDC68}"/>
              </a:ext>
            </a:extLst>
          </p:cNvPr>
          <p:cNvSpPr/>
          <p:nvPr/>
        </p:nvSpPr>
        <p:spPr>
          <a:xfrm>
            <a:off x="7371483"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D4B066C-1DFD-4699-B8AD-62DA806ECEB1}"/>
              </a:ext>
            </a:extLst>
          </p:cNvPr>
          <p:cNvSpPr/>
          <p:nvPr/>
        </p:nvSpPr>
        <p:spPr>
          <a:xfrm>
            <a:off x="9636938" y="1736667"/>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B3F5684F-BBE6-4B37-A1ED-4EB67A2FEB8C}"/>
              </a:ext>
            </a:extLst>
          </p:cNvPr>
          <p:cNvSpPr/>
          <p:nvPr/>
        </p:nvSpPr>
        <p:spPr>
          <a:xfrm>
            <a:off x="575121"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CD79A3EF-B724-4DF0-845F-B2944152E71E}"/>
              </a:ext>
            </a:extLst>
          </p:cNvPr>
          <p:cNvSpPr/>
          <p:nvPr/>
        </p:nvSpPr>
        <p:spPr>
          <a:xfrm>
            <a:off x="2840575"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p:nvSpPr>
        <p:spPr>
          <a:xfrm>
            <a:off x="5106029"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755BD8F9-658A-41E4-BE36-664DB6AC2D85}"/>
              </a:ext>
            </a:extLst>
          </p:cNvPr>
          <p:cNvSpPr/>
          <p:nvPr/>
        </p:nvSpPr>
        <p:spPr>
          <a:xfrm>
            <a:off x="9636938" y="3865200"/>
            <a:ext cx="1976400" cy="1846799"/>
          </a:xfrm>
          <a:prstGeom prst="roundRect">
            <a:avLst>
              <a:gd name="adj" fmla="val 675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39200"/>
          </a:xfrm>
        </p:spPr>
        <p:txBody>
          <a:bodyPr/>
          <a:lstStyle>
            <a:lvl1pPr>
              <a:defRPr>
                <a:solidFill>
                  <a:schemeClr val="tx1"/>
                </a:solidFill>
              </a:defRPr>
            </a:lvl1pPr>
          </a:lstStyle>
          <a:p>
            <a:r>
              <a:rPr lang="en-US" dirty="0"/>
              <a:t>Click to add title</a:t>
            </a:r>
            <a:endParaRPr lang="en-US"/>
          </a:p>
        </p:txBody>
      </p:sp>
      <p:sp>
        <p:nvSpPr>
          <p:cNvPr id="113" name="Subtitle">
            <a:extLst>
              <a:ext uri="{FF2B5EF4-FFF2-40B4-BE49-F238E27FC236}">
                <a16:creationId xmlns:a16="http://schemas.microsoft.com/office/drawing/2014/main" id="{8EE812BC-9DD4-4B56-9543-A094F4F2AF53}"/>
              </a:ext>
            </a:extLst>
          </p:cNvPr>
          <p:cNvSpPr>
            <a:spLocks noGrp="1"/>
          </p:cNvSpPr>
          <p:nvPr>
            <p:ph type="subTitle" idx="72"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tx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3266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73266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73266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73266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65" name="Text Placeholder 4">
            <a:extLst>
              <a:ext uri="{FF2B5EF4-FFF2-40B4-BE49-F238E27FC236}">
                <a16:creationId xmlns:a16="http://schemas.microsoft.com/office/drawing/2014/main" id="{682B17F8-B314-4891-B0D6-6DF5F5F8E29B}"/>
              </a:ext>
            </a:extLst>
          </p:cNvPr>
          <p:cNvSpPr>
            <a:spLocks noGrp="1"/>
          </p:cNvSpPr>
          <p:nvPr>
            <p:ph type="body" sz="quarter" idx="24" hasCustomPrompt="1"/>
          </p:nvPr>
        </p:nvSpPr>
        <p:spPr>
          <a:xfrm>
            <a:off x="73266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66" name="Text Placeholder 4">
            <a:extLst>
              <a:ext uri="{FF2B5EF4-FFF2-40B4-BE49-F238E27FC236}">
                <a16:creationId xmlns:a16="http://schemas.microsoft.com/office/drawing/2014/main" id="{3B7BF82C-809B-4CF6-8296-5E69B23343E1}"/>
              </a:ext>
            </a:extLst>
          </p:cNvPr>
          <p:cNvSpPr>
            <a:spLocks noGrp="1"/>
          </p:cNvSpPr>
          <p:nvPr>
            <p:ph type="body" sz="quarter" idx="25" hasCustomPrompt="1"/>
          </p:nvPr>
        </p:nvSpPr>
        <p:spPr>
          <a:xfrm>
            <a:off x="73266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67" name="Text Placeholder 4">
            <a:extLst>
              <a:ext uri="{FF2B5EF4-FFF2-40B4-BE49-F238E27FC236}">
                <a16:creationId xmlns:a16="http://schemas.microsoft.com/office/drawing/2014/main" id="{883A341D-62B1-4516-8E09-CCF2D26FDC0E}"/>
              </a:ext>
            </a:extLst>
          </p:cNvPr>
          <p:cNvSpPr>
            <a:spLocks noGrp="1"/>
          </p:cNvSpPr>
          <p:nvPr>
            <p:ph type="body" sz="quarter" idx="26" hasCustomPrompt="1"/>
          </p:nvPr>
        </p:nvSpPr>
        <p:spPr>
          <a:xfrm>
            <a:off x="73266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68" name="Text Placeholder 4">
            <a:extLst>
              <a:ext uri="{FF2B5EF4-FFF2-40B4-BE49-F238E27FC236}">
                <a16:creationId xmlns:a16="http://schemas.microsoft.com/office/drawing/2014/main" id="{269E90FE-6BC7-4A17-A3DD-BF2F7F4334CB}"/>
              </a:ext>
            </a:extLst>
          </p:cNvPr>
          <p:cNvSpPr>
            <a:spLocks noGrp="1"/>
          </p:cNvSpPr>
          <p:nvPr>
            <p:ph type="body" sz="quarter" idx="27" hasCustomPrompt="1"/>
          </p:nvPr>
        </p:nvSpPr>
        <p:spPr>
          <a:xfrm>
            <a:off x="73266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0" name="Text Placeholder 4">
            <a:extLst>
              <a:ext uri="{FF2B5EF4-FFF2-40B4-BE49-F238E27FC236}">
                <a16:creationId xmlns:a16="http://schemas.microsoft.com/office/drawing/2014/main" id="{858C7F1B-1A17-4405-8AA0-43EC0184784F}"/>
              </a:ext>
            </a:extLst>
          </p:cNvPr>
          <p:cNvSpPr>
            <a:spLocks noGrp="1"/>
          </p:cNvSpPr>
          <p:nvPr>
            <p:ph type="body" sz="quarter" idx="29" hasCustomPrompt="1"/>
          </p:nvPr>
        </p:nvSpPr>
        <p:spPr>
          <a:xfrm>
            <a:off x="2999292"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1" name="Text Placeholder 4">
            <a:extLst>
              <a:ext uri="{FF2B5EF4-FFF2-40B4-BE49-F238E27FC236}">
                <a16:creationId xmlns:a16="http://schemas.microsoft.com/office/drawing/2014/main" id="{170E547E-1170-45E4-9BDB-8C5996E73C2D}"/>
              </a:ext>
            </a:extLst>
          </p:cNvPr>
          <p:cNvSpPr>
            <a:spLocks noGrp="1"/>
          </p:cNvSpPr>
          <p:nvPr>
            <p:ph type="body" sz="quarter" idx="30" hasCustomPrompt="1"/>
          </p:nvPr>
        </p:nvSpPr>
        <p:spPr>
          <a:xfrm>
            <a:off x="2999292"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2" name="Text Placeholder 4">
            <a:extLst>
              <a:ext uri="{FF2B5EF4-FFF2-40B4-BE49-F238E27FC236}">
                <a16:creationId xmlns:a16="http://schemas.microsoft.com/office/drawing/2014/main" id="{55D7BBAD-A7D7-4A1D-9AE1-617F75568DD9}"/>
              </a:ext>
            </a:extLst>
          </p:cNvPr>
          <p:cNvSpPr>
            <a:spLocks noGrp="1"/>
          </p:cNvSpPr>
          <p:nvPr>
            <p:ph type="body" sz="quarter" idx="31" hasCustomPrompt="1"/>
          </p:nvPr>
        </p:nvSpPr>
        <p:spPr>
          <a:xfrm>
            <a:off x="2999292"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3" name="Text Placeholder 4">
            <a:extLst>
              <a:ext uri="{FF2B5EF4-FFF2-40B4-BE49-F238E27FC236}">
                <a16:creationId xmlns:a16="http://schemas.microsoft.com/office/drawing/2014/main" id="{BEF943DD-1832-438D-8FE7-E62E1DA340C8}"/>
              </a:ext>
            </a:extLst>
          </p:cNvPr>
          <p:cNvSpPr>
            <a:spLocks noGrp="1"/>
          </p:cNvSpPr>
          <p:nvPr>
            <p:ph type="body" sz="quarter" idx="32" hasCustomPrompt="1"/>
          </p:nvPr>
        </p:nvSpPr>
        <p:spPr>
          <a:xfrm>
            <a:off x="2999292"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75" name="Text Placeholder 4">
            <a:extLst>
              <a:ext uri="{FF2B5EF4-FFF2-40B4-BE49-F238E27FC236}">
                <a16:creationId xmlns:a16="http://schemas.microsoft.com/office/drawing/2014/main" id="{57D839D1-4B89-4D27-B5DF-A38F89D48ABC}"/>
              </a:ext>
            </a:extLst>
          </p:cNvPr>
          <p:cNvSpPr>
            <a:spLocks noGrp="1"/>
          </p:cNvSpPr>
          <p:nvPr>
            <p:ph type="body" sz="quarter" idx="34" hasCustomPrompt="1"/>
          </p:nvPr>
        </p:nvSpPr>
        <p:spPr>
          <a:xfrm>
            <a:off x="2999292"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76" name="Text Placeholder 4">
            <a:extLst>
              <a:ext uri="{FF2B5EF4-FFF2-40B4-BE49-F238E27FC236}">
                <a16:creationId xmlns:a16="http://schemas.microsoft.com/office/drawing/2014/main" id="{332424E2-3182-4DFD-807F-6CE100811C1C}"/>
              </a:ext>
            </a:extLst>
          </p:cNvPr>
          <p:cNvSpPr>
            <a:spLocks noGrp="1"/>
          </p:cNvSpPr>
          <p:nvPr>
            <p:ph type="body" sz="quarter" idx="35" hasCustomPrompt="1"/>
          </p:nvPr>
        </p:nvSpPr>
        <p:spPr>
          <a:xfrm>
            <a:off x="2999292"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77" name="Text Placeholder 4">
            <a:extLst>
              <a:ext uri="{FF2B5EF4-FFF2-40B4-BE49-F238E27FC236}">
                <a16:creationId xmlns:a16="http://schemas.microsoft.com/office/drawing/2014/main" id="{A48BB944-2D68-4BD4-96AA-611C578EA296}"/>
              </a:ext>
            </a:extLst>
          </p:cNvPr>
          <p:cNvSpPr>
            <a:spLocks noGrp="1"/>
          </p:cNvSpPr>
          <p:nvPr>
            <p:ph type="body" sz="quarter" idx="36" hasCustomPrompt="1"/>
          </p:nvPr>
        </p:nvSpPr>
        <p:spPr>
          <a:xfrm>
            <a:off x="2999292"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78" name="Text Placeholder 4">
            <a:extLst>
              <a:ext uri="{FF2B5EF4-FFF2-40B4-BE49-F238E27FC236}">
                <a16:creationId xmlns:a16="http://schemas.microsoft.com/office/drawing/2014/main" id="{45410801-CCF5-4693-A565-C4F63C6090E2}"/>
              </a:ext>
            </a:extLst>
          </p:cNvPr>
          <p:cNvSpPr>
            <a:spLocks noGrp="1"/>
          </p:cNvSpPr>
          <p:nvPr>
            <p:ph type="body" sz="quarter" idx="37" hasCustomPrompt="1"/>
          </p:nvPr>
        </p:nvSpPr>
        <p:spPr>
          <a:xfrm>
            <a:off x="2999292"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0" name="Text Placeholder 4">
            <a:extLst>
              <a:ext uri="{FF2B5EF4-FFF2-40B4-BE49-F238E27FC236}">
                <a16:creationId xmlns:a16="http://schemas.microsoft.com/office/drawing/2014/main" id="{641AADDF-6E93-4A35-8D16-564B4A518698}"/>
              </a:ext>
            </a:extLst>
          </p:cNvPr>
          <p:cNvSpPr>
            <a:spLocks noGrp="1"/>
          </p:cNvSpPr>
          <p:nvPr>
            <p:ph type="body" sz="quarter" idx="39" hasCustomPrompt="1"/>
          </p:nvPr>
        </p:nvSpPr>
        <p:spPr>
          <a:xfrm>
            <a:off x="526413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1" name="Text Placeholder 4">
            <a:extLst>
              <a:ext uri="{FF2B5EF4-FFF2-40B4-BE49-F238E27FC236}">
                <a16:creationId xmlns:a16="http://schemas.microsoft.com/office/drawing/2014/main" id="{1758E3B3-AE4E-434D-9D4F-E44B2D986044}"/>
              </a:ext>
            </a:extLst>
          </p:cNvPr>
          <p:cNvSpPr>
            <a:spLocks noGrp="1"/>
          </p:cNvSpPr>
          <p:nvPr>
            <p:ph type="body" sz="quarter" idx="40" hasCustomPrompt="1"/>
          </p:nvPr>
        </p:nvSpPr>
        <p:spPr>
          <a:xfrm>
            <a:off x="526413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2" name="Text Placeholder 4">
            <a:extLst>
              <a:ext uri="{FF2B5EF4-FFF2-40B4-BE49-F238E27FC236}">
                <a16:creationId xmlns:a16="http://schemas.microsoft.com/office/drawing/2014/main" id="{F53773D8-6309-48EE-A9CA-299551771F75}"/>
              </a:ext>
            </a:extLst>
          </p:cNvPr>
          <p:cNvSpPr>
            <a:spLocks noGrp="1"/>
          </p:cNvSpPr>
          <p:nvPr>
            <p:ph type="body" sz="quarter" idx="41" hasCustomPrompt="1"/>
          </p:nvPr>
        </p:nvSpPr>
        <p:spPr>
          <a:xfrm>
            <a:off x="526413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3" name="Text Placeholder 4">
            <a:extLst>
              <a:ext uri="{FF2B5EF4-FFF2-40B4-BE49-F238E27FC236}">
                <a16:creationId xmlns:a16="http://schemas.microsoft.com/office/drawing/2014/main" id="{6C0A8E5F-1D8D-4B5F-BA3F-C4B91CEDDBEA}"/>
              </a:ext>
            </a:extLst>
          </p:cNvPr>
          <p:cNvSpPr>
            <a:spLocks noGrp="1"/>
          </p:cNvSpPr>
          <p:nvPr>
            <p:ph type="body" sz="quarter" idx="42" hasCustomPrompt="1"/>
          </p:nvPr>
        </p:nvSpPr>
        <p:spPr>
          <a:xfrm>
            <a:off x="526413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85" name="Text Placeholder 4">
            <a:extLst>
              <a:ext uri="{FF2B5EF4-FFF2-40B4-BE49-F238E27FC236}">
                <a16:creationId xmlns:a16="http://schemas.microsoft.com/office/drawing/2014/main" id="{34AD6EE5-DC62-428A-BBB2-ED096A3D8BD5}"/>
              </a:ext>
            </a:extLst>
          </p:cNvPr>
          <p:cNvSpPr>
            <a:spLocks noGrp="1"/>
          </p:cNvSpPr>
          <p:nvPr>
            <p:ph type="body" sz="quarter" idx="44" hasCustomPrompt="1"/>
          </p:nvPr>
        </p:nvSpPr>
        <p:spPr>
          <a:xfrm>
            <a:off x="526413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6" name="Text Placeholder 4">
            <a:extLst>
              <a:ext uri="{FF2B5EF4-FFF2-40B4-BE49-F238E27FC236}">
                <a16:creationId xmlns:a16="http://schemas.microsoft.com/office/drawing/2014/main" id="{F2B98A8D-5F0D-4814-A444-83F91CBFD79D}"/>
              </a:ext>
            </a:extLst>
          </p:cNvPr>
          <p:cNvSpPr>
            <a:spLocks noGrp="1"/>
          </p:cNvSpPr>
          <p:nvPr>
            <p:ph type="body" sz="quarter" idx="45" hasCustomPrompt="1"/>
          </p:nvPr>
        </p:nvSpPr>
        <p:spPr>
          <a:xfrm>
            <a:off x="526413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87" name="Text Placeholder 4">
            <a:extLst>
              <a:ext uri="{FF2B5EF4-FFF2-40B4-BE49-F238E27FC236}">
                <a16:creationId xmlns:a16="http://schemas.microsoft.com/office/drawing/2014/main" id="{8227CEF7-33FD-4CD3-A4EB-955E37245B9D}"/>
              </a:ext>
            </a:extLst>
          </p:cNvPr>
          <p:cNvSpPr>
            <a:spLocks noGrp="1"/>
          </p:cNvSpPr>
          <p:nvPr>
            <p:ph type="body" sz="quarter" idx="46" hasCustomPrompt="1"/>
          </p:nvPr>
        </p:nvSpPr>
        <p:spPr>
          <a:xfrm>
            <a:off x="526413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88" name="Text Placeholder 4">
            <a:extLst>
              <a:ext uri="{FF2B5EF4-FFF2-40B4-BE49-F238E27FC236}">
                <a16:creationId xmlns:a16="http://schemas.microsoft.com/office/drawing/2014/main" id="{7B2D6AFA-C0DD-4618-9EAB-57C49567D947}"/>
              </a:ext>
            </a:extLst>
          </p:cNvPr>
          <p:cNvSpPr>
            <a:spLocks noGrp="1"/>
          </p:cNvSpPr>
          <p:nvPr>
            <p:ph type="body" sz="quarter" idx="47" hasCustomPrompt="1"/>
          </p:nvPr>
        </p:nvSpPr>
        <p:spPr>
          <a:xfrm>
            <a:off x="526413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0" name="Text Placeholder 4">
            <a:extLst>
              <a:ext uri="{FF2B5EF4-FFF2-40B4-BE49-F238E27FC236}">
                <a16:creationId xmlns:a16="http://schemas.microsoft.com/office/drawing/2014/main" id="{BDFBDEB8-8FC2-425E-82A6-6888AEB82DD1}"/>
              </a:ext>
            </a:extLst>
          </p:cNvPr>
          <p:cNvSpPr>
            <a:spLocks noGrp="1"/>
          </p:cNvSpPr>
          <p:nvPr>
            <p:ph type="body" sz="quarter" idx="49" hasCustomPrompt="1"/>
          </p:nvPr>
        </p:nvSpPr>
        <p:spPr>
          <a:xfrm>
            <a:off x="7529864"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1" name="Text Placeholder 4">
            <a:extLst>
              <a:ext uri="{FF2B5EF4-FFF2-40B4-BE49-F238E27FC236}">
                <a16:creationId xmlns:a16="http://schemas.microsoft.com/office/drawing/2014/main" id="{2BB73286-9C41-4EF3-8945-F7274E651F4F}"/>
              </a:ext>
            </a:extLst>
          </p:cNvPr>
          <p:cNvSpPr>
            <a:spLocks noGrp="1"/>
          </p:cNvSpPr>
          <p:nvPr>
            <p:ph type="body" sz="quarter" idx="50" hasCustomPrompt="1"/>
          </p:nvPr>
        </p:nvSpPr>
        <p:spPr>
          <a:xfrm>
            <a:off x="7529864"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2" name="Text Placeholder 4">
            <a:extLst>
              <a:ext uri="{FF2B5EF4-FFF2-40B4-BE49-F238E27FC236}">
                <a16:creationId xmlns:a16="http://schemas.microsoft.com/office/drawing/2014/main" id="{102D7DDF-C428-4D62-B249-64EF9900BDCD}"/>
              </a:ext>
            </a:extLst>
          </p:cNvPr>
          <p:cNvSpPr>
            <a:spLocks noGrp="1"/>
          </p:cNvSpPr>
          <p:nvPr>
            <p:ph type="body" sz="quarter" idx="51" hasCustomPrompt="1"/>
          </p:nvPr>
        </p:nvSpPr>
        <p:spPr>
          <a:xfrm>
            <a:off x="7529864"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3" name="Text Placeholder 4">
            <a:extLst>
              <a:ext uri="{FF2B5EF4-FFF2-40B4-BE49-F238E27FC236}">
                <a16:creationId xmlns:a16="http://schemas.microsoft.com/office/drawing/2014/main" id="{DB5DBE5B-BDCF-447C-9A10-6BB31475F11A}"/>
              </a:ext>
            </a:extLst>
          </p:cNvPr>
          <p:cNvSpPr>
            <a:spLocks noGrp="1"/>
          </p:cNvSpPr>
          <p:nvPr>
            <p:ph type="body" sz="quarter" idx="52" hasCustomPrompt="1"/>
          </p:nvPr>
        </p:nvSpPr>
        <p:spPr>
          <a:xfrm>
            <a:off x="7529864"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95" name="Text Placeholder 4">
            <a:extLst>
              <a:ext uri="{FF2B5EF4-FFF2-40B4-BE49-F238E27FC236}">
                <a16:creationId xmlns:a16="http://schemas.microsoft.com/office/drawing/2014/main" id="{88F73D50-2D36-4657-9A50-3CF955C7A2F4}"/>
              </a:ext>
            </a:extLst>
          </p:cNvPr>
          <p:cNvSpPr>
            <a:spLocks noGrp="1"/>
          </p:cNvSpPr>
          <p:nvPr>
            <p:ph type="body" sz="quarter" idx="54" hasCustomPrompt="1"/>
          </p:nvPr>
        </p:nvSpPr>
        <p:spPr>
          <a:xfrm>
            <a:off x="7529864"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96" name="Text Placeholder 4">
            <a:extLst>
              <a:ext uri="{FF2B5EF4-FFF2-40B4-BE49-F238E27FC236}">
                <a16:creationId xmlns:a16="http://schemas.microsoft.com/office/drawing/2014/main" id="{1A05975C-3B47-409F-A529-FD6F14396A1A}"/>
              </a:ext>
            </a:extLst>
          </p:cNvPr>
          <p:cNvSpPr>
            <a:spLocks noGrp="1"/>
          </p:cNvSpPr>
          <p:nvPr>
            <p:ph type="body" sz="quarter" idx="55" hasCustomPrompt="1"/>
          </p:nvPr>
        </p:nvSpPr>
        <p:spPr>
          <a:xfrm>
            <a:off x="7529864"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7" name="Text Placeholder 4">
            <a:extLst>
              <a:ext uri="{FF2B5EF4-FFF2-40B4-BE49-F238E27FC236}">
                <a16:creationId xmlns:a16="http://schemas.microsoft.com/office/drawing/2014/main" id="{03AE4B41-A109-4248-8043-33344EB22707}"/>
              </a:ext>
            </a:extLst>
          </p:cNvPr>
          <p:cNvSpPr>
            <a:spLocks noGrp="1"/>
          </p:cNvSpPr>
          <p:nvPr>
            <p:ph type="body" sz="quarter" idx="56" hasCustomPrompt="1"/>
          </p:nvPr>
        </p:nvSpPr>
        <p:spPr>
          <a:xfrm>
            <a:off x="7529864"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98" name="Text Placeholder 4">
            <a:extLst>
              <a:ext uri="{FF2B5EF4-FFF2-40B4-BE49-F238E27FC236}">
                <a16:creationId xmlns:a16="http://schemas.microsoft.com/office/drawing/2014/main" id="{E3982D9F-AE48-4E9A-81A5-B8B03575A838}"/>
              </a:ext>
            </a:extLst>
          </p:cNvPr>
          <p:cNvSpPr>
            <a:spLocks noGrp="1"/>
          </p:cNvSpPr>
          <p:nvPr>
            <p:ph type="body" sz="quarter" idx="57" hasCustomPrompt="1"/>
          </p:nvPr>
        </p:nvSpPr>
        <p:spPr>
          <a:xfrm>
            <a:off x="7529864"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0" name="Text Placeholder 4">
            <a:extLst>
              <a:ext uri="{FF2B5EF4-FFF2-40B4-BE49-F238E27FC236}">
                <a16:creationId xmlns:a16="http://schemas.microsoft.com/office/drawing/2014/main" id="{9A6AE5F2-E454-48D2-AC87-12FF6E2F990C}"/>
              </a:ext>
            </a:extLst>
          </p:cNvPr>
          <p:cNvSpPr>
            <a:spLocks noGrp="1"/>
          </p:cNvSpPr>
          <p:nvPr>
            <p:ph type="body" sz="quarter" idx="59" hasCustomPrompt="1"/>
          </p:nvPr>
        </p:nvSpPr>
        <p:spPr>
          <a:xfrm>
            <a:off x="9795600" y="2781249"/>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1" name="Text Placeholder 4">
            <a:extLst>
              <a:ext uri="{FF2B5EF4-FFF2-40B4-BE49-F238E27FC236}">
                <a16:creationId xmlns:a16="http://schemas.microsoft.com/office/drawing/2014/main" id="{35E31D78-B262-492E-B9AD-4337DD8D50BF}"/>
              </a:ext>
            </a:extLst>
          </p:cNvPr>
          <p:cNvSpPr>
            <a:spLocks noGrp="1"/>
          </p:cNvSpPr>
          <p:nvPr>
            <p:ph type="body" sz="quarter" idx="60" hasCustomPrompt="1"/>
          </p:nvPr>
        </p:nvSpPr>
        <p:spPr>
          <a:xfrm>
            <a:off x="9795600" y="291760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2" name="Text Placeholder 4">
            <a:extLst>
              <a:ext uri="{FF2B5EF4-FFF2-40B4-BE49-F238E27FC236}">
                <a16:creationId xmlns:a16="http://schemas.microsoft.com/office/drawing/2014/main" id="{A1DDE222-76BC-428B-AF5C-47DE9296E7AE}"/>
              </a:ext>
            </a:extLst>
          </p:cNvPr>
          <p:cNvSpPr>
            <a:spLocks noGrp="1"/>
          </p:cNvSpPr>
          <p:nvPr>
            <p:ph type="body" sz="quarter" idx="61" hasCustomPrompt="1"/>
          </p:nvPr>
        </p:nvSpPr>
        <p:spPr>
          <a:xfrm>
            <a:off x="9795600" y="3053969"/>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3" name="Text Placeholder 4">
            <a:extLst>
              <a:ext uri="{FF2B5EF4-FFF2-40B4-BE49-F238E27FC236}">
                <a16:creationId xmlns:a16="http://schemas.microsoft.com/office/drawing/2014/main" id="{94F13F0C-B3B9-4860-8E86-C7A1B01B9E15}"/>
              </a:ext>
            </a:extLst>
          </p:cNvPr>
          <p:cNvSpPr>
            <a:spLocks noGrp="1"/>
          </p:cNvSpPr>
          <p:nvPr>
            <p:ph type="body" sz="quarter" idx="62" hasCustomPrompt="1"/>
          </p:nvPr>
        </p:nvSpPr>
        <p:spPr>
          <a:xfrm>
            <a:off x="9795600" y="3190330"/>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05" name="Text Placeholder 4">
            <a:extLst>
              <a:ext uri="{FF2B5EF4-FFF2-40B4-BE49-F238E27FC236}">
                <a16:creationId xmlns:a16="http://schemas.microsoft.com/office/drawing/2014/main" id="{B7039321-8CFA-45ED-A018-9D30375399FE}"/>
              </a:ext>
            </a:extLst>
          </p:cNvPr>
          <p:cNvSpPr>
            <a:spLocks noGrp="1"/>
          </p:cNvSpPr>
          <p:nvPr>
            <p:ph type="body" sz="quarter" idx="64" hasCustomPrompt="1"/>
          </p:nvPr>
        </p:nvSpPr>
        <p:spPr>
          <a:xfrm>
            <a:off x="9795600" y="4916502"/>
            <a:ext cx="1656000" cy="144000"/>
          </a:xfrm>
        </p:spPr>
        <p:txBody>
          <a:bodyPr/>
          <a:lstStyle>
            <a:lvl1pPr marL="0" indent="0">
              <a:spcAft>
                <a:spcPts val="0"/>
              </a:spcAft>
              <a:buNone/>
              <a:defRPr sz="900" b="1">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06" name="Text Placeholder 4">
            <a:extLst>
              <a:ext uri="{FF2B5EF4-FFF2-40B4-BE49-F238E27FC236}">
                <a16:creationId xmlns:a16="http://schemas.microsoft.com/office/drawing/2014/main" id="{30EF88F9-002E-4592-AA92-E259056C6097}"/>
              </a:ext>
            </a:extLst>
          </p:cNvPr>
          <p:cNvSpPr>
            <a:spLocks noGrp="1"/>
          </p:cNvSpPr>
          <p:nvPr>
            <p:ph type="body" sz="quarter" idx="65" hasCustomPrompt="1"/>
          </p:nvPr>
        </p:nvSpPr>
        <p:spPr>
          <a:xfrm>
            <a:off x="9795600" y="505286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07" name="Text Placeholder 4">
            <a:extLst>
              <a:ext uri="{FF2B5EF4-FFF2-40B4-BE49-F238E27FC236}">
                <a16:creationId xmlns:a16="http://schemas.microsoft.com/office/drawing/2014/main" id="{3647B859-75EE-4AD5-8109-19B05EF58F16}"/>
              </a:ext>
            </a:extLst>
          </p:cNvPr>
          <p:cNvSpPr>
            <a:spLocks noGrp="1"/>
          </p:cNvSpPr>
          <p:nvPr>
            <p:ph type="body" sz="quarter" idx="66" hasCustomPrompt="1"/>
          </p:nvPr>
        </p:nvSpPr>
        <p:spPr>
          <a:xfrm>
            <a:off x="9795600" y="5189222"/>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8" name="Text Placeholder 4">
            <a:extLst>
              <a:ext uri="{FF2B5EF4-FFF2-40B4-BE49-F238E27FC236}">
                <a16:creationId xmlns:a16="http://schemas.microsoft.com/office/drawing/2014/main" id="{C3EC5D1A-BBB3-46BE-BBAD-0218E4BC4376}"/>
              </a:ext>
            </a:extLst>
          </p:cNvPr>
          <p:cNvSpPr>
            <a:spLocks noGrp="1"/>
          </p:cNvSpPr>
          <p:nvPr>
            <p:ph type="body" sz="quarter" idx="67" hasCustomPrompt="1"/>
          </p:nvPr>
        </p:nvSpPr>
        <p:spPr>
          <a:xfrm>
            <a:off x="9795600" y="5325583"/>
            <a:ext cx="1656000" cy="144000"/>
          </a:xfrm>
        </p:spPr>
        <p:txBody>
          <a:bodyPr/>
          <a:lstStyle>
            <a:lvl1pPr marL="0" indent="0">
              <a:spcAft>
                <a:spcPts val="0"/>
              </a:spcAft>
              <a:buNone/>
              <a:defRPr sz="900" b="0">
                <a:solidFill>
                  <a:schemeClr val="bg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p:cNvSpPr>
          <p:nvPr>
            <p:ph type="pic" sz="quarter" idx="13" hasCustomPrompt="1"/>
          </p:nvPr>
        </p:nvSpPr>
        <p:spPr>
          <a:xfrm>
            <a:off x="732662"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69" name="Picture Placeholder 7">
            <a:extLst>
              <a:ext uri="{FF2B5EF4-FFF2-40B4-BE49-F238E27FC236}">
                <a16:creationId xmlns:a16="http://schemas.microsoft.com/office/drawing/2014/main" id="{8E9B6044-B4C4-4F6F-8F19-16A35E45CD5A}"/>
              </a:ext>
            </a:extLst>
          </p:cNvPr>
          <p:cNvSpPr>
            <a:spLocks noGrp="1"/>
          </p:cNvSpPr>
          <p:nvPr>
            <p:ph type="pic" sz="quarter" idx="28" hasCustomPrompt="1"/>
          </p:nvPr>
        </p:nvSpPr>
        <p:spPr>
          <a:xfrm>
            <a:off x="732662"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74" name="Picture Placeholder 7">
            <a:extLst>
              <a:ext uri="{FF2B5EF4-FFF2-40B4-BE49-F238E27FC236}">
                <a16:creationId xmlns:a16="http://schemas.microsoft.com/office/drawing/2014/main" id="{A408BE1F-5224-4228-985F-B61DF5DDCC9B}"/>
              </a:ext>
            </a:extLst>
          </p:cNvPr>
          <p:cNvSpPr>
            <a:spLocks noGrp="1"/>
          </p:cNvSpPr>
          <p:nvPr>
            <p:ph type="pic" sz="quarter" idx="33" hasCustomPrompt="1"/>
          </p:nvPr>
        </p:nvSpPr>
        <p:spPr>
          <a:xfrm>
            <a:off x="2998396"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79" name="Picture Placeholder 7">
            <a:extLst>
              <a:ext uri="{FF2B5EF4-FFF2-40B4-BE49-F238E27FC236}">
                <a16:creationId xmlns:a16="http://schemas.microsoft.com/office/drawing/2014/main" id="{C78697CB-4473-40A4-A973-D405D65EBAAC}"/>
              </a:ext>
            </a:extLst>
          </p:cNvPr>
          <p:cNvSpPr>
            <a:spLocks noGrp="1"/>
          </p:cNvSpPr>
          <p:nvPr>
            <p:ph type="pic" sz="quarter" idx="38" hasCustomPrompt="1"/>
          </p:nvPr>
        </p:nvSpPr>
        <p:spPr>
          <a:xfrm>
            <a:off x="2998396"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84" name="Picture Placeholder 7">
            <a:extLst>
              <a:ext uri="{FF2B5EF4-FFF2-40B4-BE49-F238E27FC236}">
                <a16:creationId xmlns:a16="http://schemas.microsoft.com/office/drawing/2014/main" id="{6E613508-9A9E-4E06-B67E-C669FA64B807}"/>
              </a:ext>
            </a:extLst>
          </p:cNvPr>
          <p:cNvSpPr>
            <a:spLocks noGrp="1"/>
          </p:cNvSpPr>
          <p:nvPr>
            <p:ph type="pic" sz="quarter" idx="43" hasCustomPrompt="1"/>
          </p:nvPr>
        </p:nvSpPr>
        <p:spPr>
          <a:xfrm>
            <a:off x="5264130"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89" name="Picture Placeholder 7">
            <a:extLst>
              <a:ext uri="{FF2B5EF4-FFF2-40B4-BE49-F238E27FC236}">
                <a16:creationId xmlns:a16="http://schemas.microsoft.com/office/drawing/2014/main" id="{C8EAB2D0-37C5-4194-9309-1D0D192694C8}"/>
              </a:ext>
            </a:extLst>
          </p:cNvPr>
          <p:cNvSpPr>
            <a:spLocks noGrp="1"/>
          </p:cNvSpPr>
          <p:nvPr>
            <p:ph type="pic" sz="quarter" idx="48" hasCustomPrompt="1"/>
          </p:nvPr>
        </p:nvSpPr>
        <p:spPr>
          <a:xfrm>
            <a:off x="5264130"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94" name="Picture Placeholder 7">
            <a:extLst>
              <a:ext uri="{FF2B5EF4-FFF2-40B4-BE49-F238E27FC236}">
                <a16:creationId xmlns:a16="http://schemas.microsoft.com/office/drawing/2014/main" id="{EA651F30-C618-46FF-BE3F-505670137BE7}"/>
              </a:ext>
            </a:extLst>
          </p:cNvPr>
          <p:cNvSpPr>
            <a:spLocks noGrp="1"/>
          </p:cNvSpPr>
          <p:nvPr>
            <p:ph type="pic" sz="quarter" idx="53" hasCustomPrompt="1"/>
          </p:nvPr>
        </p:nvSpPr>
        <p:spPr>
          <a:xfrm>
            <a:off x="7529864"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99" name="Picture Placeholder 7">
            <a:extLst>
              <a:ext uri="{FF2B5EF4-FFF2-40B4-BE49-F238E27FC236}">
                <a16:creationId xmlns:a16="http://schemas.microsoft.com/office/drawing/2014/main" id="{F6721E5E-7753-4D9B-B051-8E1F9FCD3E5D}"/>
              </a:ext>
            </a:extLst>
          </p:cNvPr>
          <p:cNvSpPr>
            <a:spLocks noGrp="1"/>
          </p:cNvSpPr>
          <p:nvPr>
            <p:ph type="pic" sz="quarter" idx="58" hasCustomPrompt="1"/>
          </p:nvPr>
        </p:nvSpPr>
        <p:spPr>
          <a:xfrm>
            <a:off x="7529864"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104" name="Picture Placeholder 7">
            <a:extLst>
              <a:ext uri="{FF2B5EF4-FFF2-40B4-BE49-F238E27FC236}">
                <a16:creationId xmlns:a16="http://schemas.microsoft.com/office/drawing/2014/main" id="{C9F53B58-1349-49CD-8887-14A63E0AB457}"/>
              </a:ext>
            </a:extLst>
          </p:cNvPr>
          <p:cNvSpPr>
            <a:spLocks noGrp="1"/>
          </p:cNvSpPr>
          <p:nvPr>
            <p:ph type="pic" sz="quarter" idx="63" hasCustomPrompt="1"/>
          </p:nvPr>
        </p:nvSpPr>
        <p:spPr>
          <a:xfrm>
            <a:off x="9795600" y="1870346"/>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109" name="Picture Placeholder 7">
            <a:extLst>
              <a:ext uri="{FF2B5EF4-FFF2-40B4-BE49-F238E27FC236}">
                <a16:creationId xmlns:a16="http://schemas.microsoft.com/office/drawing/2014/main" id="{F4C40FF3-6686-4A8F-B47D-3D423D6A5449}"/>
              </a:ext>
            </a:extLst>
          </p:cNvPr>
          <p:cNvSpPr>
            <a:spLocks noGrp="1"/>
          </p:cNvSpPr>
          <p:nvPr>
            <p:ph type="pic" sz="quarter" idx="68" hasCustomPrompt="1"/>
          </p:nvPr>
        </p:nvSpPr>
        <p:spPr>
          <a:xfrm>
            <a:off x="9795600" y="4005599"/>
            <a:ext cx="828000" cy="828000"/>
          </a:xfrm>
          <a:prstGeom prst="ellipse">
            <a:avLst/>
          </a:prstGeom>
          <a:noFill/>
        </p:spPr>
        <p:txBody>
          <a:bodyPr lIns="0" tIns="0"/>
          <a:lstStyle>
            <a:lvl1pPr marL="0" indent="0" algn="l">
              <a:buNone/>
              <a:defRPr sz="900">
                <a:solidFill>
                  <a:schemeClr val="bg2"/>
                </a:solidFill>
              </a:defRPr>
            </a:lvl1pPr>
          </a:lstStyle>
          <a:p>
            <a:r>
              <a:rPr lang="en-US" dirty="0"/>
              <a:t>Click icon to add picture or click on frame and insert picture from Templafy Images</a:t>
            </a:r>
            <a:endParaRPr lang="en-US"/>
          </a:p>
        </p:txBody>
      </p:sp>
      <p:sp>
        <p:nvSpPr>
          <p:cNvPr id="2" name="Date Placeholder 1">
            <a:extLst>
              <a:ext uri="{FF2B5EF4-FFF2-40B4-BE49-F238E27FC236}">
                <a16:creationId xmlns:a16="http://schemas.microsoft.com/office/drawing/2014/main" id="{DACCD11A-6DCF-4D3B-B5B2-25B8EFA5D279}"/>
              </a:ext>
            </a:extLst>
          </p:cNvPr>
          <p:cNvSpPr>
            <a:spLocks noGrp="1"/>
          </p:cNvSpPr>
          <p:nvPr>
            <p:ph type="dt" sz="half" idx="69"/>
          </p:nvPr>
        </p:nvSpPr>
        <p:spPr/>
        <p:txBody>
          <a:bodyPr/>
          <a:lstStyle>
            <a:lvl1pPr>
              <a:defRPr>
                <a:solidFill>
                  <a:schemeClr val="tx1"/>
                </a:solidFill>
              </a:defRPr>
            </a:lvl1pPr>
          </a:lstStyle>
          <a:p>
            <a:endParaRPr lang="en-US" dirty="0"/>
          </a:p>
        </p:txBody>
      </p:sp>
      <p:sp>
        <p:nvSpPr>
          <p:cNvPr id="6" name="Footer Placeholder 5">
            <a:extLst>
              <a:ext uri="{FF2B5EF4-FFF2-40B4-BE49-F238E27FC236}">
                <a16:creationId xmlns:a16="http://schemas.microsoft.com/office/drawing/2014/main" id="{FB6E0D45-FA52-4A1D-9DF7-EE0A5312CFD0}"/>
              </a:ext>
            </a:extLst>
          </p:cNvPr>
          <p:cNvSpPr>
            <a:spLocks noGrp="1"/>
          </p:cNvSpPr>
          <p:nvPr>
            <p:ph type="ftr" sz="quarter" idx="70"/>
          </p:nvPr>
        </p:nvSpPr>
        <p:spPr/>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52592B83-C4EE-46DA-A561-B228F40E27BB}"/>
              </a:ext>
            </a:extLst>
          </p:cNvPr>
          <p:cNvSpPr>
            <a:spLocks noGrp="1"/>
          </p:cNvSpPr>
          <p:nvPr>
            <p:ph type="sldNum" sz="quarter" idx="71"/>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2124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24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5746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5746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5746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5746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7006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19615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19615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19615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19615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0875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34843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34843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34843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34843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47443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73531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73531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73531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73531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486131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2219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2219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2219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2219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24819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50907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50907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50907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50907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63507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895955"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895955"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895955"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895955"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9021955"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10282837" y="1810345"/>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10282837" y="194322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10282837" y="206915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10282837" y="2177702"/>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408837" y="625821"/>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5746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5746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5746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5746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7006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19615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19615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19615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19615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0875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34843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34843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34843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34843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47443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73531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73531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73531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73531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486131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2219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2219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2219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2219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24819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50907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50907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50907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50907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63507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895955"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895955"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895955"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895955"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9021955"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10282837" y="3663054"/>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10282837" y="3795937"/>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10282837" y="3921866"/>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10282837" y="4030411"/>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408837" y="2478530"/>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5746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5746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5746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5746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006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19615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19615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19615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19615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0875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34843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34843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34843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34843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47443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73531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73531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73531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73531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486131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2219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2219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2219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2219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24819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50907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50907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50907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50907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63507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895955"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895955"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895955"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895955"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9021955"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10282837" y="5517456"/>
            <a:ext cx="1332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10282837" y="5650339"/>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10282837" y="5776268"/>
            <a:ext cx="1332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10282837" y="5884813"/>
            <a:ext cx="1332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408837" y="4332932"/>
            <a:ext cx="1080000" cy="1080000"/>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C6DDD9EF-DC41-4C21-9607-C2210CA4C3BD}"/>
              </a:ext>
            </a:extLst>
          </p:cNvPr>
          <p:cNvSpPr>
            <a:spLocks noGrp="1"/>
          </p:cNvSpPr>
          <p:nvPr>
            <p:ph type="dt" sz="half" idx="187"/>
          </p:nvPr>
        </p:nvSpPr>
        <p:spPr/>
        <p:txBody>
          <a:bodyPr/>
          <a:lstStyle/>
          <a:p>
            <a:endParaRPr lang="en-US" dirty="0"/>
          </a:p>
        </p:txBody>
      </p:sp>
      <p:sp>
        <p:nvSpPr>
          <p:cNvPr id="4" name="Footer Placeholder 3">
            <a:extLst>
              <a:ext uri="{FF2B5EF4-FFF2-40B4-BE49-F238E27FC236}">
                <a16:creationId xmlns:a16="http://schemas.microsoft.com/office/drawing/2014/main" id="{EC2BE520-3030-404B-A23B-93F507EA4137}"/>
              </a:ext>
            </a:extLst>
          </p:cNvPr>
          <p:cNvSpPr>
            <a:spLocks noGrp="1"/>
          </p:cNvSpPr>
          <p:nvPr>
            <p:ph type="ftr" sz="quarter" idx="188"/>
          </p:nvPr>
        </p:nvSpPr>
        <p:spPr/>
        <p:txBody>
          <a:bodyPr/>
          <a:lstStyle/>
          <a:p>
            <a:endParaRPr lang="en-US" dirty="0"/>
          </a:p>
        </p:txBody>
      </p:sp>
      <p:sp>
        <p:nvSpPr>
          <p:cNvPr id="5" name="Slide Number Placeholder 4">
            <a:extLst>
              <a:ext uri="{FF2B5EF4-FFF2-40B4-BE49-F238E27FC236}">
                <a16:creationId xmlns:a16="http://schemas.microsoft.com/office/drawing/2014/main" id="{0B5BFF6D-3460-44D2-B50C-CCBE68A65B33}"/>
              </a:ext>
            </a:extLst>
          </p:cNvPr>
          <p:cNvSpPr>
            <a:spLocks noGrp="1"/>
          </p:cNvSpPr>
          <p:nvPr>
            <p:ph type="sldNum" sz="quarter" idx="18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32030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30 person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650AA28-6A71-4550-B732-17064DABE3CD}"/>
              </a:ext>
            </a:extLst>
          </p:cNvPr>
          <p:cNvCxnSpPr>
            <a:cxnSpLocks/>
          </p:cNvCxnSpPr>
          <p:nvPr userDrawn="1"/>
        </p:nvCxnSpPr>
        <p:spPr>
          <a:xfrm>
            <a:off x="1778400" y="1567241"/>
            <a:ext cx="864854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7463A0-EF7A-4242-80D3-AF1C0392750D}"/>
              </a:ext>
            </a:extLst>
          </p:cNvPr>
          <p:cNvCxnSpPr>
            <a:cxnSpLocks/>
          </p:cNvCxnSpPr>
          <p:nvPr userDrawn="1"/>
        </p:nvCxnSpPr>
        <p:spPr>
          <a:xfrm>
            <a:off x="1778400"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C6E8932-B4F6-4ECD-ADF3-83D32F8AC3BF}"/>
              </a:ext>
            </a:extLst>
          </p:cNvPr>
          <p:cNvCxnSpPr>
            <a:cxnSpLocks/>
          </p:cNvCxnSpPr>
          <p:nvPr userDrawn="1"/>
        </p:nvCxnSpPr>
        <p:spPr>
          <a:xfrm>
            <a:off x="3013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9F949C-D791-41B4-B9B8-00B9F051AFB6}"/>
              </a:ext>
            </a:extLst>
          </p:cNvPr>
          <p:cNvCxnSpPr>
            <a:cxnSpLocks/>
          </p:cNvCxnSpPr>
          <p:nvPr userDrawn="1"/>
        </p:nvCxnSpPr>
        <p:spPr>
          <a:xfrm>
            <a:off x="42480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43CD3AD-E3BC-4380-85BB-03D46C3349FA}"/>
              </a:ext>
            </a:extLst>
          </p:cNvPr>
          <p:cNvCxnSpPr>
            <a:cxnSpLocks/>
          </p:cNvCxnSpPr>
          <p:nvPr userDrawn="1"/>
        </p:nvCxnSpPr>
        <p:spPr>
          <a:xfrm>
            <a:off x="54864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6F5FB6C-EC77-4853-ADDD-BFBF4C9730F8}"/>
              </a:ext>
            </a:extLst>
          </p:cNvPr>
          <p:cNvCxnSpPr>
            <a:cxnSpLocks/>
          </p:cNvCxnSpPr>
          <p:nvPr userDrawn="1"/>
        </p:nvCxnSpPr>
        <p:spPr>
          <a:xfrm>
            <a:off x="6721200"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62E751-70D7-411A-A22F-49D324EDC8C6}"/>
              </a:ext>
            </a:extLst>
          </p:cNvPr>
          <p:cNvCxnSpPr>
            <a:cxnSpLocks/>
          </p:cNvCxnSpPr>
          <p:nvPr userDrawn="1"/>
        </p:nvCxnSpPr>
        <p:spPr>
          <a:xfrm>
            <a:off x="79537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DA21737-8A3E-4CA7-82D0-BD5C0CA1BD05}"/>
              </a:ext>
            </a:extLst>
          </p:cNvPr>
          <p:cNvCxnSpPr>
            <a:cxnSpLocks/>
          </p:cNvCxnSpPr>
          <p:nvPr userDrawn="1"/>
        </p:nvCxnSpPr>
        <p:spPr>
          <a:xfrm>
            <a:off x="9188542" y="1567241"/>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E0D751C-734E-4C01-9B96-AA0B30163F3B}"/>
              </a:ext>
            </a:extLst>
          </p:cNvPr>
          <p:cNvCxnSpPr>
            <a:cxnSpLocks/>
          </p:cNvCxnSpPr>
          <p:nvPr userDrawn="1"/>
        </p:nvCxnSpPr>
        <p:spPr>
          <a:xfrm>
            <a:off x="10426942" y="1567241"/>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46C3137-222E-460A-9A1D-FCE463E79539}"/>
              </a:ext>
            </a:extLst>
          </p:cNvPr>
          <p:cNvCxnSpPr>
            <a:cxnSpLocks/>
          </p:cNvCxnSpPr>
          <p:nvPr userDrawn="1"/>
        </p:nvCxnSpPr>
        <p:spPr>
          <a:xfrm>
            <a:off x="836806" y="3164080"/>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8B895F5-D780-4A89-A7A1-4FEB9EAB6985}"/>
              </a:ext>
            </a:extLst>
          </p:cNvPr>
          <p:cNvCxnSpPr>
            <a:cxnSpLocks/>
          </p:cNvCxnSpPr>
          <p:nvPr userDrawn="1"/>
        </p:nvCxnSpPr>
        <p:spPr>
          <a:xfrm>
            <a:off x="836806"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328174A-B28E-44A4-B21C-D2A922016184}"/>
              </a:ext>
            </a:extLst>
          </p:cNvPr>
          <p:cNvCxnSpPr>
            <a:cxnSpLocks/>
          </p:cNvCxnSpPr>
          <p:nvPr userDrawn="1"/>
        </p:nvCxnSpPr>
        <p:spPr>
          <a:xfrm>
            <a:off x="2004658"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37C3900-7970-4A3B-8520-937E236B5F23}"/>
              </a:ext>
            </a:extLst>
          </p:cNvPr>
          <p:cNvCxnSpPr>
            <a:cxnSpLocks/>
          </p:cNvCxnSpPr>
          <p:nvPr userDrawn="1"/>
        </p:nvCxnSpPr>
        <p:spPr>
          <a:xfrm>
            <a:off x="3177205"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9082437-EFC4-45CE-8C3C-F7F89BE0CC14}"/>
              </a:ext>
            </a:extLst>
          </p:cNvPr>
          <p:cNvCxnSpPr>
            <a:cxnSpLocks/>
          </p:cNvCxnSpPr>
          <p:nvPr userDrawn="1"/>
        </p:nvCxnSpPr>
        <p:spPr>
          <a:xfrm>
            <a:off x="4365362"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DDAABEF-A61B-471A-ADB4-309560C6F97B}"/>
              </a:ext>
            </a:extLst>
          </p:cNvPr>
          <p:cNvCxnSpPr>
            <a:cxnSpLocks/>
          </p:cNvCxnSpPr>
          <p:nvPr userDrawn="1"/>
        </p:nvCxnSpPr>
        <p:spPr>
          <a:xfrm>
            <a:off x="5478424"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4F344B3-0EE3-4EAA-A207-FB09348086F6}"/>
              </a:ext>
            </a:extLst>
          </p:cNvPr>
          <p:cNvCxnSpPr>
            <a:cxnSpLocks/>
          </p:cNvCxnSpPr>
          <p:nvPr userDrawn="1"/>
        </p:nvCxnSpPr>
        <p:spPr>
          <a:xfrm>
            <a:off x="671760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7A80E4D-96D6-45EC-A699-A6F67352BF8D}"/>
              </a:ext>
            </a:extLst>
          </p:cNvPr>
          <p:cNvCxnSpPr>
            <a:cxnSpLocks/>
          </p:cNvCxnSpPr>
          <p:nvPr userDrawn="1"/>
        </p:nvCxnSpPr>
        <p:spPr>
          <a:xfrm>
            <a:off x="788659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61BDDBE-F1CA-4241-A32D-F6B6E0198730}"/>
              </a:ext>
            </a:extLst>
          </p:cNvPr>
          <p:cNvCxnSpPr>
            <a:cxnSpLocks/>
          </p:cNvCxnSpPr>
          <p:nvPr userDrawn="1"/>
        </p:nvCxnSpPr>
        <p:spPr>
          <a:xfrm>
            <a:off x="11406162" y="3164080"/>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B5E5-A971-41C4-8A0E-045DBE663C9F}"/>
              </a:ext>
            </a:extLst>
          </p:cNvPr>
          <p:cNvCxnSpPr>
            <a:cxnSpLocks/>
          </p:cNvCxnSpPr>
          <p:nvPr userDrawn="1"/>
        </p:nvCxnSpPr>
        <p:spPr>
          <a:xfrm>
            <a:off x="906477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ADD6620-EA64-4AF0-B090-FCFEBC744967}"/>
              </a:ext>
            </a:extLst>
          </p:cNvPr>
          <p:cNvCxnSpPr>
            <a:cxnSpLocks/>
          </p:cNvCxnSpPr>
          <p:nvPr userDrawn="1"/>
        </p:nvCxnSpPr>
        <p:spPr>
          <a:xfrm>
            <a:off x="10235410" y="3164080"/>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DA7A7D2-F2BB-486B-B4A3-A4A9527115DE}"/>
              </a:ext>
            </a:extLst>
          </p:cNvPr>
          <p:cNvCxnSpPr>
            <a:cxnSpLocks/>
          </p:cNvCxnSpPr>
          <p:nvPr userDrawn="1"/>
        </p:nvCxnSpPr>
        <p:spPr>
          <a:xfrm>
            <a:off x="838350" y="4806924"/>
            <a:ext cx="1056935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B8C488F-2984-4C6B-B083-EFEA0C1F36F1}"/>
              </a:ext>
            </a:extLst>
          </p:cNvPr>
          <p:cNvCxnSpPr>
            <a:cxnSpLocks/>
          </p:cNvCxnSpPr>
          <p:nvPr userDrawn="1"/>
        </p:nvCxnSpPr>
        <p:spPr>
          <a:xfrm>
            <a:off x="838350"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8B8BEB-2D1E-465F-9AEB-8E61D86F4F6C}"/>
              </a:ext>
            </a:extLst>
          </p:cNvPr>
          <p:cNvCxnSpPr>
            <a:cxnSpLocks/>
          </p:cNvCxnSpPr>
          <p:nvPr userDrawn="1"/>
        </p:nvCxnSpPr>
        <p:spPr>
          <a:xfrm>
            <a:off x="2006202"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A4C4D1B-C37D-4A0B-B5BA-560A9AD8B505}"/>
              </a:ext>
            </a:extLst>
          </p:cNvPr>
          <p:cNvCxnSpPr>
            <a:cxnSpLocks/>
          </p:cNvCxnSpPr>
          <p:nvPr userDrawn="1"/>
        </p:nvCxnSpPr>
        <p:spPr>
          <a:xfrm>
            <a:off x="3178749"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AA33F09-FD44-47FF-B0D4-E7973FD8DEFB}"/>
              </a:ext>
            </a:extLst>
          </p:cNvPr>
          <p:cNvCxnSpPr>
            <a:cxnSpLocks/>
          </p:cNvCxnSpPr>
          <p:nvPr userDrawn="1"/>
        </p:nvCxnSpPr>
        <p:spPr>
          <a:xfrm>
            <a:off x="4366906"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E930227-232B-4606-AC74-8FBBE53F7273}"/>
              </a:ext>
            </a:extLst>
          </p:cNvPr>
          <p:cNvCxnSpPr>
            <a:cxnSpLocks/>
          </p:cNvCxnSpPr>
          <p:nvPr userDrawn="1"/>
        </p:nvCxnSpPr>
        <p:spPr>
          <a:xfrm>
            <a:off x="5479968"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B135A98-F7BD-4873-9F55-D7BBAE1956C0}"/>
              </a:ext>
            </a:extLst>
          </p:cNvPr>
          <p:cNvCxnSpPr>
            <a:cxnSpLocks/>
          </p:cNvCxnSpPr>
          <p:nvPr userDrawn="1"/>
        </p:nvCxnSpPr>
        <p:spPr>
          <a:xfrm>
            <a:off x="671914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FB8D6A9-7AE7-4866-8B36-FF42F1C9A8D7}"/>
              </a:ext>
            </a:extLst>
          </p:cNvPr>
          <p:cNvCxnSpPr>
            <a:cxnSpLocks/>
          </p:cNvCxnSpPr>
          <p:nvPr userDrawn="1"/>
        </p:nvCxnSpPr>
        <p:spPr>
          <a:xfrm>
            <a:off x="788813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26DA307-7094-4B98-9BDF-85B1B40D676E}"/>
              </a:ext>
            </a:extLst>
          </p:cNvPr>
          <p:cNvCxnSpPr>
            <a:cxnSpLocks/>
          </p:cNvCxnSpPr>
          <p:nvPr userDrawn="1"/>
        </p:nvCxnSpPr>
        <p:spPr>
          <a:xfrm>
            <a:off x="11407706" y="4806924"/>
            <a:ext cx="0" cy="22682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AD339BB-5EC7-4535-AAFA-667C8504EE5B}"/>
              </a:ext>
            </a:extLst>
          </p:cNvPr>
          <p:cNvCxnSpPr>
            <a:cxnSpLocks/>
          </p:cNvCxnSpPr>
          <p:nvPr userDrawn="1"/>
        </p:nvCxnSpPr>
        <p:spPr>
          <a:xfrm>
            <a:off x="906631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17D4D70-DB0C-4043-BED6-7766EAB6C5B4}"/>
              </a:ext>
            </a:extLst>
          </p:cNvPr>
          <p:cNvCxnSpPr>
            <a:cxnSpLocks/>
          </p:cNvCxnSpPr>
          <p:nvPr userDrawn="1"/>
        </p:nvCxnSpPr>
        <p:spPr>
          <a:xfrm>
            <a:off x="10236954" y="4806924"/>
            <a:ext cx="0" cy="226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49464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49464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49464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49464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51192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6177600" y="99738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6177600" y="113027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6177600" y="125620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6177600" y="136474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6350400" y="18434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123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123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123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123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141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24732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24732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24732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24732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2646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3708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3708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3708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3708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38808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4946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4946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4946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4946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5119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61776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61776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61776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61776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63504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74160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74160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74160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74160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7585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86508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86508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86508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86508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88200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9878400" y="260710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9878400" y="273999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9878400" y="286592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9878400" y="297446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10051200" y="179406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296806"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296806"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296806"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296806"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468264"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1467077"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1467077"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1467077"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1467077"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1638535"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26410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26410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26410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26410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28125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3822709"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3822709"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3822709"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3822709"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3994167"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49464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49464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49464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49464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51192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617760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617760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617760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617760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635040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734659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734659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734659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734659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751804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8524770"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8524770"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8524770"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8524770"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8696228"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9696085"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9696085"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9696085"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9696085"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9867543"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10866162" y="4212919"/>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10866162" y="434580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10866162" y="4471731"/>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10866162" y="4580276"/>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11037620" y="3399871"/>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296806"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296806"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296806"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296806"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468264"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1467077"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1467077"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1467077"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1467077"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1638535"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26410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26410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26410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26410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28125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382270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382270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382270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382270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399416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49464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49464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49464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49464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51192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617760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617760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617760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617760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635040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734659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734659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734659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734659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751804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8524770"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8524770"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8524770"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8524770"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8696228"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969608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969608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969608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969608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986754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1086616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1086616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1086616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1086616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1103762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6" name="Date Placeholder 15">
            <a:extLst>
              <a:ext uri="{FF2B5EF4-FFF2-40B4-BE49-F238E27FC236}">
                <a16:creationId xmlns:a16="http://schemas.microsoft.com/office/drawing/2014/main" id="{65F2DD88-F6E9-4F12-A7E9-4BD75F3E4BA3}"/>
              </a:ext>
            </a:extLst>
          </p:cNvPr>
          <p:cNvSpPr>
            <a:spLocks noGrp="1"/>
          </p:cNvSpPr>
          <p:nvPr>
            <p:ph type="dt" sz="half" idx="217"/>
          </p:nvPr>
        </p:nvSpPr>
        <p:spPr/>
        <p:txBody>
          <a:bodyPr/>
          <a:lstStyle/>
          <a:p>
            <a:endParaRPr lang="en-US" dirty="0"/>
          </a:p>
        </p:txBody>
      </p:sp>
      <p:sp>
        <p:nvSpPr>
          <p:cNvPr id="18" name="Footer Placeholder 17">
            <a:extLst>
              <a:ext uri="{FF2B5EF4-FFF2-40B4-BE49-F238E27FC236}">
                <a16:creationId xmlns:a16="http://schemas.microsoft.com/office/drawing/2014/main" id="{D23BD74A-757E-42C1-87DD-DFCC5D096573}"/>
              </a:ext>
            </a:extLst>
          </p:cNvPr>
          <p:cNvSpPr>
            <a:spLocks noGrp="1"/>
          </p:cNvSpPr>
          <p:nvPr>
            <p:ph type="ftr" sz="quarter" idx="218"/>
          </p:nvPr>
        </p:nvSpPr>
        <p:spPr/>
        <p:txBody>
          <a:bodyPr/>
          <a:lstStyle/>
          <a:p>
            <a:endParaRPr lang="en-US" dirty="0"/>
          </a:p>
        </p:txBody>
      </p:sp>
      <p:sp>
        <p:nvSpPr>
          <p:cNvPr id="20" name="Slide Number Placeholder 19">
            <a:extLst>
              <a:ext uri="{FF2B5EF4-FFF2-40B4-BE49-F238E27FC236}">
                <a16:creationId xmlns:a16="http://schemas.microsoft.com/office/drawing/2014/main" id="{F51CD83E-D4DF-4AD1-93EE-C57F68374BE1}"/>
              </a:ext>
            </a:extLst>
          </p:cNvPr>
          <p:cNvSpPr>
            <a:spLocks noGrp="1"/>
          </p:cNvSpPr>
          <p:nvPr>
            <p:ph type="sldNum" sz="quarter" idx="2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2407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32 person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1239683"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8" name="Text Placeholder 4">
            <a:extLst>
              <a:ext uri="{FF2B5EF4-FFF2-40B4-BE49-F238E27FC236}">
                <a16:creationId xmlns:a16="http://schemas.microsoft.com/office/drawing/2014/main" id="{CF51E147-8718-449B-A955-22170E601328}"/>
              </a:ext>
            </a:extLst>
          </p:cNvPr>
          <p:cNvSpPr>
            <a:spLocks noGrp="1"/>
          </p:cNvSpPr>
          <p:nvPr>
            <p:ph type="body" sz="quarter" idx="21" hasCustomPrompt="1"/>
          </p:nvPr>
        </p:nvSpPr>
        <p:spPr>
          <a:xfrm>
            <a:off x="1239683"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9" name="Text Placeholder 4">
            <a:extLst>
              <a:ext uri="{FF2B5EF4-FFF2-40B4-BE49-F238E27FC236}">
                <a16:creationId xmlns:a16="http://schemas.microsoft.com/office/drawing/2014/main" id="{F3858A2C-89F5-43E3-BD41-B9456C04897D}"/>
              </a:ext>
            </a:extLst>
          </p:cNvPr>
          <p:cNvSpPr>
            <a:spLocks noGrp="1"/>
          </p:cNvSpPr>
          <p:nvPr>
            <p:ph type="body" sz="quarter" idx="22" hasCustomPrompt="1"/>
          </p:nvPr>
        </p:nvSpPr>
        <p:spPr>
          <a:xfrm>
            <a:off x="1239683"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0" name="Text Placeholder 4">
            <a:extLst>
              <a:ext uri="{FF2B5EF4-FFF2-40B4-BE49-F238E27FC236}">
                <a16:creationId xmlns:a16="http://schemas.microsoft.com/office/drawing/2014/main" id="{B10715AE-F79F-4E00-8BBE-5BC10CB43CBC}"/>
              </a:ext>
            </a:extLst>
          </p:cNvPr>
          <p:cNvSpPr>
            <a:spLocks noGrp="1"/>
          </p:cNvSpPr>
          <p:nvPr>
            <p:ph type="body" sz="quarter" idx="23" hasCustomPrompt="1"/>
          </p:nvPr>
        </p:nvSpPr>
        <p:spPr>
          <a:xfrm>
            <a:off x="1239683"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1" name="Picture Placeholder 7">
            <a:extLst>
              <a:ext uri="{FF2B5EF4-FFF2-40B4-BE49-F238E27FC236}">
                <a16:creationId xmlns:a16="http://schemas.microsoft.com/office/drawing/2014/main" id="{949F7532-CE2D-4A2F-9C09-4696C5463181}"/>
              </a:ext>
            </a:extLst>
          </p:cNvPr>
          <p:cNvSpPr>
            <a:spLocks noGrp="1" noChangeAspect="1"/>
          </p:cNvSpPr>
          <p:nvPr>
            <p:ph type="pic" sz="quarter" idx="13" hasCustomPrompt="1"/>
          </p:nvPr>
        </p:nvSpPr>
        <p:spPr>
          <a:xfrm>
            <a:off x="1411141"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16" name="Text Placeholder 4">
            <a:extLst>
              <a:ext uri="{FF2B5EF4-FFF2-40B4-BE49-F238E27FC236}">
                <a16:creationId xmlns:a16="http://schemas.microsoft.com/office/drawing/2014/main" id="{1BCB8C7E-2C95-4315-8DC2-F808A2CD982C}"/>
              </a:ext>
            </a:extLst>
          </p:cNvPr>
          <p:cNvSpPr>
            <a:spLocks noGrp="1"/>
          </p:cNvSpPr>
          <p:nvPr>
            <p:ph type="body" sz="quarter" idx="72" hasCustomPrompt="1"/>
          </p:nvPr>
        </p:nvSpPr>
        <p:spPr>
          <a:xfrm>
            <a:off x="247393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17" name="Text Placeholder 4">
            <a:extLst>
              <a:ext uri="{FF2B5EF4-FFF2-40B4-BE49-F238E27FC236}">
                <a16:creationId xmlns:a16="http://schemas.microsoft.com/office/drawing/2014/main" id="{637C626E-B932-4333-8286-7F226738BFF6}"/>
              </a:ext>
            </a:extLst>
          </p:cNvPr>
          <p:cNvSpPr>
            <a:spLocks noGrp="1"/>
          </p:cNvSpPr>
          <p:nvPr>
            <p:ph type="body" sz="quarter" idx="73" hasCustomPrompt="1"/>
          </p:nvPr>
        </p:nvSpPr>
        <p:spPr>
          <a:xfrm>
            <a:off x="247393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18" name="Text Placeholder 4">
            <a:extLst>
              <a:ext uri="{FF2B5EF4-FFF2-40B4-BE49-F238E27FC236}">
                <a16:creationId xmlns:a16="http://schemas.microsoft.com/office/drawing/2014/main" id="{89200BD6-26F9-4008-878F-8982E0F99180}"/>
              </a:ext>
            </a:extLst>
          </p:cNvPr>
          <p:cNvSpPr>
            <a:spLocks noGrp="1"/>
          </p:cNvSpPr>
          <p:nvPr>
            <p:ph type="body" sz="quarter" idx="74" hasCustomPrompt="1"/>
          </p:nvPr>
        </p:nvSpPr>
        <p:spPr>
          <a:xfrm>
            <a:off x="247393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19" name="Text Placeholder 4">
            <a:extLst>
              <a:ext uri="{FF2B5EF4-FFF2-40B4-BE49-F238E27FC236}">
                <a16:creationId xmlns:a16="http://schemas.microsoft.com/office/drawing/2014/main" id="{B1CC0FE1-38EC-4841-9FB6-D86DE938D30C}"/>
              </a:ext>
            </a:extLst>
          </p:cNvPr>
          <p:cNvSpPr>
            <a:spLocks noGrp="1"/>
          </p:cNvSpPr>
          <p:nvPr>
            <p:ph type="body" sz="quarter" idx="75" hasCustomPrompt="1"/>
          </p:nvPr>
        </p:nvSpPr>
        <p:spPr>
          <a:xfrm>
            <a:off x="247393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0" name="Picture Placeholder 7">
            <a:extLst>
              <a:ext uri="{FF2B5EF4-FFF2-40B4-BE49-F238E27FC236}">
                <a16:creationId xmlns:a16="http://schemas.microsoft.com/office/drawing/2014/main" id="{D8F2564E-AA0E-4B75-B263-4A6F458AC959}"/>
              </a:ext>
            </a:extLst>
          </p:cNvPr>
          <p:cNvSpPr>
            <a:spLocks noGrp="1" noChangeAspect="1"/>
          </p:cNvSpPr>
          <p:nvPr>
            <p:ph type="pic" sz="quarter" idx="76" hasCustomPrompt="1"/>
          </p:nvPr>
        </p:nvSpPr>
        <p:spPr>
          <a:xfrm>
            <a:off x="264538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1" name="Text Placeholder 4">
            <a:extLst>
              <a:ext uri="{FF2B5EF4-FFF2-40B4-BE49-F238E27FC236}">
                <a16:creationId xmlns:a16="http://schemas.microsoft.com/office/drawing/2014/main" id="{954BD314-EE4E-4330-988C-EF03ACDD52DE}"/>
              </a:ext>
            </a:extLst>
          </p:cNvPr>
          <p:cNvSpPr>
            <a:spLocks noGrp="1"/>
          </p:cNvSpPr>
          <p:nvPr>
            <p:ph type="body" sz="quarter" idx="77" hasCustomPrompt="1"/>
          </p:nvPr>
        </p:nvSpPr>
        <p:spPr>
          <a:xfrm>
            <a:off x="3708375"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2" name="Text Placeholder 4">
            <a:extLst>
              <a:ext uri="{FF2B5EF4-FFF2-40B4-BE49-F238E27FC236}">
                <a16:creationId xmlns:a16="http://schemas.microsoft.com/office/drawing/2014/main" id="{5DA06F3E-B3CC-44AB-A38F-9A0089486AE6}"/>
              </a:ext>
            </a:extLst>
          </p:cNvPr>
          <p:cNvSpPr>
            <a:spLocks noGrp="1"/>
          </p:cNvSpPr>
          <p:nvPr>
            <p:ph type="body" sz="quarter" idx="78" hasCustomPrompt="1"/>
          </p:nvPr>
        </p:nvSpPr>
        <p:spPr>
          <a:xfrm>
            <a:off x="3708375"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3" name="Text Placeholder 4">
            <a:extLst>
              <a:ext uri="{FF2B5EF4-FFF2-40B4-BE49-F238E27FC236}">
                <a16:creationId xmlns:a16="http://schemas.microsoft.com/office/drawing/2014/main" id="{5C7C72C0-D543-43BA-854B-4B47128C9432}"/>
              </a:ext>
            </a:extLst>
          </p:cNvPr>
          <p:cNvSpPr>
            <a:spLocks noGrp="1"/>
          </p:cNvSpPr>
          <p:nvPr>
            <p:ph type="body" sz="quarter" idx="79" hasCustomPrompt="1"/>
          </p:nvPr>
        </p:nvSpPr>
        <p:spPr>
          <a:xfrm>
            <a:off x="3708375"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4" name="Text Placeholder 4">
            <a:extLst>
              <a:ext uri="{FF2B5EF4-FFF2-40B4-BE49-F238E27FC236}">
                <a16:creationId xmlns:a16="http://schemas.microsoft.com/office/drawing/2014/main" id="{740F473F-B7AC-4381-B4F2-C0C18A57F294}"/>
              </a:ext>
            </a:extLst>
          </p:cNvPr>
          <p:cNvSpPr>
            <a:spLocks noGrp="1"/>
          </p:cNvSpPr>
          <p:nvPr>
            <p:ph type="body" sz="quarter" idx="80" hasCustomPrompt="1"/>
          </p:nvPr>
        </p:nvSpPr>
        <p:spPr>
          <a:xfrm>
            <a:off x="3708375"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25" name="Picture Placeholder 7">
            <a:extLst>
              <a:ext uri="{FF2B5EF4-FFF2-40B4-BE49-F238E27FC236}">
                <a16:creationId xmlns:a16="http://schemas.microsoft.com/office/drawing/2014/main" id="{C666437C-E6DA-4B4F-ACF9-B86D982F910A}"/>
              </a:ext>
            </a:extLst>
          </p:cNvPr>
          <p:cNvSpPr>
            <a:spLocks noGrp="1" noChangeAspect="1"/>
          </p:cNvSpPr>
          <p:nvPr>
            <p:ph type="pic" sz="quarter" idx="81" hasCustomPrompt="1"/>
          </p:nvPr>
        </p:nvSpPr>
        <p:spPr>
          <a:xfrm>
            <a:off x="3879833"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26" name="Text Placeholder 4">
            <a:extLst>
              <a:ext uri="{FF2B5EF4-FFF2-40B4-BE49-F238E27FC236}">
                <a16:creationId xmlns:a16="http://schemas.microsoft.com/office/drawing/2014/main" id="{243EA295-7576-4607-BCA2-1D2232AD73B7}"/>
              </a:ext>
            </a:extLst>
          </p:cNvPr>
          <p:cNvSpPr>
            <a:spLocks noGrp="1"/>
          </p:cNvSpPr>
          <p:nvPr>
            <p:ph type="body" sz="quarter" idx="82" hasCustomPrompt="1"/>
          </p:nvPr>
        </p:nvSpPr>
        <p:spPr>
          <a:xfrm>
            <a:off x="4946152"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27" name="Text Placeholder 4">
            <a:extLst>
              <a:ext uri="{FF2B5EF4-FFF2-40B4-BE49-F238E27FC236}">
                <a16:creationId xmlns:a16="http://schemas.microsoft.com/office/drawing/2014/main" id="{35014995-1227-4F21-9167-8C39CD2FC74D}"/>
              </a:ext>
            </a:extLst>
          </p:cNvPr>
          <p:cNvSpPr>
            <a:spLocks noGrp="1"/>
          </p:cNvSpPr>
          <p:nvPr>
            <p:ph type="body" sz="quarter" idx="83" hasCustomPrompt="1"/>
          </p:nvPr>
        </p:nvSpPr>
        <p:spPr>
          <a:xfrm>
            <a:off x="4946152"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28" name="Text Placeholder 4">
            <a:extLst>
              <a:ext uri="{FF2B5EF4-FFF2-40B4-BE49-F238E27FC236}">
                <a16:creationId xmlns:a16="http://schemas.microsoft.com/office/drawing/2014/main" id="{68622EA4-4AEC-4613-9A33-C9FCE925576E}"/>
              </a:ext>
            </a:extLst>
          </p:cNvPr>
          <p:cNvSpPr>
            <a:spLocks noGrp="1"/>
          </p:cNvSpPr>
          <p:nvPr>
            <p:ph type="body" sz="quarter" idx="84" hasCustomPrompt="1"/>
          </p:nvPr>
        </p:nvSpPr>
        <p:spPr>
          <a:xfrm>
            <a:off x="4946152"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29" name="Text Placeholder 4">
            <a:extLst>
              <a:ext uri="{FF2B5EF4-FFF2-40B4-BE49-F238E27FC236}">
                <a16:creationId xmlns:a16="http://schemas.microsoft.com/office/drawing/2014/main" id="{A697775B-1165-47B8-A6A3-EF6A9485E38A}"/>
              </a:ext>
            </a:extLst>
          </p:cNvPr>
          <p:cNvSpPr>
            <a:spLocks noGrp="1"/>
          </p:cNvSpPr>
          <p:nvPr>
            <p:ph type="body" sz="quarter" idx="85" hasCustomPrompt="1"/>
          </p:nvPr>
        </p:nvSpPr>
        <p:spPr>
          <a:xfrm>
            <a:off x="4946152"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0" name="Picture Placeholder 7">
            <a:extLst>
              <a:ext uri="{FF2B5EF4-FFF2-40B4-BE49-F238E27FC236}">
                <a16:creationId xmlns:a16="http://schemas.microsoft.com/office/drawing/2014/main" id="{E8999219-0AB2-4224-B0B1-83083D4B8009}"/>
              </a:ext>
            </a:extLst>
          </p:cNvPr>
          <p:cNvSpPr>
            <a:spLocks noGrp="1" noChangeAspect="1"/>
          </p:cNvSpPr>
          <p:nvPr>
            <p:ph type="pic" sz="quarter" idx="86" hasCustomPrompt="1"/>
          </p:nvPr>
        </p:nvSpPr>
        <p:spPr>
          <a:xfrm>
            <a:off x="5117610"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1" name="Text Placeholder 4">
            <a:extLst>
              <a:ext uri="{FF2B5EF4-FFF2-40B4-BE49-F238E27FC236}">
                <a16:creationId xmlns:a16="http://schemas.microsoft.com/office/drawing/2014/main" id="{984D2931-C0B9-4AEF-ADBF-EBD0ADBDB9D8}"/>
              </a:ext>
            </a:extLst>
          </p:cNvPr>
          <p:cNvSpPr>
            <a:spLocks noGrp="1"/>
          </p:cNvSpPr>
          <p:nvPr>
            <p:ph type="body" sz="quarter" idx="87" hasCustomPrompt="1"/>
          </p:nvPr>
        </p:nvSpPr>
        <p:spPr>
          <a:xfrm>
            <a:off x="617725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2" name="Text Placeholder 4">
            <a:extLst>
              <a:ext uri="{FF2B5EF4-FFF2-40B4-BE49-F238E27FC236}">
                <a16:creationId xmlns:a16="http://schemas.microsoft.com/office/drawing/2014/main" id="{AF2B8780-4144-453F-84D1-641037A23A11}"/>
              </a:ext>
            </a:extLst>
          </p:cNvPr>
          <p:cNvSpPr>
            <a:spLocks noGrp="1"/>
          </p:cNvSpPr>
          <p:nvPr>
            <p:ph type="body" sz="quarter" idx="88" hasCustomPrompt="1"/>
          </p:nvPr>
        </p:nvSpPr>
        <p:spPr>
          <a:xfrm>
            <a:off x="617725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3" name="Text Placeholder 4">
            <a:extLst>
              <a:ext uri="{FF2B5EF4-FFF2-40B4-BE49-F238E27FC236}">
                <a16:creationId xmlns:a16="http://schemas.microsoft.com/office/drawing/2014/main" id="{D9CECE2F-8AD2-4D61-93CF-DEFF8DD7C110}"/>
              </a:ext>
            </a:extLst>
          </p:cNvPr>
          <p:cNvSpPr>
            <a:spLocks noGrp="1"/>
          </p:cNvSpPr>
          <p:nvPr>
            <p:ph type="body" sz="quarter" idx="89" hasCustomPrompt="1"/>
          </p:nvPr>
        </p:nvSpPr>
        <p:spPr>
          <a:xfrm>
            <a:off x="617725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4" name="Text Placeholder 4">
            <a:extLst>
              <a:ext uri="{FF2B5EF4-FFF2-40B4-BE49-F238E27FC236}">
                <a16:creationId xmlns:a16="http://schemas.microsoft.com/office/drawing/2014/main" id="{71FAD523-79C2-4870-9471-0FBCAC9F294A}"/>
              </a:ext>
            </a:extLst>
          </p:cNvPr>
          <p:cNvSpPr>
            <a:spLocks noGrp="1"/>
          </p:cNvSpPr>
          <p:nvPr>
            <p:ph type="body" sz="quarter" idx="90" hasCustomPrompt="1"/>
          </p:nvPr>
        </p:nvSpPr>
        <p:spPr>
          <a:xfrm>
            <a:off x="617725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35" name="Picture Placeholder 7">
            <a:extLst>
              <a:ext uri="{FF2B5EF4-FFF2-40B4-BE49-F238E27FC236}">
                <a16:creationId xmlns:a16="http://schemas.microsoft.com/office/drawing/2014/main" id="{2E2083E8-8C6D-4548-82D5-315A29E4DCB9}"/>
              </a:ext>
            </a:extLst>
          </p:cNvPr>
          <p:cNvSpPr>
            <a:spLocks noGrp="1" noChangeAspect="1"/>
          </p:cNvSpPr>
          <p:nvPr>
            <p:ph type="pic" sz="quarter" idx="91" hasCustomPrompt="1"/>
          </p:nvPr>
        </p:nvSpPr>
        <p:spPr>
          <a:xfrm>
            <a:off x="634871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36" name="Text Placeholder 4">
            <a:extLst>
              <a:ext uri="{FF2B5EF4-FFF2-40B4-BE49-F238E27FC236}">
                <a16:creationId xmlns:a16="http://schemas.microsoft.com/office/drawing/2014/main" id="{E36689DA-7799-4EBC-A933-9B52EE8C253C}"/>
              </a:ext>
            </a:extLst>
          </p:cNvPr>
          <p:cNvSpPr>
            <a:spLocks noGrp="1"/>
          </p:cNvSpPr>
          <p:nvPr>
            <p:ph type="body" sz="quarter" idx="92" hasCustomPrompt="1"/>
          </p:nvPr>
        </p:nvSpPr>
        <p:spPr>
          <a:xfrm>
            <a:off x="7415039"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37" name="Text Placeholder 4">
            <a:extLst>
              <a:ext uri="{FF2B5EF4-FFF2-40B4-BE49-F238E27FC236}">
                <a16:creationId xmlns:a16="http://schemas.microsoft.com/office/drawing/2014/main" id="{5CDBF1E0-7F81-476C-B1BC-7A408FBE4F23}"/>
              </a:ext>
            </a:extLst>
          </p:cNvPr>
          <p:cNvSpPr>
            <a:spLocks noGrp="1"/>
          </p:cNvSpPr>
          <p:nvPr>
            <p:ph type="body" sz="quarter" idx="93" hasCustomPrompt="1"/>
          </p:nvPr>
        </p:nvSpPr>
        <p:spPr>
          <a:xfrm>
            <a:off x="7415039"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38" name="Text Placeholder 4">
            <a:extLst>
              <a:ext uri="{FF2B5EF4-FFF2-40B4-BE49-F238E27FC236}">
                <a16:creationId xmlns:a16="http://schemas.microsoft.com/office/drawing/2014/main" id="{3BA11C39-E34C-4495-A492-FFC8F4721506}"/>
              </a:ext>
            </a:extLst>
          </p:cNvPr>
          <p:cNvSpPr>
            <a:spLocks noGrp="1"/>
          </p:cNvSpPr>
          <p:nvPr>
            <p:ph type="body" sz="quarter" idx="94" hasCustomPrompt="1"/>
          </p:nvPr>
        </p:nvSpPr>
        <p:spPr>
          <a:xfrm>
            <a:off x="7415039"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39" name="Text Placeholder 4">
            <a:extLst>
              <a:ext uri="{FF2B5EF4-FFF2-40B4-BE49-F238E27FC236}">
                <a16:creationId xmlns:a16="http://schemas.microsoft.com/office/drawing/2014/main" id="{66CA36B6-5860-43CC-B05E-C35F87BF3220}"/>
              </a:ext>
            </a:extLst>
          </p:cNvPr>
          <p:cNvSpPr>
            <a:spLocks noGrp="1"/>
          </p:cNvSpPr>
          <p:nvPr>
            <p:ph type="body" sz="quarter" idx="95" hasCustomPrompt="1"/>
          </p:nvPr>
        </p:nvSpPr>
        <p:spPr>
          <a:xfrm>
            <a:off x="7415039"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0" name="Picture Placeholder 7">
            <a:extLst>
              <a:ext uri="{FF2B5EF4-FFF2-40B4-BE49-F238E27FC236}">
                <a16:creationId xmlns:a16="http://schemas.microsoft.com/office/drawing/2014/main" id="{3768AC93-78C3-4376-97B6-AE71E57CE5B5}"/>
              </a:ext>
            </a:extLst>
          </p:cNvPr>
          <p:cNvSpPr>
            <a:spLocks noGrp="1" noChangeAspect="1"/>
          </p:cNvSpPr>
          <p:nvPr>
            <p:ph type="pic" sz="quarter" idx="96" hasCustomPrompt="1"/>
          </p:nvPr>
        </p:nvSpPr>
        <p:spPr>
          <a:xfrm>
            <a:off x="7586497"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1" name="Text Placeholder 4">
            <a:extLst>
              <a:ext uri="{FF2B5EF4-FFF2-40B4-BE49-F238E27FC236}">
                <a16:creationId xmlns:a16="http://schemas.microsoft.com/office/drawing/2014/main" id="{1E15EA31-1B3F-46F6-8077-26C38143E576}"/>
              </a:ext>
            </a:extLst>
          </p:cNvPr>
          <p:cNvSpPr>
            <a:spLocks noGrp="1"/>
          </p:cNvSpPr>
          <p:nvPr>
            <p:ph type="body" sz="quarter" idx="97" hasCustomPrompt="1"/>
          </p:nvPr>
        </p:nvSpPr>
        <p:spPr>
          <a:xfrm>
            <a:off x="8649474"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2" name="Text Placeholder 4">
            <a:extLst>
              <a:ext uri="{FF2B5EF4-FFF2-40B4-BE49-F238E27FC236}">
                <a16:creationId xmlns:a16="http://schemas.microsoft.com/office/drawing/2014/main" id="{B4FF8CBA-AD5A-4FA3-A653-54574146B6B1}"/>
              </a:ext>
            </a:extLst>
          </p:cNvPr>
          <p:cNvSpPr>
            <a:spLocks noGrp="1"/>
          </p:cNvSpPr>
          <p:nvPr>
            <p:ph type="body" sz="quarter" idx="98" hasCustomPrompt="1"/>
          </p:nvPr>
        </p:nvSpPr>
        <p:spPr>
          <a:xfrm>
            <a:off x="8649474"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3" name="Text Placeholder 4">
            <a:extLst>
              <a:ext uri="{FF2B5EF4-FFF2-40B4-BE49-F238E27FC236}">
                <a16:creationId xmlns:a16="http://schemas.microsoft.com/office/drawing/2014/main" id="{7FB7D956-E48A-4DDF-959B-43C095CBB5D2}"/>
              </a:ext>
            </a:extLst>
          </p:cNvPr>
          <p:cNvSpPr>
            <a:spLocks noGrp="1"/>
          </p:cNvSpPr>
          <p:nvPr>
            <p:ph type="body" sz="quarter" idx="99" hasCustomPrompt="1"/>
          </p:nvPr>
        </p:nvSpPr>
        <p:spPr>
          <a:xfrm>
            <a:off x="8649474"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4" name="Text Placeholder 4">
            <a:extLst>
              <a:ext uri="{FF2B5EF4-FFF2-40B4-BE49-F238E27FC236}">
                <a16:creationId xmlns:a16="http://schemas.microsoft.com/office/drawing/2014/main" id="{A60AD955-241B-4270-92C2-2445D5BFAD0B}"/>
              </a:ext>
            </a:extLst>
          </p:cNvPr>
          <p:cNvSpPr>
            <a:spLocks noGrp="1"/>
          </p:cNvSpPr>
          <p:nvPr>
            <p:ph type="body" sz="quarter" idx="100" hasCustomPrompt="1"/>
          </p:nvPr>
        </p:nvSpPr>
        <p:spPr>
          <a:xfrm>
            <a:off x="8649474"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45" name="Picture Placeholder 7">
            <a:extLst>
              <a:ext uri="{FF2B5EF4-FFF2-40B4-BE49-F238E27FC236}">
                <a16:creationId xmlns:a16="http://schemas.microsoft.com/office/drawing/2014/main" id="{6B453A71-1F9C-4746-BE5C-DB9AD7295293}"/>
              </a:ext>
            </a:extLst>
          </p:cNvPr>
          <p:cNvSpPr>
            <a:spLocks noGrp="1" noChangeAspect="1"/>
          </p:cNvSpPr>
          <p:nvPr>
            <p:ph type="pic" sz="quarter" idx="101" hasCustomPrompt="1"/>
          </p:nvPr>
        </p:nvSpPr>
        <p:spPr>
          <a:xfrm>
            <a:off x="8820932"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146" name="Text Placeholder 4">
            <a:extLst>
              <a:ext uri="{FF2B5EF4-FFF2-40B4-BE49-F238E27FC236}">
                <a16:creationId xmlns:a16="http://schemas.microsoft.com/office/drawing/2014/main" id="{51FE92C3-55B1-4002-9AE7-45F659A5C374}"/>
              </a:ext>
            </a:extLst>
          </p:cNvPr>
          <p:cNvSpPr>
            <a:spLocks noGrp="1"/>
          </p:cNvSpPr>
          <p:nvPr>
            <p:ph type="body" sz="quarter" idx="102" hasCustomPrompt="1"/>
          </p:nvPr>
        </p:nvSpPr>
        <p:spPr>
          <a:xfrm>
            <a:off x="9879861" y="1438870"/>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147" name="Text Placeholder 4">
            <a:extLst>
              <a:ext uri="{FF2B5EF4-FFF2-40B4-BE49-F238E27FC236}">
                <a16:creationId xmlns:a16="http://schemas.microsoft.com/office/drawing/2014/main" id="{38E7334E-69FA-4905-B229-C4F3BBC5EB37}"/>
              </a:ext>
            </a:extLst>
          </p:cNvPr>
          <p:cNvSpPr>
            <a:spLocks noGrp="1"/>
          </p:cNvSpPr>
          <p:nvPr>
            <p:ph type="body" sz="quarter" idx="103" hasCustomPrompt="1"/>
          </p:nvPr>
        </p:nvSpPr>
        <p:spPr>
          <a:xfrm>
            <a:off x="9879861" y="1571753"/>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148" name="Text Placeholder 4">
            <a:extLst>
              <a:ext uri="{FF2B5EF4-FFF2-40B4-BE49-F238E27FC236}">
                <a16:creationId xmlns:a16="http://schemas.microsoft.com/office/drawing/2014/main" id="{C79C2BE3-0F3B-43C0-AF93-BE6221BA3D20}"/>
              </a:ext>
            </a:extLst>
          </p:cNvPr>
          <p:cNvSpPr>
            <a:spLocks noGrp="1"/>
          </p:cNvSpPr>
          <p:nvPr>
            <p:ph type="body" sz="quarter" idx="104" hasCustomPrompt="1"/>
          </p:nvPr>
        </p:nvSpPr>
        <p:spPr>
          <a:xfrm>
            <a:off x="9879861" y="1697682"/>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149" name="Text Placeholder 4">
            <a:extLst>
              <a:ext uri="{FF2B5EF4-FFF2-40B4-BE49-F238E27FC236}">
                <a16:creationId xmlns:a16="http://schemas.microsoft.com/office/drawing/2014/main" id="{4780A3D5-B02E-436C-8E69-AC32ED78E418}"/>
              </a:ext>
            </a:extLst>
          </p:cNvPr>
          <p:cNvSpPr>
            <a:spLocks noGrp="1"/>
          </p:cNvSpPr>
          <p:nvPr>
            <p:ph type="body" sz="quarter" idx="105" hasCustomPrompt="1"/>
          </p:nvPr>
        </p:nvSpPr>
        <p:spPr>
          <a:xfrm>
            <a:off x="9879861" y="1806227"/>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50" name="Picture Placeholder 7">
            <a:extLst>
              <a:ext uri="{FF2B5EF4-FFF2-40B4-BE49-F238E27FC236}">
                <a16:creationId xmlns:a16="http://schemas.microsoft.com/office/drawing/2014/main" id="{5ED602CB-263C-49DD-B24F-6C044FA764D3}"/>
              </a:ext>
            </a:extLst>
          </p:cNvPr>
          <p:cNvSpPr>
            <a:spLocks noGrp="1" noChangeAspect="1"/>
          </p:cNvSpPr>
          <p:nvPr>
            <p:ph type="pic" sz="quarter" idx="106" hasCustomPrompt="1"/>
          </p:nvPr>
        </p:nvSpPr>
        <p:spPr>
          <a:xfrm>
            <a:off x="10051319" y="625822"/>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1" name="Text Placeholder 4">
            <a:extLst>
              <a:ext uri="{FF2B5EF4-FFF2-40B4-BE49-F238E27FC236}">
                <a16:creationId xmlns:a16="http://schemas.microsoft.com/office/drawing/2014/main" id="{3E0F4145-61BA-4CE2-A3EA-0C1EDC388FE5}"/>
              </a:ext>
            </a:extLst>
          </p:cNvPr>
          <p:cNvSpPr>
            <a:spLocks noGrp="1"/>
          </p:cNvSpPr>
          <p:nvPr>
            <p:ph type="body" sz="quarter" idx="107" hasCustomPrompt="1"/>
          </p:nvPr>
        </p:nvSpPr>
        <p:spPr>
          <a:xfrm>
            <a:off x="1239683"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2" name="Text Placeholder 4">
            <a:extLst>
              <a:ext uri="{FF2B5EF4-FFF2-40B4-BE49-F238E27FC236}">
                <a16:creationId xmlns:a16="http://schemas.microsoft.com/office/drawing/2014/main" id="{B0C144E9-6BA4-455A-865E-7D5AE88E05B1}"/>
              </a:ext>
            </a:extLst>
          </p:cNvPr>
          <p:cNvSpPr>
            <a:spLocks noGrp="1"/>
          </p:cNvSpPr>
          <p:nvPr>
            <p:ph type="body" sz="quarter" idx="108" hasCustomPrompt="1"/>
          </p:nvPr>
        </p:nvSpPr>
        <p:spPr>
          <a:xfrm>
            <a:off x="1239683"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3" name="Text Placeholder 4">
            <a:extLst>
              <a:ext uri="{FF2B5EF4-FFF2-40B4-BE49-F238E27FC236}">
                <a16:creationId xmlns:a16="http://schemas.microsoft.com/office/drawing/2014/main" id="{C7194312-4AC1-4EEB-82AC-35369690A8E7}"/>
              </a:ext>
            </a:extLst>
          </p:cNvPr>
          <p:cNvSpPr>
            <a:spLocks noGrp="1"/>
          </p:cNvSpPr>
          <p:nvPr>
            <p:ph type="body" sz="quarter" idx="109" hasCustomPrompt="1"/>
          </p:nvPr>
        </p:nvSpPr>
        <p:spPr>
          <a:xfrm>
            <a:off x="1239683"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4" name="Text Placeholder 4">
            <a:extLst>
              <a:ext uri="{FF2B5EF4-FFF2-40B4-BE49-F238E27FC236}">
                <a16:creationId xmlns:a16="http://schemas.microsoft.com/office/drawing/2014/main" id="{864E223D-19B6-4608-B65F-1460905FA055}"/>
              </a:ext>
            </a:extLst>
          </p:cNvPr>
          <p:cNvSpPr>
            <a:spLocks noGrp="1"/>
          </p:cNvSpPr>
          <p:nvPr>
            <p:ph type="body" sz="quarter" idx="110" hasCustomPrompt="1"/>
          </p:nvPr>
        </p:nvSpPr>
        <p:spPr>
          <a:xfrm>
            <a:off x="1239683"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75" name="Picture Placeholder 7">
            <a:extLst>
              <a:ext uri="{FF2B5EF4-FFF2-40B4-BE49-F238E27FC236}">
                <a16:creationId xmlns:a16="http://schemas.microsoft.com/office/drawing/2014/main" id="{9D032E1B-D9D0-4D17-ACCD-6C343D89F6DC}"/>
              </a:ext>
            </a:extLst>
          </p:cNvPr>
          <p:cNvSpPr>
            <a:spLocks noGrp="1" noChangeAspect="1"/>
          </p:cNvSpPr>
          <p:nvPr>
            <p:ph type="pic" sz="quarter" idx="111" hasCustomPrompt="1"/>
          </p:nvPr>
        </p:nvSpPr>
        <p:spPr>
          <a:xfrm>
            <a:off x="1411141"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76" name="Text Placeholder 4">
            <a:extLst>
              <a:ext uri="{FF2B5EF4-FFF2-40B4-BE49-F238E27FC236}">
                <a16:creationId xmlns:a16="http://schemas.microsoft.com/office/drawing/2014/main" id="{B1320D34-697E-4B24-8BF3-87170F14C170}"/>
              </a:ext>
            </a:extLst>
          </p:cNvPr>
          <p:cNvSpPr>
            <a:spLocks noGrp="1"/>
          </p:cNvSpPr>
          <p:nvPr>
            <p:ph type="body" sz="quarter" idx="112" hasCustomPrompt="1"/>
          </p:nvPr>
        </p:nvSpPr>
        <p:spPr>
          <a:xfrm>
            <a:off x="247393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77" name="Text Placeholder 4">
            <a:extLst>
              <a:ext uri="{FF2B5EF4-FFF2-40B4-BE49-F238E27FC236}">
                <a16:creationId xmlns:a16="http://schemas.microsoft.com/office/drawing/2014/main" id="{D590ABA3-C654-4A35-9A8B-7E500A8A845C}"/>
              </a:ext>
            </a:extLst>
          </p:cNvPr>
          <p:cNvSpPr>
            <a:spLocks noGrp="1"/>
          </p:cNvSpPr>
          <p:nvPr>
            <p:ph type="body" sz="quarter" idx="113" hasCustomPrompt="1"/>
          </p:nvPr>
        </p:nvSpPr>
        <p:spPr>
          <a:xfrm>
            <a:off x="247393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78" name="Text Placeholder 4">
            <a:extLst>
              <a:ext uri="{FF2B5EF4-FFF2-40B4-BE49-F238E27FC236}">
                <a16:creationId xmlns:a16="http://schemas.microsoft.com/office/drawing/2014/main" id="{446ED482-D031-4F4B-86AD-32CD99D211A0}"/>
              </a:ext>
            </a:extLst>
          </p:cNvPr>
          <p:cNvSpPr>
            <a:spLocks noGrp="1"/>
          </p:cNvSpPr>
          <p:nvPr>
            <p:ph type="body" sz="quarter" idx="114" hasCustomPrompt="1"/>
          </p:nvPr>
        </p:nvSpPr>
        <p:spPr>
          <a:xfrm>
            <a:off x="247393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79" name="Text Placeholder 4">
            <a:extLst>
              <a:ext uri="{FF2B5EF4-FFF2-40B4-BE49-F238E27FC236}">
                <a16:creationId xmlns:a16="http://schemas.microsoft.com/office/drawing/2014/main" id="{C1D764C6-8B78-45C6-95E6-693CB6DA2874}"/>
              </a:ext>
            </a:extLst>
          </p:cNvPr>
          <p:cNvSpPr>
            <a:spLocks noGrp="1"/>
          </p:cNvSpPr>
          <p:nvPr>
            <p:ph type="body" sz="quarter" idx="115" hasCustomPrompt="1"/>
          </p:nvPr>
        </p:nvSpPr>
        <p:spPr>
          <a:xfrm>
            <a:off x="247393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0" name="Picture Placeholder 7">
            <a:extLst>
              <a:ext uri="{FF2B5EF4-FFF2-40B4-BE49-F238E27FC236}">
                <a16:creationId xmlns:a16="http://schemas.microsoft.com/office/drawing/2014/main" id="{145A695C-B6E7-403A-A659-2CE6271CEE18}"/>
              </a:ext>
            </a:extLst>
          </p:cNvPr>
          <p:cNvSpPr>
            <a:spLocks noGrp="1" noChangeAspect="1"/>
          </p:cNvSpPr>
          <p:nvPr>
            <p:ph type="pic" sz="quarter" idx="116" hasCustomPrompt="1"/>
          </p:nvPr>
        </p:nvSpPr>
        <p:spPr>
          <a:xfrm>
            <a:off x="264538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1" name="Text Placeholder 4">
            <a:extLst>
              <a:ext uri="{FF2B5EF4-FFF2-40B4-BE49-F238E27FC236}">
                <a16:creationId xmlns:a16="http://schemas.microsoft.com/office/drawing/2014/main" id="{43B30AC5-49DB-460A-BA21-FBF97FBFFEA7}"/>
              </a:ext>
            </a:extLst>
          </p:cNvPr>
          <p:cNvSpPr>
            <a:spLocks noGrp="1"/>
          </p:cNvSpPr>
          <p:nvPr>
            <p:ph type="body" sz="quarter" idx="117" hasCustomPrompt="1"/>
          </p:nvPr>
        </p:nvSpPr>
        <p:spPr>
          <a:xfrm>
            <a:off x="3708375"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2" name="Text Placeholder 4">
            <a:extLst>
              <a:ext uri="{FF2B5EF4-FFF2-40B4-BE49-F238E27FC236}">
                <a16:creationId xmlns:a16="http://schemas.microsoft.com/office/drawing/2014/main" id="{4ED4336E-7EB5-44E1-9BBC-1F539BB1340E}"/>
              </a:ext>
            </a:extLst>
          </p:cNvPr>
          <p:cNvSpPr>
            <a:spLocks noGrp="1"/>
          </p:cNvSpPr>
          <p:nvPr>
            <p:ph type="body" sz="quarter" idx="118" hasCustomPrompt="1"/>
          </p:nvPr>
        </p:nvSpPr>
        <p:spPr>
          <a:xfrm>
            <a:off x="3708375"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3" name="Text Placeholder 4">
            <a:extLst>
              <a:ext uri="{FF2B5EF4-FFF2-40B4-BE49-F238E27FC236}">
                <a16:creationId xmlns:a16="http://schemas.microsoft.com/office/drawing/2014/main" id="{6C89A572-BB42-49A1-9C15-EA2137F3BA35}"/>
              </a:ext>
            </a:extLst>
          </p:cNvPr>
          <p:cNvSpPr>
            <a:spLocks noGrp="1"/>
          </p:cNvSpPr>
          <p:nvPr>
            <p:ph type="body" sz="quarter" idx="119" hasCustomPrompt="1"/>
          </p:nvPr>
        </p:nvSpPr>
        <p:spPr>
          <a:xfrm>
            <a:off x="3708375"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4" name="Text Placeholder 4">
            <a:extLst>
              <a:ext uri="{FF2B5EF4-FFF2-40B4-BE49-F238E27FC236}">
                <a16:creationId xmlns:a16="http://schemas.microsoft.com/office/drawing/2014/main" id="{22C78003-F063-4BB5-AACD-E048F5837960}"/>
              </a:ext>
            </a:extLst>
          </p:cNvPr>
          <p:cNvSpPr>
            <a:spLocks noGrp="1"/>
          </p:cNvSpPr>
          <p:nvPr>
            <p:ph type="body" sz="quarter" idx="120" hasCustomPrompt="1"/>
          </p:nvPr>
        </p:nvSpPr>
        <p:spPr>
          <a:xfrm>
            <a:off x="3708375"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5" name="Picture Placeholder 7">
            <a:extLst>
              <a:ext uri="{FF2B5EF4-FFF2-40B4-BE49-F238E27FC236}">
                <a16:creationId xmlns:a16="http://schemas.microsoft.com/office/drawing/2014/main" id="{7E955A9E-0815-486E-8A1B-5A344C94B010}"/>
              </a:ext>
            </a:extLst>
          </p:cNvPr>
          <p:cNvSpPr>
            <a:spLocks noGrp="1" noChangeAspect="1"/>
          </p:cNvSpPr>
          <p:nvPr>
            <p:ph type="pic" sz="quarter" idx="121" hasCustomPrompt="1"/>
          </p:nvPr>
        </p:nvSpPr>
        <p:spPr>
          <a:xfrm>
            <a:off x="3879833"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86" name="Text Placeholder 4">
            <a:extLst>
              <a:ext uri="{FF2B5EF4-FFF2-40B4-BE49-F238E27FC236}">
                <a16:creationId xmlns:a16="http://schemas.microsoft.com/office/drawing/2014/main" id="{A7A3ED98-16A7-4CF4-8852-D731442C9E88}"/>
              </a:ext>
            </a:extLst>
          </p:cNvPr>
          <p:cNvSpPr>
            <a:spLocks noGrp="1"/>
          </p:cNvSpPr>
          <p:nvPr>
            <p:ph type="body" sz="quarter" idx="122" hasCustomPrompt="1"/>
          </p:nvPr>
        </p:nvSpPr>
        <p:spPr>
          <a:xfrm>
            <a:off x="4946152"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87" name="Text Placeholder 4">
            <a:extLst>
              <a:ext uri="{FF2B5EF4-FFF2-40B4-BE49-F238E27FC236}">
                <a16:creationId xmlns:a16="http://schemas.microsoft.com/office/drawing/2014/main" id="{A88DCBED-A3B0-4BAA-A21D-0CD68DE5B751}"/>
              </a:ext>
            </a:extLst>
          </p:cNvPr>
          <p:cNvSpPr>
            <a:spLocks noGrp="1"/>
          </p:cNvSpPr>
          <p:nvPr>
            <p:ph type="body" sz="quarter" idx="123" hasCustomPrompt="1"/>
          </p:nvPr>
        </p:nvSpPr>
        <p:spPr>
          <a:xfrm>
            <a:off x="4946152"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88" name="Text Placeholder 4">
            <a:extLst>
              <a:ext uri="{FF2B5EF4-FFF2-40B4-BE49-F238E27FC236}">
                <a16:creationId xmlns:a16="http://schemas.microsoft.com/office/drawing/2014/main" id="{513912DA-A22C-47A1-9D62-462A7D09306E}"/>
              </a:ext>
            </a:extLst>
          </p:cNvPr>
          <p:cNvSpPr>
            <a:spLocks noGrp="1"/>
          </p:cNvSpPr>
          <p:nvPr>
            <p:ph type="body" sz="quarter" idx="124" hasCustomPrompt="1"/>
          </p:nvPr>
        </p:nvSpPr>
        <p:spPr>
          <a:xfrm>
            <a:off x="4946152"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89" name="Text Placeholder 4">
            <a:extLst>
              <a:ext uri="{FF2B5EF4-FFF2-40B4-BE49-F238E27FC236}">
                <a16:creationId xmlns:a16="http://schemas.microsoft.com/office/drawing/2014/main" id="{9D700DB8-E39F-42B8-A664-8EA35F26238F}"/>
              </a:ext>
            </a:extLst>
          </p:cNvPr>
          <p:cNvSpPr>
            <a:spLocks noGrp="1"/>
          </p:cNvSpPr>
          <p:nvPr>
            <p:ph type="body" sz="quarter" idx="125" hasCustomPrompt="1"/>
          </p:nvPr>
        </p:nvSpPr>
        <p:spPr>
          <a:xfrm>
            <a:off x="4946152"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0" name="Picture Placeholder 7">
            <a:extLst>
              <a:ext uri="{FF2B5EF4-FFF2-40B4-BE49-F238E27FC236}">
                <a16:creationId xmlns:a16="http://schemas.microsoft.com/office/drawing/2014/main" id="{119D0912-283E-4DF2-A7FB-4654A7F7E9D2}"/>
              </a:ext>
            </a:extLst>
          </p:cNvPr>
          <p:cNvSpPr>
            <a:spLocks noGrp="1" noChangeAspect="1"/>
          </p:cNvSpPr>
          <p:nvPr>
            <p:ph type="pic" sz="quarter" idx="126" hasCustomPrompt="1"/>
          </p:nvPr>
        </p:nvSpPr>
        <p:spPr>
          <a:xfrm>
            <a:off x="5117610"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1" name="Text Placeholder 4">
            <a:extLst>
              <a:ext uri="{FF2B5EF4-FFF2-40B4-BE49-F238E27FC236}">
                <a16:creationId xmlns:a16="http://schemas.microsoft.com/office/drawing/2014/main" id="{F785E6D4-8ADD-43B9-BA99-2489C8AF6784}"/>
              </a:ext>
            </a:extLst>
          </p:cNvPr>
          <p:cNvSpPr>
            <a:spLocks noGrp="1"/>
          </p:cNvSpPr>
          <p:nvPr>
            <p:ph type="body" sz="quarter" idx="127" hasCustomPrompt="1"/>
          </p:nvPr>
        </p:nvSpPr>
        <p:spPr>
          <a:xfrm>
            <a:off x="617725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2" name="Text Placeholder 4">
            <a:extLst>
              <a:ext uri="{FF2B5EF4-FFF2-40B4-BE49-F238E27FC236}">
                <a16:creationId xmlns:a16="http://schemas.microsoft.com/office/drawing/2014/main" id="{5708805A-E1C6-4358-8E12-09EA3DCA9C9B}"/>
              </a:ext>
            </a:extLst>
          </p:cNvPr>
          <p:cNvSpPr>
            <a:spLocks noGrp="1"/>
          </p:cNvSpPr>
          <p:nvPr>
            <p:ph type="body" sz="quarter" idx="128" hasCustomPrompt="1"/>
          </p:nvPr>
        </p:nvSpPr>
        <p:spPr>
          <a:xfrm>
            <a:off x="617725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3" name="Text Placeholder 4">
            <a:extLst>
              <a:ext uri="{FF2B5EF4-FFF2-40B4-BE49-F238E27FC236}">
                <a16:creationId xmlns:a16="http://schemas.microsoft.com/office/drawing/2014/main" id="{EE5AC273-BAEA-420A-8B98-8A15C0D8F26F}"/>
              </a:ext>
            </a:extLst>
          </p:cNvPr>
          <p:cNvSpPr>
            <a:spLocks noGrp="1"/>
          </p:cNvSpPr>
          <p:nvPr>
            <p:ph type="body" sz="quarter" idx="129" hasCustomPrompt="1"/>
          </p:nvPr>
        </p:nvSpPr>
        <p:spPr>
          <a:xfrm>
            <a:off x="617725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4" name="Text Placeholder 4">
            <a:extLst>
              <a:ext uri="{FF2B5EF4-FFF2-40B4-BE49-F238E27FC236}">
                <a16:creationId xmlns:a16="http://schemas.microsoft.com/office/drawing/2014/main" id="{759D53F4-7165-4ABD-9E1A-93CCF1C825AA}"/>
              </a:ext>
            </a:extLst>
          </p:cNvPr>
          <p:cNvSpPr>
            <a:spLocks noGrp="1"/>
          </p:cNvSpPr>
          <p:nvPr>
            <p:ph type="body" sz="quarter" idx="130" hasCustomPrompt="1"/>
          </p:nvPr>
        </p:nvSpPr>
        <p:spPr>
          <a:xfrm>
            <a:off x="617725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95" name="Picture Placeholder 7">
            <a:extLst>
              <a:ext uri="{FF2B5EF4-FFF2-40B4-BE49-F238E27FC236}">
                <a16:creationId xmlns:a16="http://schemas.microsoft.com/office/drawing/2014/main" id="{CB622C18-4AC6-4DF2-82CD-65B11CD46F2D}"/>
              </a:ext>
            </a:extLst>
          </p:cNvPr>
          <p:cNvSpPr>
            <a:spLocks noGrp="1" noChangeAspect="1"/>
          </p:cNvSpPr>
          <p:nvPr>
            <p:ph type="pic" sz="quarter" idx="131" hasCustomPrompt="1"/>
          </p:nvPr>
        </p:nvSpPr>
        <p:spPr>
          <a:xfrm>
            <a:off x="634871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296" name="Text Placeholder 4">
            <a:extLst>
              <a:ext uri="{FF2B5EF4-FFF2-40B4-BE49-F238E27FC236}">
                <a16:creationId xmlns:a16="http://schemas.microsoft.com/office/drawing/2014/main" id="{8F4C88EA-7D2A-4952-BDE2-FF8E3813CB74}"/>
              </a:ext>
            </a:extLst>
          </p:cNvPr>
          <p:cNvSpPr>
            <a:spLocks noGrp="1"/>
          </p:cNvSpPr>
          <p:nvPr>
            <p:ph type="body" sz="quarter" idx="132" hasCustomPrompt="1"/>
          </p:nvPr>
        </p:nvSpPr>
        <p:spPr>
          <a:xfrm>
            <a:off x="7415039"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7" name="Text Placeholder 4">
            <a:extLst>
              <a:ext uri="{FF2B5EF4-FFF2-40B4-BE49-F238E27FC236}">
                <a16:creationId xmlns:a16="http://schemas.microsoft.com/office/drawing/2014/main" id="{71C23684-2E3F-4FBE-966A-795520ED2AFF}"/>
              </a:ext>
            </a:extLst>
          </p:cNvPr>
          <p:cNvSpPr>
            <a:spLocks noGrp="1"/>
          </p:cNvSpPr>
          <p:nvPr>
            <p:ph type="body" sz="quarter" idx="133" hasCustomPrompt="1"/>
          </p:nvPr>
        </p:nvSpPr>
        <p:spPr>
          <a:xfrm>
            <a:off x="7415039"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98" name="Text Placeholder 4">
            <a:extLst>
              <a:ext uri="{FF2B5EF4-FFF2-40B4-BE49-F238E27FC236}">
                <a16:creationId xmlns:a16="http://schemas.microsoft.com/office/drawing/2014/main" id="{2A73D139-F580-4A30-9FE3-87D5CC6177E2}"/>
              </a:ext>
            </a:extLst>
          </p:cNvPr>
          <p:cNvSpPr>
            <a:spLocks noGrp="1"/>
          </p:cNvSpPr>
          <p:nvPr>
            <p:ph type="body" sz="quarter" idx="134" hasCustomPrompt="1"/>
          </p:nvPr>
        </p:nvSpPr>
        <p:spPr>
          <a:xfrm>
            <a:off x="7415039"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99" name="Text Placeholder 4">
            <a:extLst>
              <a:ext uri="{FF2B5EF4-FFF2-40B4-BE49-F238E27FC236}">
                <a16:creationId xmlns:a16="http://schemas.microsoft.com/office/drawing/2014/main" id="{F96AAD65-BF2A-4385-9DD1-8414EAD4F5C9}"/>
              </a:ext>
            </a:extLst>
          </p:cNvPr>
          <p:cNvSpPr>
            <a:spLocks noGrp="1"/>
          </p:cNvSpPr>
          <p:nvPr>
            <p:ph type="body" sz="quarter" idx="135" hasCustomPrompt="1"/>
          </p:nvPr>
        </p:nvSpPr>
        <p:spPr>
          <a:xfrm>
            <a:off x="7415039"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0" name="Picture Placeholder 7">
            <a:extLst>
              <a:ext uri="{FF2B5EF4-FFF2-40B4-BE49-F238E27FC236}">
                <a16:creationId xmlns:a16="http://schemas.microsoft.com/office/drawing/2014/main" id="{1F953F1B-9AF7-48F0-BD04-DCF42055DCC7}"/>
              </a:ext>
            </a:extLst>
          </p:cNvPr>
          <p:cNvSpPr>
            <a:spLocks noGrp="1" noChangeAspect="1"/>
          </p:cNvSpPr>
          <p:nvPr>
            <p:ph type="pic" sz="quarter" idx="136" hasCustomPrompt="1"/>
          </p:nvPr>
        </p:nvSpPr>
        <p:spPr>
          <a:xfrm>
            <a:off x="7586497"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1" name="Text Placeholder 4">
            <a:extLst>
              <a:ext uri="{FF2B5EF4-FFF2-40B4-BE49-F238E27FC236}">
                <a16:creationId xmlns:a16="http://schemas.microsoft.com/office/drawing/2014/main" id="{4AB53460-FA6A-4C59-ABCA-3EEAD0F943F8}"/>
              </a:ext>
            </a:extLst>
          </p:cNvPr>
          <p:cNvSpPr>
            <a:spLocks noGrp="1"/>
          </p:cNvSpPr>
          <p:nvPr>
            <p:ph type="body" sz="quarter" idx="137" hasCustomPrompt="1"/>
          </p:nvPr>
        </p:nvSpPr>
        <p:spPr>
          <a:xfrm>
            <a:off x="8649474"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2" name="Text Placeholder 4">
            <a:extLst>
              <a:ext uri="{FF2B5EF4-FFF2-40B4-BE49-F238E27FC236}">
                <a16:creationId xmlns:a16="http://schemas.microsoft.com/office/drawing/2014/main" id="{C670F21E-D53E-4772-BF7A-6769D63C8B6E}"/>
              </a:ext>
            </a:extLst>
          </p:cNvPr>
          <p:cNvSpPr>
            <a:spLocks noGrp="1"/>
          </p:cNvSpPr>
          <p:nvPr>
            <p:ph type="body" sz="quarter" idx="138" hasCustomPrompt="1"/>
          </p:nvPr>
        </p:nvSpPr>
        <p:spPr>
          <a:xfrm>
            <a:off x="8649474"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3" name="Text Placeholder 4">
            <a:extLst>
              <a:ext uri="{FF2B5EF4-FFF2-40B4-BE49-F238E27FC236}">
                <a16:creationId xmlns:a16="http://schemas.microsoft.com/office/drawing/2014/main" id="{B9476054-B795-4EDE-A218-1FF29260C49B}"/>
              </a:ext>
            </a:extLst>
          </p:cNvPr>
          <p:cNvSpPr>
            <a:spLocks noGrp="1"/>
          </p:cNvSpPr>
          <p:nvPr>
            <p:ph type="body" sz="quarter" idx="139" hasCustomPrompt="1"/>
          </p:nvPr>
        </p:nvSpPr>
        <p:spPr>
          <a:xfrm>
            <a:off x="8649474"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4" name="Text Placeholder 4">
            <a:extLst>
              <a:ext uri="{FF2B5EF4-FFF2-40B4-BE49-F238E27FC236}">
                <a16:creationId xmlns:a16="http://schemas.microsoft.com/office/drawing/2014/main" id="{E5DF0A75-F493-45C7-81FD-1A1310BB8882}"/>
              </a:ext>
            </a:extLst>
          </p:cNvPr>
          <p:cNvSpPr>
            <a:spLocks noGrp="1"/>
          </p:cNvSpPr>
          <p:nvPr>
            <p:ph type="body" sz="quarter" idx="140" hasCustomPrompt="1"/>
          </p:nvPr>
        </p:nvSpPr>
        <p:spPr>
          <a:xfrm>
            <a:off x="8649474"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05" name="Picture Placeholder 7">
            <a:extLst>
              <a:ext uri="{FF2B5EF4-FFF2-40B4-BE49-F238E27FC236}">
                <a16:creationId xmlns:a16="http://schemas.microsoft.com/office/drawing/2014/main" id="{D5D92845-4B12-4567-AF44-D26FCBDB7398}"/>
              </a:ext>
            </a:extLst>
          </p:cNvPr>
          <p:cNvSpPr>
            <a:spLocks noGrp="1" noChangeAspect="1"/>
          </p:cNvSpPr>
          <p:nvPr>
            <p:ph type="pic" sz="quarter" idx="141" hasCustomPrompt="1"/>
          </p:nvPr>
        </p:nvSpPr>
        <p:spPr>
          <a:xfrm>
            <a:off x="8820932"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06" name="Text Placeholder 4">
            <a:extLst>
              <a:ext uri="{FF2B5EF4-FFF2-40B4-BE49-F238E27FC236}">
                <a16:creationId xmlns:a16="http://schemas.microsoft.com/office/drawing/2014/main" id="{6DBEC153-7029-4AB3-A423-C85224B10231}"/>
              </a:ext>
            </a:extLst>
          </p:cNvPr>
          <p:cNvSpPr>
            <a:spLocks noGrp="1"/>
          </p:cNvSpPr>
          <p:nvPr>
            <p:ph type="body" sz="quarter" idx="142" hasCustomPrompt="1"/>
          </p:nvPr>
        </p:nvSpPr>
        <p:spPr>
          <a:xfrm>
            <a:off x="9879861" y="2879135"/>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07" name="Text Placeholder 4">
            <a:extLst>
              <a:ext uri="{FF2B5EF4-FFF2-40B4-BE49-F238E27FC236}">
                <a16:creationId xmlns:a16="http://schemas.microsoft.com/office/drawing/2014/main" id="{0D5D295E-62AF-4501-9977-B516633B5F86}"/>
              </a:ext>
            </a:extLst>
          </p:cNvPr>
          <p:cNvSpPr>
            <a:spLocks noGrp="1"/>
          </p:cNvSpPr>
          <p:nvPr>
            <p:ph type="body" sz="quarter" idx="143" hasCustomPrompt="1"/>
          </p:nvPr>
        </p:nvSpPr>
        <p:spPr>
          <a:xfrm>
            <a:off x="9879861" y="3012018"/>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8" name="Text Placeholder 4">
            <a:extLst>
              <a:ext uri="{FF2B5EF4-FFF2-40B4-BE49-F238E27FC236}">
                <a16:creationId xmlns:a16="http://schemas.microsoft.com/office/drawing/2014/main" id="{55BC1D01-6FFC-473B-A31E-6EE209E2E8DA}"/>
              </a:ext>
            </a:extLst>
          </p:cNvPr>
          <p:cNvSpPr>
            <a:spLocks noGrp="1"/>
          </p:cNvSpPr>
          <p:nvPr>
            <p:ph type="body" sz="quarter" idx="144" hasCustomPrompt="1"/>
          </p:nvPr>
        </p:nvSpPr>
        <p:spPr>
          <a:xfrm>
            <a:off x="9879861" y="313794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09" name="Text Placeholder 4">
            <a:extLst>
              <a:ext uri="{FF2B5EF4-FFF2-40B4-BE49-F238E27FC236}">
                <a16:creationId xmlns:a16="http://schemas.microsoft.com/office/drawing/2014/main" id="{88F7D17F-454B-4394-AE23-E4C0F9F061E3}"/>
              </a:ext>
            </a:extLst>
          </p:cNvPr>
          <p:cNvSpPr>
            <a:spLocks noGrp="1"/>
          </p:cNvSpPr>
          <p:nvPr>
            <p:ph type="body" sz="quarter" idx="145" hasCustomPrompt="1"/>
          </p:nvPr>
        </p:nvSpPr>
        <p:spPr>
          <a:xfrm>
            <a:off x="9879861" y="3246492"/>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0" name="Picture Placeholder 7">
            <a:extLst>
              <a:ext uri="{FF2B5EF4-FFF2-40B4-BE49-F238E27FC236}">
                <a16:creationId xmlns:a16="http://schemas.microsoft.com/office/drawing/2014/main" id="{281B762D-3EC1-4BC0-8660-77F55637A350}"/>
              </a:ext>
            </a:extLst>
          </p:cNvPr>
          <p:cNvSpPr>
            <a:spLocks noGrp="1" noChangeAspect="1"/>
          </p:cNvSpPr>
          <p:nvPr>
            <p:ph type="pic" sz="quarter" idx="146" hasCustomPrompt="1"/>
          </p:nvPr>
        </p:nvSpPr>
        <p:spPr>
          <a:xfrm>
            <a:off x="10051319" y="2066087"/>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1" name="Text Placeholder 4">
            <a:extLst>
              <a:ext uri="{FF2B5EF4-FFF2-40B4-BE49-F238E27FC236}">
                <a16:creationId xmlns:a16="http://schemas.microsoft.com/office/drawing/2014/main" id="{62B53341-3EAE-4D0D-A597-796C912E8843}"/>
              </a:ext>
            </a:extLst>
          </p:cNvPr>
          <p:cNvSpPr>
            <a:spLocks noGrp="1"/>
          </p:cNvSpPr>
          <p:nvPr>
            <p:ph type="body" sz="quarter" idx="147" hasCustomPrompt="1"/>
          </p:nvPr>
        </p:nvSpPr>
        <p:spPr>
          <a:xfrm>
            <a:off x="1239683"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2" name="Text Placeholder 4">
            <a:extLst>
              <a:ext uri="{FF2B5EF4-FFF2-40B4-BE49-F238E27FC236}">
                <a16:creationId xmlns:a16="http://schemas.microsoft.com/office/drawing/2014/main" id="{E0AD4D38-3E15-464E-A752-A6EA0A9AA9CA}"/>
              </a:ext>
            </a:extLst>
          </p:cNvPr>
          <p:cNvSpPr>
            <a:spLocks noGrp="1"/>
          </p:cNvSpPr>
          <p:nvPr>
            <p:ph type="body" sz="quarter" idx="148" hasCustomPrompt="1"/>
          </p:nvPr>
        </p:nvSpPr>
        <p:spPr>
          <a:xfrm>
            <a:off x="1239683"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3" name="Text Placeholder 4">
            <a:extLst>
              <a:ext uri="{FF2B5EF4-FFF2-40B4-BE49-F238E27FC236}">
                <a16:creationId xmlns:a16="http://schemas.microsoft.com/office/drawing/2014/main" id="{6EC29790-65C7-434D-9E56-20B72EE41614}"/>
              </a:ext>
            </a:extLst>
          </p:cNvPr>
          <p:cNvSpPr>
            <a:spLocks noGrp="1"/>
          </p:cNvSpPr>
          <p:nvPr>
            <p:ph type="body" sz="quarter" idx="149" hasCustomPrompt="1"/>
          </p:nvPr>
        </p:nvSpPr>
        <p:spPr>
          <a:xfrm>
            <a:off x="1239683"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4" name="Text Placeholder 4">
            <a:extLst>
              <a:ext uri="{FF2B5EF4-FFF2-40B4-BE49-F238E27FC236}">
                <a16:creationId xmlns:a16="http://schemas.microsoft.com/office/drawing/2014/main" id="{C4E528A9-5B48-431A-8C25-5A1D4A3B0E9E}"/>
              </a:ext>
            </a:extLst>
          </p:cNvPr>
          <p:cNvSpPr>
            <a:spLocks noGrp="1"/>
          </p:cNvSpPr>
          <p:nvPr>
            <p:ph type="body" sz="quarter" idx="150" hasCustomPrompt="1"/>
          </p:nvPr>
        </p:nvSpPr>
        <p:spPr>
          <a:xfrm>
            <a:off x="1239683"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15" name="Picture Placeholder 7">
            <a:extLst>
              <a:ext uri="{FF2B5EF4-FFF2-40B4-BE49-F238E27FC236}">
                <a16:creationId xmlns:a16="http://schemas.microsoft.com/office/drawing/2014/main" id="{288C1464-2891-43DF-93F7-A1A83CE3EDD1}"/>
              </a:ext>
            </a:extLst>
          </p:cNvPr>
          <p:cNvSpPr>
            <a:spLocks noGrp="1" noChangeAspect="1"/>
          </p:cNvSpPr>
          <p:nvPr>
            <p:ph type="pic" sz="quarter" idx="151" hasCustomPrompt="1"/>
          </p:nvPr>
        </p:nvSpPr>
        <p:spPr>
          <a:xfrm>
            <a:off x="1411141"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16" name="Text Placeholder 4">
            <a:extLst>
              <a:ext uri="{FF2B5EF4-FFF2-40B4-BE49-F238E27FC236}">
                <a16:creationId xmlns:a16="http://schemas.microsoft.com/office/drawing/2014/main" id="{3271AB5D-8BC4-4BC8-BBFE-8BF2642781A8}"/>
              </a:ext>
            </a:extLst>
          </p:cNvPr>
          <p:cNvSpPr>
            <a:spLocks noGrp="1"/>
          </p:cNvSpPr>
          <p:nvPr>
            <p:ph type="body" sz="quarter" idx="152" hasCustomPrompt="1"/>
          </p:nvPr>
        </p:nvSpPr>
        <p:spPr>
          <a:xfrm>
            <a:off x="247393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17" name="Text Placeholder 4">
            <a:extLst>
              <a:ext uri="{FF2B5EF4-FFF2-40B4-BE49-F238E27FC236}">
                <a16:creationId xmlns:a16="http://schemas.microsoft.com/office/drawing/2014/main" id="{0B8EC452-EEF9-4CE5-999E-D60318276E04}"/>
              </a:ext>
            </a:extLst>
          </p:cNvPr>
          <p:cNvSpPr>
            <a:spLocks noGrp="1"/>
          </p:cNvSpPr>
          <p:nvPr>
            <p:ph type="body" sz="quarter" idx="153" hasCustomPrompt="1"/>
          </p:nvPr>
        </p:nvSpPr>
        <p:spPr>
          <a:xfrm>
            <a:off x="247393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18" name="Text Placeholder 4">
            <a:extLst>
              <a:ext uri="{FF2B5EF4-FFF2-40B4-BE49-F238E27FC236}">
                <a16:creationId xmlns:a16="http://schemas.microsoft.com/office/drawing/2014/main" id="{A933812B-1617-4FAB-BFF5-713B805636F8}"/>
              </a:ext>
            </a:extLst>
          </p:cNvPr>
          <p:cNvSpPr>
            <a:spLocks noGrp="1"/>
          </p:cNvSpPr>
          <p:nvPr>
            <p:ph type="body" sz="quarter" idx="154" hasCustomPrompt="1"/>
          </p:nvPr>
        </p:nvSpPr>
        <p:spPr>
          <a:xfrm>
            <a:off x="247393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9" name="Text Placeholder 4">
            <a:extLst>
              <a:ext uri="{FF2B5EF4-FFF2-40B4-BE49-F238E27FC236}">
                <a16:creationId xmlns:a16="http://schemas.microsoft.com/office/drawing/2014/main" id="{3CF7B6C6-67DC-4F15-9BC1-7ED503D4B34B}"/>
              </a:ext>
            </a:extLst>
          </p:cNvPr>
          <p:cNvSpPr>
            <a:spLocks noGrp="1"/>
          </p:cNvSpPr>
          <p:nvPr>
            <p:ph type="body" sz="quarter" idx="155" hasCustomPrompt="1"/>
          </p:nvPr>
        </p:nvSpPr>
        <p:spPr>
          <a:xfrm>
            <a:off x="247393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0" name="Picture Placeholder 7">
            <a:extLst>
              <a:ext uri="{FF2B5EF4-FFF2-40B4-BE49-F238E27FC236}">
                <a16:creationId xmlns:a16="http://schemas.microsoft.com/office/drawing/2014/main" id="{C51F412E-89E2-40C6-8EB1-8AC54CA3317E}"/>
              </a:ext>
            </a:extLst>
          </p:cNvPr>
          <p:cNvSpPr>
            <a:spLocks noGrp="1" noChangeAspect="1"/>
          </p:cNvSpPr>
          <p:nvPr>
            <p:ph type="pic" sz="quarter" idx="156" hasCustomPrompt="1"/>
          </p:nvPr>
        </p:nvSpPr>
        <p:spPr>
          <a:xfrm>
            <a:off x="264538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1" name="Text Placeholder 4">
            <a:extLst>
              <a:ext uri="{FF2B5EF4-FFF2-40B4-BE49-F238E27FC236}">
                <a16:creationId xmlns:a16="http://schemas.microsoft.com/office/drawing/2014/main" id="{DF7E1A3D-8101-4A04-B702-65613DB225E6}"/>
              </a:ext>
            </a:extLst>
          </p:cNvPr>
          <p:cNvSpPr>
            <a:spLocks noGrp="1"/>
          </p:cNvSpPr>
          <p:nvPr>
            <p:ph type="body" sz="quarter" idx="157" hasCustomPrompt="1"/>
          </p:nvPr>
        </p:nvSpPr>
        <p:spPr>
          <a:xfrm>
            <a:off x="3708375"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2" name="Text Placeholder 4">
            <a:extLst>
              <a:ext uri="{FF2B5EF4-FFF2-40B4-BE49-F238E27FC236}">
                <a16:creationId xmlns:a16="http://schemas.microsoft.com/office/drawing/2014/main" id="{03940B9A-8FB4-4E31-8F7B-1BFF0DA2DBD1}"/>
              </a:ext>
            </a:extLst>
          </p:cNvPr>
          <p:cNvSpPr>
            <a:spLocks noGrp="1"/>
          </p:cNvSpPr>
          <p:nvPr>
            <p:ph type="body" sz="quarter" idx="158" hasCustomPrompt="1"/>
          </p:nvPr>
        </p:nvSpPr>
        <p:spPr>
          <a:xfrm>
            <a:off x="3708375"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3" name="Text Placeholder 4">
            <a:extLst>
              <a:ext uri="{FF2B5EF4-FFF2-40B4-BE49-F238E27FC236}">
                <a16:creationId xmlns:a16="http://schemas.microsoft.com/office/drawing/2014/main" id="{F63A98EC-AE3F-4C71-B3E8-7BC10AC7C156}"/>
              </a:ext>
            </a:extLst>
          </p:cNvPr>
          <p:cNvSpPr>
            <a:spLocks noGrp="1"/>
          </p:cNvSpPr>
          <p:nvPr>
            <p:ph type="body" sz="quarter" idx="159" hasCustomPrompt="1"/>
          </p:nvPr>
        </p:nvSpPr>
        <p:spPr>
          <a:xfrm>
            <a:off x="3708375"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4" name="Text Placeholder 4">
            <a:extLst>
              <a:ext uri="{FF2B5EF4-FFF2-40B4-BE49-F238E27FC236}">
                <a16:creationId xmlns:a16="http://schemas.microsoft.com/office/drawing/2014/main" id="{304B9746-5B8C-4039-B92F-6FAA5E353C26}"/>
              </a:ext>
            </a:extLst>
          </p:cNvPr>
          <p:cNvSpPr>
            <a:spLocks noGrp="1"/>
          </p:cNvSpPr>
          <p:nvPr>
            <p:ph type="body" sz="quarter" idx="160" hasCustomPrompt="1"/>
          </p:nvPr>
        </p:nvSpPr>
        <p:spPr>
          <a:xfrm>
            <a:off x="3708375"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25" name="Picture Placeholder 7">
            <a:extLst>
              <a:ext uri="{FF2B5EF4-FFF2-40B4-BE49-F238E27FC236}">
                <a16:creationId xmlns:a16="http://schemas.microsoft.com/office/drawing/2014/main" id="{083C1E05-87E0-40C7-B59C-C4705E1BC2A7}"/>
              </a:ext>
            </a:extLst>
          </p:cNvPr>
          <p:cNvSpPr>
            <a:spLocks noGrp="1" noChangeAspect="1"/>
          </p:cNvSpPr>
          <p:nvPr>
            <p:ph type="pic" sz="quarter" idx="161" hasCustomPrompt="1"/>
          </p:nvPr>
        </p:nvSpPr>
        <p:spPr>
          <a:xfrm>
            <a:off x="3879833"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26" name="Text Placeholder 4">
            <a:extLst>
              <a:ext uri="{FF2B5EF4-FFF2-40B4-BE49-F238E27FC236}">
                <a16:creationId xmlns:a16="http://schemas.microsoft.com/office/drawing/2014/main" id="{1CAC0D9D-DCE5-46B1-AD5C-9CE1BD726A15}"/>
              </a:ext>
            </a:extLst>
          </p:cNvPr>
          <p:cNvSpPr>
            <a:spLocks noGrp="1"/>
          </p:cNvSpPr>
          <p:nvPr>
            <p:ph type="body" sz="quarter" idx="162" hasCustomPrompt="1"/>
          </p:nvPr>
        </p:nvSpPr>
        <p:spPr>
          <a:xfrm>
            <a:off x="4946152"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27" name="Text Placeholder 4">
            <a:extLst>
              <a:ext uri="{FF2B5EF4-FFF2-40B4-BE49-F238E27FC236}">
                <a16:creationId xmlns:a16="http://schemas.microsoft.com/office/drawing/2014/main" id="{BEEC9FE9-928D-45D1-9225-6461FAAE0506}"/>
              </a:ext>
            </a:extLst>
          </p:cNvPr>
          <p:cNvSpPr>
            <a:spLocks noGrp="1"/>
          </p:cNvSpPr>
          <p:nvPr>
            <p:ph type="body" sz="quarter" idx="163" hasCustomPrompt="1"/>
          </p:nvPr>
        </p:nvSpPr>
        <p:spPr>
          <a:xfrm>
            <a:off x="4946152"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28" name="Text Placeholder 4">
            <a:extLst>
              <a:ext uri="{FF2B5EF4-FFF2-40B4-BE49-F238E27FC236}">
                <a16:creationId xmlns:a16="http://schemas.microsoft.com/office/drawing/2014/main" id="{50CD7C10-591D-48B9-B136-A8B76282126E}"/>
              </a:ext>
            </a:extLst>
          </p:cNvPr>
          <p:cNvSpPr>
            <a:spLocks noGrp="1"/>
          </p:cNvSpPr>
          <p:nvPr>
            <p:ph type="body" sz="quarter" idx="164" hasCustomPrompt="1"/>
          </p:nvPr>
        </p:nvSpPr>
        <p:spPr>
          <a:xfrm>
            <a:off x="4946152"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29" name="Text Placeholder 4">
            <a:extLst>
              <a:ext uri="{FF2B5EF4-FFF2-40B4-BE49-F238E27FC236}">
                <a16:creationId xmlns:a16="http://schemas.microsoft.com/office/drawing/2014/main" id="{85F69936-D166-4D13-9C5A-4B1B53FE01CD}"/>
              </a:ext>
            </a:extLst>
          </p:cNvPr>
          <p:cNvSpPr>
            <a:spLocks noGrp="1"/>
          </p:cNvSpPr>
          <p:nvPr>
            <p:ph type="body" sz="quarter" idx="165" hasCustomPrompt="1"/>
          </p:nvPr>
        </p:nvSpPr>
        <p:spPr>
          <a:xfrm>
            <a:off x="4946152"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0" name="Picture Placeholder 7">
            <a:extLst>
              <a:ext uri="{FF2B5EF4-FFF2-40B4-BE49-F238E27FC236}">
                <a16:creationId xmlns:a16="http://schemas.microsoft.com/office/drawing/2014/main" id="{EFEFE154-A4A4-4D5F-923E-BDF65FF70CFA}"/>
              </a:ext>
            </a:extLst>
          </p:cNvPr>
          <p:cNvSpPr>
            <a:spLocks noGrp="1" noChangeAspect="1"/>
          </p:cNvSpPr>
          <p:nvPr>
            <p:ph type="pic" sz="quarter" idx="166" hasCustomPrompt="1"/>
          </p:nvPr>
        </p:nvSpPr>
        <p:spPr>
          <a:xfrm>
            <a:off x="5117610"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1" name="Text Placeholder 4">
            <a:extLst>
              <a:ext uri="{FF2B5EF4-FFF2-40B4-BE49-F238E27FC236}">
                <a16:creationId xmlns:a16="http://schemas.microsoft.com/office/drawing/2014/main" id="{9910BDBA-5229-4713-BD54-12CC83EDF29A}"/>
              </a:ext>
            </a:extLst>
          </p:cNvPr>
          <p:cNvSpPr>
            <a:spLocks noGrp="1"/>
          </p:cNvSpPr>
          <p:nvPr>
            <p:ph type="body" sz="quarter" idx="167" hasCustomPrompt="1"/>
          </p:nvPr>
        </p:nvSpPr>
        <p:spPr>
          <a:xfrm>
            <a:off x="617725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2" name="Text Placeholder 4">
            <a:extLst>
              <a:ext uri="{FF2B5EF4-FFF2-40B4-BE49-F238E27FC236}">
                <a16:creationId xmlns:a16="http://schemas.microsoft.com/office/drawing/2014/main" id="{0B869519-DDD7-4EC9-B5E2-9921FB710ADF}"/>
              </a:ext>
            </a:extLst>
          </p:cNvPr>
          <p:cNvSpPr>
            <a:spLocks noGrp="1"/>
          </p:cNvSpPr>
          <p:nvPr>
            <p:ph type="body" sz="quarter" idx="168" hasCustomPrompt="1"/>
          </p:nvPr>
        </p:nvSpPr>
        <p:spPr>
          <a:xfrm>
            <a:off x="617725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3" name="Text Placeholder 4">
            <a:extLst>
              <a:ext uri="{FF2B5EF4-FFF2-40B4-BE49-F238E27FC236}">
                <a16:creationId xmlns:a16="http://schemas.microsoft.com/office/drawing/2014/main" id="{1BF4F802-03DE-47D6-82B6-80D220C21B2D}"/>
              </a:ext>
            </a:extLst>
          </p:cNvPr>
          <p:cNvSpPr>
            <a:spLocks noGrp="1"/>
          </p:cNvSpPr>
          <p:nvPr>
            <p:ph type="body" sz="quarter" idx="169" hasCustomPrompt="1"/>
          </p:nvPr>
        </p:nvSpPr>
        <p:spPr>
          <a:xfrm>
            <a:off x="617725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4" name="Text Placeholder 4">
            <a:extLst>
              <a:ext uri="{FF2B5EF4-FFF2-40B4-BE49-F238E27FC236}">
                <a16:creationId xmlns:a16="http://schemas.microsoft.com/office/drawing/2014/main" id="{24A3D691-B202-447A-BF1D-152A5F30AEB5}"/>
              </a:ext>
            </a:extLst>
          </p:cNvPr>
          <p:cNvSpPr>
            <a:spLocks noGrp="1"/>
          </p:cNvSpPr>
          <p:nvPr>
            <p:ph type="body" sz="quarter" idx="170" hasCustomPrompt="1"/>
          </p:nvPr>
        </p:nvSpPr>
        <p:spPr>
          <a:xfrm>
            <a:off x="617725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35" name="Picture Placeholder 7">
            <a:extLst>
              <a:ext uri="{FF2B5EF4-FFF2-40B4-BE49-F238E27FC236}">
                <a16:creationId xmlns:a16="http://schemas.microsoft.com/office/drawing/2014/main" id="{31F588FE-3AE6-4B07-8C7B-0B48E550266B}"/>
              </a:ext>
            </a:extLst>
          </p:cNvPr>
          <p:cNvSpPr>
            <a:spLocks noGrp="1" noChangeAspect="1"/>
          </p:cNvSpPr>
          <p:nvPr>
            <p:ph type="pic" sz="quarter" idx="171" hasCustomPrompt="1"/>
          </p:nvPr>
        </p:nvSpPr>
        <p:spPr>
          <a:xfrm>
            <a:off x="634871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36" name="Text Placeholder 4">
            <a:extLst>
              <a:ext uri="{FF2B5EF4-FFF2-40B4-BE49-F238E27FC236}">
                <a16:creationId xmlns:a16="http://schemas.microsoft.com/office/drawing/2014/main" id="{2CEFAC29-4288-453B-84CE-024B5F624B8E}"/>
              </a:ext>
            </a:extLst>
          </p:cNvPr>
          <p:cNvSpPr>
            <a:spLocks noGrp="1"/>
          </p:cNvSpPr>
          <p:nvPr>
            <p:ph type="body" sz="quarter" idx="172" hasCustomPrompt="1"/>
          </p:nvPr>
        </p:nvSpPr>
        <p:spPr>
          <a:xfrm>
            <a:off x="7415039"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37" name="Text Placeholder 4">
            <a:extLst>
              <a:ext uri="{FF2B5EF4-FFF2-40B4-BE49-F238E27FC236}">
                <a16:creationId xmlns:a16="http://schemas.microsoft.com/office/drawing/2014/main" id="{48F02F17-B98C-4D5F-8597-4D47EDE2E4A1}"/>
              </a:ext>
            </a:extLst>
          </p:cNvPr>
          <p:cNvSpPr>
            <a:spLocks noGrp="1"/>
          </p:cNvSpPr>
          <p:nvPr>
            <p:ph type="body" sz="quarter" idx="173" hasCustomPrompt="1"/>
          </p:nvPr>
        </p:nvSpPr>
        <p:spPr>
          <a:xfrm>
            <a:off x="7415039"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38" name="Text Placeholder 4">
            <a:extLst>
              <a:ext uri="{FF2B5EF4-FFF2-40B4-BE49-F238E27FC236}">
                <a16:creationId xmlns:a16="http://schemas.microsoft.com/office/drawing/2014/main" id="{6FBE6A87-938A-4B2A-8A0D-26BF10D73475}"/>
              </a:ext>
            </a:extLst>
          </p:cNvPr>
          <p:cNvSpPr>
            <a:spLocks noGrp="1"/>
          </p:cNvSpPr>
          <p:nvPr>
            <p:ph type="body" sz="quarter" idx="174" hasCustomPrompt="1"/>
          </p:nvPr>
        </p:nvSpPr>
        <p:spPr>
          <a:xfrm>
            <a:off x="7415039"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39" name="Text Placeholder 4">
            <a:extLst>
              <a:ext uri="{FF2B5EF4-FFF2-40B4-BE49-F238E27FC236}">
                <a16:creationId xmlns:a16="http://schemas.microsoft.com/office/drawing/2014/main" id="{0AFF3EEE-D1B3-4640-9BBA-BCC75421DDF9}"/>
              </a:ext>
            </a:extLst>
          </p:cNvPr>
          <p:cNvSpPr>
            <a:spLocks noGrp="1"/>
          </p:cNvSpPr>
          <p:nvPr>
            <p:ph type="body" sz="quarter" idx="175" hasCustomPrompt="1"/>
          </p:nvPr>
        </p:nvSpPr>
        <p:spPr>
          <a:xfrm>
            <a:off x="7415039"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0" name="Picture Placeholder 7">
            <a:extLst>
              <a:ext uri="{FF2B5EF4-FFF2-40B4-BE49-F238E27FC236}">
                <a16:creationId xmlns:a16="http://schemas.microsoft.com/office/drawing/2014/main" id="{BAC3AD12-18A7-4512-AE80-E1895F2281BD}"/>
              </a:ext>
            </a:extLst>
          </p:cNvPr>
          <p:cNvSpPr>
            <a:spLocks noGrp="1" noChangeAspect="1"/>
          </p:cNvSpPr>
          <p:nvPr>
            <p:ph type="pic" sz="quarter" idx="176" hasCustomPrompt="1"/>
          </p:nvPr>
        </p:nvSpPr>
        <p:spPr>
          <a:xfrm>
            <a:off x="7586497"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1" name="Text Placeholder 4">
            <a:extLst>
              <a:ext uri="{FF2B5EF4-FFF2-40B4-BE49-F238E27FC236}">
                <a16:creationId xmlns:a16="http://schemas.microsoft.com/office/drawing/2014/main" id="{3ABDDD70-06AC-419D-BCE4-0811296AD81A}"/>
              </a:ext>
            </a:extLst>
          </p:cNvPr>
          <p:cNvSpPr>
            <a:spLocks noGrp="1"/>
          </p:cNvSpPr>
          <p:nvPr>
            <p:ph type="body" sz="quarter" idx="177" hasCustomPrompt="1"/>
          </p:nvPr>
        </p:nvSpPr>
        <p:spPr>
          <a:xfrm>
            <a:off x="8649474"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2" name="Text Placeholder 4">
            <a:extLst>
              <a:ext uri="{FF2B5EF4-FFF2-40B4-BE49-F238E27FC236}">
                <a16:creationId xmlns:a16="http://schemas.microsoft.com/office/drawing/2014/main" id="{A37A4C4D-256D-4AAD-914C-6182B7547D10}"/>
              </a:ext>
            </a:extLst>
          </p:cNvPr>
          <p:cNvSpPr>
            <a:spLocks noGrp="1"/>
          </p:cNvSpPr>
          <p:nvPr>
            <p:ph type="body" sz="quarter" idx="178" hasCustomPrompt="1"/>
          </p:nvPr>
        </p:nvSpPr>
        <p:spPr>
          <a:xfrm>
            <a:off x="8649474"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3" name="Text Placeholder 4">
            <a:extLst>
              <a:ext uri="{FF2B5EF4-FFF2-40B4-BE49-F238E27FC236}">
                <a16:creationId xmlns:a16="http://schemas.microsoft.com/office/drawing/2014/main" id="{47FBF972-0852-44E2-9E1B-2E96B422D531}"/>
              </a:ext>
            </a:extLst>
          </p:cNvPr>
          <p:cNvSpPr>
            <a:spLocks noGrp="1"/>
          </p:cNvSpPr>
          <p:nvPr>
            <p:ph type="body" sz="quarter" idx="179" hasCustomPrompt="1"/>
          </p:nvPr>
        </p:nvSpPr>
        <p:spPr>
          <a:xfrm>
            <a:off x="8649474"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4" name="Text Placeholder 4">
            <a:extLst>
              <a:ext uri="{FF2B5EF4-FFF2-40B4-BE49-F238E27FC236}">
                <a16:creationId xmlns:a16="http://schemas.microsoft.com/office/drawing/2014/main" id="{AE6B0926-56CB-43F8-99E0-760B254E7BB6}"/>
              </a:ext>
            </a:extLst>
          </p:cNvPr>
          <p:cNvSpPr>
            <a:spLocks noGrp="1"/>
          </p:cNvSpPr>
          <p:nvPr>
            <p:ph type="body" sz="quarter" idx="180" hasCustomPrompt="1"/>
          </p:nvPr>
        </p:nvSpPr>
        <p:spPr>
          <a:xfrm>
            <a:off x="8649474"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45" name="Picture Placeholder 7">
            <a:extLst>
              <a:ext uri="{FF2B5EF4-FFF2-40B4-BE49-F238E27FC236}">
                <a16:creationId xmlns:a16="http://schemas.microsoft.com/office/drawing/2014/main" id="{32EA1777-6009-48D4-9FED-A2E1FBD4AA68}"/>
              </a:ext>
            </a:extLst>
          </p:cNvPr>
          <p:cNvSpPr>
            <a:spLocks noGrp="1" noChangeAspect="1"/>
          </p:cNvSpPr>
          <p:nvPr>
            <p:ph type="pic" sz="quarter" idx="181" hasCustomPrompt="1"/>
          </p:nvPr>
        </p:nvSpPr>
        <p:spPr>
          <a:xfrm>
            <a:off x="8820932"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46" name="Text Placeholder 4">
            <a:extLst>
              <a:ext uri="{FF2B5EF4-FFF2-40B4-BE49-F238E27FC236}">
                <a16:creationId xmlns:a16="http://schemas.microsoft.com/office/drawing/2014/main" id="{BB1489E7-2FB3-454C-A524-BA3910FD18D5}"/>
              </a:ext>
            </a:extLst>
          </p:cNvPr>
          <p:cNvSpPr>
            <a:spLocks noGrp="1"/>
          </p:cNvSpPr>
          <p:nvPr>
            <p:ph type="body" sz="quarter" idx="182" hasCustomPrompt="1"/>
          </p:nvPr>
        </p:nvSpPr>
        <p:spPr>
          <a:xfrm>
            <a:off x="9879861" y="4395363"/>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47" name="Text Placeholder 4">
            <a:extLst>
              <a:ext uri="{FF2B5EF4-FFF2-40B4-BE49-F238E27FC236}">
                <a16:creationId xmlns:a16="http://schemas.microsoft.com/office/drawing/2014/main" id="{99AE4642-29EF-407F-8F6C-C8CEFE11611C}"/>
              </a:ext>
            </a:extLst>
          </p:cNvPr>
          <p:cNvSpPr>
            <a:spLocks noGrp="1"/>
          </p:cNvSpPr>
          <p:nvPr>
            <p:ph type="body" sz="quarter" idx="183" hasCustomPrompt="1"/>
          </p:nvPr>
        </p:nvSpPr>
        <p:spPr>
          <a:xfrm>
            <a:off x="9879861" y="452824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48" name="Text Placeholder 4">
            <a:extLst>
              <a:ext uri="{FF2B5EF4-FFF2-40B4-BE49-F238E27FC236}">
                <a16:creationId xmlns:a16="http://schemas.microsoft.com/office/drawing/2014/main" id="{4A873B86-1413-425C-A0EE-99C25F6DA10F}"/>
              </a:ext>
            </a:extLst>
          </p:cNvPr>
          <p:cNvSpPr>
            <a:spLocks noGrp="1"/>
          </p:cNvSpPr>
          <p:nvPr>
            <p:ph type="body" sz="quarter" idx="184" hasCustomPrompt="1"/>
          </p:nvPr>
        </p:nvSpPr>
        <p:spPr>
          <a:xfrm>
            <a:off x="9879861" y="4654175"/>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49" name="Text Placeholder 4">
            <a:extLst>
              <a:ext uri="{FF2B5EF4-FFF2-40B4-BE49-F238E27FC236}">
                <a16:creationId xmlns:a16="http://schemas.microsoft.com/office/drawing/2014/main" id="{1133A4CE-C428-46D2-BF8D-C140E2EDD89F}"/>
              </a:ext>
            </a:extLst>
          </p:cNvPr>
          <p:cNvSpPr>
            <a:spLocks noGrp="1"/>
          </p:cNvSpPr>
          <p:nvPr>
            <p:ph type="body" sz="quarter" idx="185" hasCustomPrompt="1"/>
          </p:nvPr>
        </p:nvSpPr>
        <p:spPr>
          <a:xfrm>
            <a:off x="9879861" y="4762720"/>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0" name="Picture Placeholder 7">
            <a:extLst>
              <a:ext uri="{FF2B5EF4-FFF2-40B4-BE49-F238E27FC236}">
                <a16:creationId xmlns:a16="http://schemas.microsoft.com/office/drawing/2014/main" id="{15C10AAF-EFD4-4496-9145-DAC183BAD643}"/>
              </a:ext>
            </a:extLst>
          </p:cNvPr>
          <p:cNvSpPr>
            <a:spLocks noGrp="1" noChangeAspect="1"/>
          </p:cNvSpPr>
          <p:nvPr>
            <p:ph type="pic" sz="quarter" idx="186" hasCustomPrompt="1"/>
          </p:nvPr>
        </p:nvSpPr>
        <p:spPr>
          <a:xfrm>
            <a:off x="10051319" y="3582315"/>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1" name="Text Placeholder 4">
            <a:extLst>
              <a:ext uri="{FF2B5EF4-FFF2-40B4-BE49-F238E27FC236}">
                <a16:creationId xmlns:a16="http://schemas.microsoft.com/office/drawing/2014/main" id="{6B4AEB78-E617-4D2A-B152-EF6CF7A3B545}"/>
              </a:ext>
            </a:extLst>
          </p:cNvPr>
          <p:cNvSpPr>
            <a:spLocks noGrp="1"/>
          </p:cNvSpPr>
          <p:nvPr>
            <p:ph type="body" sz="quarter" idx="187" hasCustomPrompt="1"/>
          </p:nvPr>
        </p:nvSpPr>
        <p:spPr>
          <a:xfrm>
            <a:off x="1239683"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2" name="Text Placeholder 4">
            <a:extLst>
              <a:ext uri="{FF2B5EF4-FFF2-40B4-BE49-F238E27FC236}">
                <a16:creationId xmlns:a16="http://schemas.microsoft.com/office/drawing/2014/main" id="{0DF21745-C25C-4FDE-9634-AA8E40154034}"/>
              </a:ext>
            </a:extLst>
          </p:cNvPr>
          <p:cNvSpPr>
            <a:spLocks noGrp="1"/>
          </p:cNvSpPr>
          <p:nvPr>
            <p:ph type="body" sz="quarter" idx="188" hasCustomPrompt="1"/>
          </p:nvPr>
        </p:nvSpPr>
        <p:spPr>
          <a:xfrm>
            <a:off x="1239683"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3" name="Text Placeholder 4">
            <a:extLst>
              <a:ext uri="{FF2B5EF4-FFF2-40B4-BE49-F238E27FC236}">
                <a16:creationId xmlns:a16="http://schemas.microsoft.com/office/drawing/2014/main" id="{152488B4-11B3-4455-BA78-0C938250F112}"/>
              </a:ext>
            </a:extLst>
          </p:cNvPr>
          <p:cNvSpPr>
            <a:spLocks noGrp="1"/>
          </p:cNvSpPr>
          <p:nvPr>
            <p:ph type="body" sz="quarter" idx="189" hasCustomPrompt="1"/>
          </p:nvPr>
        </p:nvSpPr>
        <p:spPr>
          <a:xfrm>
            <a:off x="1239683"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4" name="Text Placeholder 4">
            <a:extLst>
              <a:ext uri="{FF2B5EF4-FFF2-40B4-BE49-F238E27FC236}">
                <a16:creationId xmlns:a16="http://schemas.microsoft.com/office/drawing/2014/main" id="{7748B2D1-D9C2-41A5-81B5-9A3E40FE48E4}"/>
              </a:ext>
            </a:extLst>
          </p:cNvPr>
          <p:cNvSpPr>
            <a:spLocks noGrp="1"/>
          </p:cNvSpPr>
          <p:nvPr>
            <p:ph type="body" sz="quarter" idx="190" hasCustomPrompt="1"/>
          </p:nvPr>
        </p:nvSpPr>
        <p:spPr>
          <a:xfrm>
            <a:off x="1239683"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55" name="Picture Placeholder 7">
            <a:extLst>
              <a:ext uri="{FF2B5EF4-FFF2-40B4-BE49-F238E27FC236}">
                <a16:creationId xmlns:a16="http://schemas.microsoft.com/office/drawing/2014/main" id="{5ED9647E-D7FB-45C1-8735-7455EB384727}"/>
              </a:ext>
            </a:extLst>
          </p:cNvPr>
          <p:cNvSpPr>
            <a:spLocks noGrp="1" noChangeAspect="1"/>
          </p:cNvSpPr>
          <p:nvPr>
            <p:ph type="pic" sz="quarter" idx="191" hasCustomPrompt="1"/>
          </p:nvPr>
        </p:nvSpPr>
        <p:spPr>
          <a:xfrm>
            <a:off x="1411141"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56" name="Text Placeholder 4">
            <a:extLst>
              <a:ext uri="{FF2B5EF4-FFF2-40B4-BE49-F238E27FC236}">
                <a16:creationId xmlns:a16="http://schemas.microsoft.com/office/drawing/2014/main" id="{5955DF3F-5C28-4942-A985-B4AB12776D7B}"/>
              </a:ext>
            </a:extLst>
          </p:cNvPr>
          <p:cNvSpPr>
            <a:spLocks noGrp="1"/>
          </p:cNvSpPr>
          <p:nvPr>
            <p:ph type="body" sz="quarter" idx="192" hasCustomPrompt="1"/>
          </p:nvPr>
        </p:nvSpPr>
        <p:spPr>
          <a:xfrm>
            <a:off x="247393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57" name="Text Placeholder 4">
            <a:extLst>
              <a:ext uri="{FF2B5EF4-FFF2-40B4-BE49-F238E27FC236}">
                <a16:creationId xmlns:a16="http://schemas.microsoft.com/office/drawing/2014/main" id="{0F874BC4-8CC6-4976-8CF2-61D4109BACB4}"/>
              </a:ext>
            </a:extLst>
          </p:cNvPr>
          <p:cNvSpPr>
            <a:spLocks noGrp="1"/>
          </p:cNvSpPr>
          <p:nvPr>
            <p:ph type="body" sz="quarter" idx="193" hasCustomPrompt="1"/>
          </p:nvPr>
        </p:nvSpPr>
        <p:spPr>
          <a:xfrm>
            <a:off x="247393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58" name="Text Placeholder 4">
            <a:extLst>
              <a:ext uri="{FF2B5EF4-FFF2-40B4-BE49-F238E27FC236}">
                <a16:creationId xmlns:a16="http://schemas.microsoft.com/office/drawing/2014/main" id="{3CFC41E5-7235-4A62-8C82-2F39C01F3E63}"/>
              </a:ext>
            </a:extLst>
          </p:cNvPr>
          <p:cNvSpPr>
            <a:spLocks noGrp="1"/>
          </p:cNvSpPr>
          <p:nvPr>
            <p:ph type="body" sz="quarter" idx="194" hasCustomPrompt="1"/>
          </p:nvPr>
        </p:nvSpPr>
        <p:spPr>
          <a:xfrm>
            <a:off x="247393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59" name="Text Placeholder 4">
            <a:extLst>
              <a:ext uri="{FF2B5EF4-FFF2-40B4-BE49-F238E27FC236}">
                <a16:creationId xmlns:a16="http://schemas.microsoft.com/office/drawing/2014/main" id="{FC1682EB-912D-4584-9882-B849A70C254D}"/>
              </a:ext>
            </a:extLst>
          </p:cNvPr>
          <p:cNvSpPr>
            <a:spLocks noGrp="1"/>
          </p:cNvSpPr>
          <p:nvPr>
            <p:ph type="body" sz="quarter" idx="195" hasCustomPrompt="1"/>
          </p:nvPr>
        </p:nvSpPr>
        <p:spPr>
          <a:xfrm>
            <a:off x="247393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0" name="Picture Placeholder 7">
            <a:extLst>
              <a:ext uri="{FF2B5EF4-FFF2-40B4-BE49-F238E27FC236}">
                <a16:creationId xmlns:a16="http://schemas.microsoft.com/office/drawing/2014/main" id="{781D5E69-8E60-43FF-92C4-5EE5F2CD667E}"/>
              </a:ext>
            </a:extLst>
          </p:cNvPr>
          <p:cNvSpPr>
            <a:spLocks noGrp="1" noChangeAspect="1"/>
          </p:cNvSpPr>
          <p:nvPr>
            <p:ph type="pic" sz="quarter" idx="196" hasCustomPrompt="1"/>
          </p:nvPr>
        </p:nvSpPr>
        <p:spPr>
          <a:xfrm>
            <a:off x="264538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1" name="Text Placeholder 4">
            <a:extLst>
              <a:ext uri="{FF2B5EF4-FFF2-40B4-BE49-F238E27FC236}">
                <a16:creationId xmlns:a16="http://schemas.microsoft.com/office/drawing/2014/main" id="{181B140D-5570-45AB-91DB-C9EC7EA327E6}"/>
              </a:ext>
            </a:extLst>
          </p:cNvPr>
          <p:cNvSpPr>
            <a:spLocks noGrp="1"/>
          </p:cNvSpPr>
          <p:nvPr>
            <p:ph type="body" sz="quarter" idx="197" hasCustomPrompt="1"/>
          </p:nvPr>
        </p:nvSpPr>
        <p:spPr>
          <a:xfrm>
            <a:off x="3708375"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2" name="Text Placeholder 4">
            <a:extLst>
              <a:ext uri="{FF2B5EF4-FFF2-40B4-BE49-F238E27FC236}">
                <a16:creationId xmlns:a16="http://schemas.microsoft.com/office/drawing/2014/main" id="{E194797F-C2EE-4F6A-92D5-D57BF8A4667C}"/>
              </a:ext>
            </a:extLst>
          </p:cNvPr>
          <p:cNvSpPr>
            <a:spLocks noGrp="1"/>
          </p:cNvSpPr>
          <p:nvPr>
            <p:ph type="body" sz="quarter" idx="198" hasCustomPrompt="1"/>
          </p:nvPr>
        </p:nvSpPr>
        <p:spPr>
          <a:xfrm>
            <a:off x="3708375"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3" name="Text Placeholder 4">
            <a:extLst>
              <a:ext uri="{FF2B5EF4-FFF2-40B4-BE49-F238E27FC236}">
                <a16:creationId xmlns:a16="http://schemas.microsoft.com/office/drawing/2014/main" id="{80A5B582-17AF-40FC-B7C3-653C3E3355A1}"/>
              </a:ext>
            </a:extLst>
          </p:cNvPr>
          <p:cNvSpPr>
            <a:spLocks noGrp="1"/>
          </p:cNvSpPr>
          <p:nvPr>
            <p:ph type="body" sz="quarter" idx="199" hasCustomPrompt="1"/>
          </p:nvPr>
        </p:nvSpPr>
        <p:spPr>
          <a:xfrm>
            <a:off x="3708375"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4" name="Text Placeholder 4">
            <a:extLst>
              <a:ext uri="{FF2B5EF4-FFF2-40B4-BE49-F238E27FC236}">
                <a16:creationId xmlns:a16="http://schemas.microsoft.com/office/drawing/2014/main" id="{5E81CFF3-0856-4577-91A7-55B8DF4D591C}"/>
              </a:ext>
            </a:extLst>
          </p:cNvPr>
          <p:cNvSpPr>
            <a:spLocks noGrp="1"/>
          </p:cNvSpPr>
          <p:nvPr>
            <p:ph type="body" sz="quarter" idx="200" hasCustomPrompt="1"/>
          </p:nvPr>
        </p:nvSpPr>
        <p:spPr>
          <a:xfrm>
            <a:off x="3708375"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65" name="Picture Placeholder 7">
            <a:extLst>
              <a:ext uri="{FF2B5EF4-FFF2-40B4-BE49-F238E27FC236}">
                <a16:creationId xmlns:a16="http://schemas.microsoft.com/office/drawing/2014/main" id="{F257A31D-200D-43F1-9F10-9ED6FF5D3104}"/>
              </a:ext>
            </a:extLst>
          </p:cNvPr>
          <p:cNvSpPr>
            <a:spLocks noGrp="1" noChangeAspect="1"/>
          </p:cNvSpPr>
          <p:nvPr>
            <p:ph type="pic" sz="quarter" idx="201" hasCustomPrompt="1"/>
          </p:nvPr>
        </p:nvSpPr>
        <p:spPr>
          <a:xfrm>
            <a:off x="3879833"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66" name="Text Placeholder 4">
            <a:extLst>
              <a:ext uri="{FF2B5EF4-FFF2-40B4-BE49-F238E27FC236}">
                <a16:creationId xmlns:a16="http://schemas.microsoft.com/office/drawing/2014/main" id="{6CF4108A-A788-4239-8CC2-E3BB10753CB3}"/>
              </a:ext>
            </a:extLst>
          </p:cNvPr>
          <p:cNvSpPr>
            <a:spLocks noGrp="1"/>
          </p:cNvSpPr>
          <p:nvPr>
            <p:ph type="body" sz="quarter" idx="202" hasCustomPrompt="1"/>
          </p:nvPr>
        </p:nvSpPr>
        <p:spPr>
          <a:xfrm>
            <a:off x="4946152"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67" name="Text Placeholder 4">
            <a:extLst>
              <a:ext uri="{FF2B5EF4-FFF2-40B4-BE49-F238E27FC236}">
                <a16:creationId xmlns:a16="http://schemas.microsoft.com/office/drawing/2014/main" id="{25A4C2A7-53F2-4AEE-84A1-EBBC094AFFFB}"/>
              </a:ext>
            </a:extLst>
          </p:cNvPr>
          <p:cNvSpPr>
            <a:spLocks noGrp="1"/>
          </p:cNvSpPr>
          <p:nvPr>
            <p:ph type="body" sz="quarter" idx="203" hasCustomPrompt="1"/>
          </p:nvPr>
        </p:nvSpPr>
        <p:spPr>
          <a:xfrm>
            <a:off x="4946152"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68" name="Text Placeholder 4">
            <a:extLst>
              <a:ext uri="{FF2B5EF4-FFF2-40B4-BE49-F238E27FC236}">
                <a16:creationId xmlns:a16="http://schemas.microsoft.com/office/drawing/2014/main" id="{EF25F341-13EE-48EB-A586-D2A613647354}"/>
              </a:ext>
            </a:extLst>
          </p:cNvPr>
          <p:cNvSpPr>
            <a:spLocks noGrp="1"/>
          </p:cNvSpPr>
          <p:nvPr>
            <p:ph type="body" sz="quarter" idx="204" hasCustomPrompt="1"/>
          </p:nvPr>
        </p:nvSpPr>
        <p:spPr>
          <a:xfrm>
            <a:off x="4946152"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69" name="Text Placeholder 4">
            <a:extLst>
              <a:ext uri="{FF2B5EF4-FFF2-40B4-BE49-F238E27FC236}">
                <a16:creationId xmlns:a16="http://schemas.microsoft.com/office/drawing/2014/main" id="{2DBE000B-FD10-42F3-A69D-7037F83321BE}"/>
              </a:ext>
            </a:extLst>
          </p:cNvPr>
          <p:cNvSpPr>
            <a:spLocks noGrp="1"/>
          </p:cNvSpPr>
          <p:nvPr>
            <p:ph type="body" sz="quarter" idx="205" hasCustomPrompt="1"/>
          </p:nvPr>
        </p:nvSpPr>
        <p:spPr>
          <a:xfrm>
            <a:off x="4946152"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0" name="Picture Placeholder 7">
            <a:extLst>
              <a:ext uri="{FF2B5EF4-FFF2-40B4-BE49-F238E27FC236}">
                <a16:creationId xmlns:a16="http://schemas.microsoft.com/office/drawing/2014/main" id="{B4AF0CED-51CC-4EE3-845D-C11CB716B52A}"/>
              </a:ext>
            </a:extLst>
          </p:cNvPr>
          <p:cNvSpPr>
            <a:spLocks noGrp="1" noChangeAspect="1"/>
          </p:cNvSpPr>
          <p:nvPr>
            <p:ph type="pic" sz="quarter" idx="206" hasCustomPrompt="1"/>
          </p:nvPr>
        </p:nvSpPr>
        <p:spPr>
          <a:xfrm>
            <a:off x="5117610"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1" name="Text Placeholder 4">
            <a:extLst>
              <a:ext uri="{FF2B5EF4-FFF2-40B4-BE49-F238E27FC236}">
                <a16:creationId xmlns:a16="http://schemas.microsoft.com/office/drawing/2014/main" id="{22A10A54-4B06-4E16-9A60-CB57AE511DFD}"/>
              </a:ext>
            </a:extLst>
          </p:cNvPr>
          <p:cNvSpPr>
            <a:spLocks noGrp="1"/>
          </p:cNvSpPr>
          <p:nvPr>
            <p:ph type="body" sz="quarter" idx="207" hasCustomPrompt="1"/>
          </p:nvPr>
        </p:nvSpPr>
        <p:spPr>
          <a:xfrm>
            <a:off x="617725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2" name="Text Placeholder 4">
            <a:extLst>
              <a:ext uri="{FF2B5EF4-FFF2-40B4-BE49-F238E27FC236}">
                <a16:creationId xmlns:a16="http://schemas.microsoft.com/office/drawing/2014/main" id="{F222A5F3-2313-4E74-8436-2E1C3C8468BD}"/>
              </a:ext>
            </a:extLst>
          </p:cNvPr>
          <p:cNvSpPr>
            <a:spLocks noGrp="1"/>
          </p:cNvSpPr>
          <p:nvPr>
            <p:ph type="body" sz="quarter" idx="208" hasCustomPrompt="1"/>
          </p:nvPr>
        </p:nvSpPr>
        <p:spPr>
          <a:xfrm>
            <a:off x="617725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3" name="Text Placeholder 4">
            <a:extLst>
              <a:ext uri="{FF2B5EF4-FFF2-40B4-BE49-F238E27FC236}">
                <a16:creationId xmlns:a16="http://schemas.microsoft.com/office/drawing/2014/main" id="{6C484348-471A-4776-8839-9FEEFEADEC7A}"/>
              </a:ext>
            </a:extLst>
          </p:cNvPr>
          <p:cNvSpPr>
            <a:spLocks noGrp="1"/>
          </p:cNvSpPr>
          <p:nvPr>
            <p:ph type="body" sz="quarter" idx="209" hasCustomPrompt="1"/>
          </p:nvPr>
        </p:nvSpPr>
        <p:spPr>
          <a:xfrm>
            <a:off x="617725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4" name="Text Placeholder 4">
            <a:extLst>
              <a:ext uri="{FF2B5EF4-FFF2-40B4-BE49-F238E27FC236}">
                <a16:creationId xmlns:a16="http://schemas.microsoft.com/office/drawing/2014/main" id="{2D706DE8-7731-479F-86A1-7DD524BD91D0}"/>
              </a:ext>
            </a:extLst>
          </p:cNvPr>
          <p:cNvSpPr>
            <a:spLocks noGrp="1"/>
          </p:cNvSpPr>
          <p:nvPr>
            <p:ph type="body" sz="quarter" idx="210" hasCustomPrompt="1"/>
          </p:nvPr>
        </p:nvSpPr>
        <p:spPr>
          <a:xfrm>
            <a:off x="617725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75" name="Picture Placeholder 7">
            <a:extLst>
              <a:ext uri="{FF2B5EF4-FFF2-40B4-BE49-F238E27FC236}">
                <a16:creationId xmlns:a16="http://schemas.microsoft.com/office/drawing/2014/main" id="{6BB94C9B-CF0A-4933-A276-ACEC477AA3D7}"/>
              </a:ext>
            </a:extLst>
          </p:cNvPr>
          <p:cNvSpPr>
            <a:spLocks noGrp="1" noChangeAspect="1"/>
          </p:cNvSpPr>
          <p:nvPr>
            <p:ph type="pic" sz="quarter" idx="211" hasCustomPrompt="1"/>
          </p:nvPr>
        </p:nvSpPr>
        <p:spPr>
          <a:xfrm>
            <a:off x="634871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76" name="Text Placeholder 4">
            <a:extLst>
              <a:ext uri="{FF2B5EF4-FFF2-40B4-BE49-F238E27FC236}">
                <a16:creationId xmlns:a16="http://schemas.microsoft.com/office/drawing/2014/main" id="{F40BE666-2EE6-4014-B5EE-64349C7F1DCD}"/>
              </a:ext>
            </a:extLst>
          </p:cNvPr>
          <p:cNvSpPr>
            <a:spLocks noGrp="1"/>
          </p:cNvSpPr>
          <p:nvPr>
            <p:ph type="body" sz="quarter" idx="212" hasCustomPrompt="1"/>
          </p:nvPr>
        </p:nvSpPr>
        <p:spPr>
          <a:xfrm>
            <a:off x="7415039"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77" name="Text Placeholder 4">
            <a:extLst>
              <a:ext uri="{FF2B5EF4-FFF2-40B4-BE49-F238E27FC236}">
                <a16:creationId xmlns:a16="http://schemas.microsoft.com/office/drawing/2014/main" id="{4E5207FC-2BBA-4E30-A80B-5C6838B35DCD}"/>
              </a:ext>
            </a:extLst>
          </p:cNvPr>
          <p:cNvSpPr>
            <a:spLocks noGrp="1"/>
          </p:cNvSpPr>
          <p:nvPr>
            <p:ph type="body" sz="quarter" idx="213" hasCustomPrompt="1"/>
          </p:nvPr>
        </p:nvSpPr>
        <p:spPr>
          <a:xfrm>
            <a:off x="7415039"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78" name="Text Placeholder 4">
            <a:extLst>
              <a:ext uri="{FF2B5EF4-FFF2-40B4-BE49-F238E27FC236}">
                <a16:creationId xmlns:a16="http://schemas.microsoft.com/office/drawing/2014/main" id="{61D959F5-B700-4DDB-A0B8-062834A19118}"/>
              </a:ext>
            </a:extLst>
          </p:cNvPr>
          <p:cNvSpPr>
            <a:spLocks noGrp="1"/>
          </p:cNvSpPr>
          <p:nvPr>
            <p:ph type="body" sz="quarter" idx="214" hasCustomPrompt="1"/>
          </p:nvPr>
        </p:nvSpPr>
        <p:spPr>
          <a:xfrm>
            <a:off x="7415039"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79" name="Text Placeholder 4">
            <a:extLst>
              <a:ext uri="{FF2B5EF4-FFF2-40B4-BE49-F238E27FC236}">
                <a16:creationId xmlns:a16="http://schemas.microsoft.com/office/drawing/2014/main" id="{00B95A49-BA5B-4E4F-A894-29E2561C6063}"/>
              </a:ext>
            </a:extLst>
          </p:cNvPr>
          <p:cNvSpPr>
            <a:spLocks noGrp="1"/>
          </p:cNvSpPr>
          <p:nvPr>
            <p:ph type="body" sz="quarter" idx="215" hasCustomPrompt="1"/>
          </p:nvPr>
        </p:nvSpPr>
        <p:spPr>
          <a:xfrm>
            <a:off x="7415039"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80" name="Picture Placeholder 7">
            <a:extLst>
              <a:ext uri="{FF2B5EF4-FFF2-40B4-BE49-F238E27FC236}">
                <a16:creationId xmlns:a16="http://schemas.microsoft.com/office/drawing/2014/main" id="{6EB3DDB3-A47E-4277-8514-2C7ABDF6A272}"/>
              </a:ext>
            </a:extLst>
          </p:cNvPr>
          <p:cNvSpPr>
            <a:spLocks noGrp="1" noChangeAspect="1"/>
          </p:cNvSpPr>
          <p:nvPr>
            <p:ph type="pic" sz="quarter" idx="216" hasCustomPrompt="1"/>
          </p:nvPr>
        </p:nvSpPr>
        <p:spPr>
          <a:xfrm>
            <a:off x="7586497"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81" name="Text Placeholder 4">
            <a:extLst>
              <a:ext uri="{FF2B5EF4-FFF2-40B4-BE49-F238E27FC236}">
                <a16:creationId xmlns:a16="http://schemas.microsoft.com/office/drawing/2014/main" id="{85FFE307-0764-4CC4-B08D-B54785E6DBD7}"/>
              </a:ext>
            </a:extLst>
          </p:cNvPr>
          <p:cNvSpPr>
            <a:spLocks noGrp="1"/>
          </p:cNvSpPr>
          <p:nvPr>
            <p:ph type="body" sz="quarter" idx="217" hasCustomPrompt="1"/>
          </p:nvPr>
        </p:nvSpPr>
        <p:spPr>
          <a:xfrm>
            <a:off x="8649474"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82" name="Text Placeholder 4">
            <a:extLst>
              <a:ext uri="{FF2B5EF4-FFF2-40B4-BE49-F238E27FC236}">
                <a16:creationId xmlns:a16="http://schemas.microsoft.com/office/drawing/2014/main" id="{E154582D-29B2-4934-AE56-1E9225D6F5B8}"/>
              </a:ext>
            </a:extLst>
          </p:cNvPr>
          <p:cNvSpPr>
            <a:spLocks noGrp="1"/>
          </p:cNvSpPr>
          <p:nvPr>
            <p:ph type="body" sz="quarter" idx="218" hasCustomPrompt="1"/>
          </p:nvPr>
        </p:nvSpPr>
        <p:spPr>
          <a:xfrm>
            <a:off x="8649474"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83" name="Text Placeholder 4">
            <a:extLst>
              <a:ext uri="{FF2B5EF4-FFF2-40B4-BE49-F238E27FC236}">
                <a16:creationId xmlns:a16="http://schemas.microsoft.com/office/drawing/2014/main" id="{AF4891BF-7A2A-4E0C-87A2-FC2EBB406A6F}"/>
              </a:ext>
            </a:extLst>
          </p:cNvPr>
          <p:cNvSpPr>
            <a:spLocks noGrp="1"/>
          </p:cNvSpPr>
          <p:nvPr>
            <p:ph type="body" sz="quarter" idx="219" hasCustomPrompt="1"/>
          </p:nvPr>
        </p:nvSpPr>
        <p:spPr>
          <a:xfrm>
            <a:off x="8649474"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84" name="Text Placeholder 4">
            <a:extLst>
              <a:ext uri="{FF2B5EF4-FFF2-40B4-BE49-F238E27FC236}">
                <a16:creationId xmlns:a16="http://schemas.microsoft.com/office/drawing/2014/main" id="{71AAA2CB-4152-4784-9349-C094861BB374}"/>
              </a:ext>
            </a:extLst>
          </p:cNvPr>
          <p:cNvSpPr>
            <a:spLocks noGrp="1"/>
          </p:cNvSpPr>
          <p:nvPr>
            <p:ph type="body" sz="quarter" idx="220" hasCustomPrompt="1"/>
          </p:nvPr>
        </p:nvSpPr>
        <p:spPr>
          <a:xfrm>
            <a:off x="8649474"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85" name="Picture Placeholder 7">
            <a:extLst>
              <a:ext uri="{FF2B5EF4-FFF2-40B4-BE49-F238E27FC236}">
                <a16:creationId xmlns:a16="http://schemas.microsoft.com/office/drawing/2014/main" id="{F5174866-BB16-4DB6-A110-7068307A7FCF}"/>
              </a:ext>
            </a:extLst>
          </p:cNvPr>
          <p:cNvSpPr>
            <a:spLocks noGrp="1" noChangeAspect="1"/>
          </p:cNvSpPr>
          <p:nvPr>
            <p:ph type="pic" sz="quarter" idx="221" hasCustomPrompt="1"/>
          </p:nvPr>
        </p:nvSpPr>
        <p:spPr>
          <a:xfrm>
            <a:off x="8820932"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86" name="Text Placeholder 4">
            <a:extLst>
              <a:ext uri="{FF2B5EF4-FFF2-40B4-BE49-F238E27FC236}">
                <a16:creationId xmlns:a16="http://schemas.microsoft.com/office/drawing/2014/main" id="{9D23BA48-8F33-4899-A08E-074610E5C4E6}"/>
              </a:ext>
            </a:extLst>
          </p:cNvPr>
          <p:cNvSpPr>
            <a:spLocks noGrp="1"/>
          </p:cNvSpPr>
          <p:nvPr>
            <p:ph type="body" sz="quarter" idx="222" hasCustomPrompt="1"/>
          </p:nvPr>
        </p:nvSpPr>
        <p:spPr>
          <a:xfrm>
            <a:off x="9879861" y="5851304"/>
            <a:ext cx="1080000" cy="108000"/>
          </a:xfrm>
        </p:spPr>
        <p:txBody>
          <a:bodyPr/>
          <a:lstStyle>
            <a:lvl1pPr marL="0" indent="0" algn="ctr">
              <a:spcAft>
                <a:spcPts val="0"/>
              </a:spcAft>
              <a:buNone/>
              <a:defRPr sz="700" b="1">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387" name="Text Placeholder 4">
            <a:extLst>
              <a:ext uri="{FF2B5EF4-FFF2-40B4-BE49-F238E27FC236}">
                <a16:creationId xmlns:a16="http://schemas.microsoft.com/office/drawing/2014/main" id="{25852166-42DC-4E72-BF92-1D6BE3BB5A57}"/>
              </a:ext>
            </a:extLst>
          </p:cNvPr>
          <p:cNvSpPr>
            <a:spLocks noGrp="1"/>
          </p:cNvSpPr>
          <p:nvPr>
            <p:ph type="body" sz="quarter" idx="223" hasCustomPrompt="1"/>
          </p:nvPr>
        </p:nvSpPr>
        <p:spPr>
          <a:xfrm>
            <a:off x="9879861" y="5984187"/>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88" name="Text Placeholder 4">
            <a:extLst>
              <a:ext uri="{FF2B5EF4-FFF2-40B4-BE49-F238E27FC236}">
                <a16:creationId xmlns:a16="http://schemas.microsoft.com/office/drawing/2014/main" id="{C8638621-EEEE-4054-8919-A892F0192155}"/>
              </a:ext>
            </a:extLst>
          </p:cNvPr>
          <p:cNvSpPr>
            <a:spLocks noGrp="1"/>
          </p:cNvSpPr>
          <p:nvPr>
            <p:ph type="body" sz="quarter" idx="224" hasCustomPrompt="1"/>
          </p:nvPr>
        </p:nvSpPr>
        <p:spPr>
          <a:xfrm>
            <a:off x="9879861" y="6110116"/>
            <a:ext cx="1080000" cy="108000"/>
          </a:xfrm>
        </p:spPr>
        <p:txBody>
          <a:bodyPr/>
          <a:lstStyle>
            <a:lvl1pPr marL="0" indent="0" algn="ctr">
              <a:spcAft>
                <a:spcPts val="0"/>
              </a:spcAft>
              <a:buNone/>
              <a:defRPr sz="600" b="0">
                <a:solidFill>
                  <a:schemeClr val="tx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89" name="Text Placeholder 4">
            <a:extLst>
              <a:ext uri="{FF2B5EF4-FFF2-40B4-BE49-F238E27FC236}">
                <a16:creationId xmlns:a16="http://schemas.microsoft.com/office/drawing/2014/main" id="{CB0E39D4-F744-4A8C-8F94-AC867E352408}"/>
              </a:ext>
            </a:extLst>
          </p:cNvPr>
          <p:cNvSpPr>
            <a:spLocks noGrp="1"/>
          </p:cNvSpPr>
          <p:nvPr>
            <p:ph type="body" sz="quarter" idx="225" hasCustomPrompt="1"/>
          </p:nvPr>
        </p:nvSpPr>
        <p:spPr>
          <a:xfrm>
            <a:off x="9879861" y="6218661"/>
            <a:ext cx="1080000" cy="108000"/>
          </a:xfrm>
        </p:spPr>
        <p:txBody>
          <a:bodyPr/>
          <a:lstStyle>
            <a:lvl1pPr marL="0" indent="0" algn="ctr">
              <a:spcAft>
                <a:spcPts val="0"/>
              </a:spcAft>
              <a:buNone/>
              <a:defRPr sz="600" b="0">
                <a:solidFill>
                  <a:schemeClr val="accent2"/>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390" name="Picture Placeholder 7">
            <a:extLst>
              <a:ext uri="{FF2B5EF4-FFF2-40B4-BE49-F238E27FC236}">
                <a16:creationId xmlns:a16="http://schemas.microsoft.com/office/drawing/2014/main" id="{77AEA236-9DCD-4257-BFC4-E5C1302494C9}"/>
              </a:ext>
            </a:extLst>
          </p:cNvPr>
          <p:cNvSpPr>
            <a:spLocks noGrp="1" noChangeAspect="1"/>
          </p:cNvSpPr>
          <p:nvPr>
            <p:ph type="pic" sz="quarter" idx="226" hasCustomPrompt="1"/>
          </p:nvPr>
        </p:nvSpPr>
        <p:spPr>
          <a:xfrm>
            <a:off x="10051319" y="5038256"/>
            <a:ext cx="737085" cy="737085"/>
          </a:xfrm>
          <a:prstGeom prst="ellipse">
            <a:avLst/>
          </a:prstGeom>
          <a:noFill/>
        </p:spPr>
        <p:txBody>
          <a:bodyPr lIns="0" tIns="0" anchor="b" anchorCtr="0"/>
          <a:lstStyle>
            <a:lvl1pPr marL="0" indent="0" algn="l">
              <a:buNone/>
              <a:defRPr sz="700">
                <a:solidFill>
                  <a:schemeClr val="tx2"/>
                </a:solidFill>
              </a:defRPr>
            </a:lvl1pPr>
          </a:lstStyle>
          <a:p>
            <a:r>
              <a:rPr lang="en-US" dirty="0"/>
              <a:t>Click icon to add picture or click on frame and insert picture from Templafy Images</a:t>
            </a:r>
            <a:endParaRPr lang="en-US"/>
          </a:p>
        </p:txBody>
      </p:sp>
      <p:sp>
        <p:nvSpPr>
          <p:cNvPr id="3" name="Date Placeholder 2">
            <a:extLst>
              <a:ext uri="{FF2B5EF4-FFF2-40B4-BE49-F238E27FC236}">
                <a16:creationId xmlns:a16="http://schemas.microsoft.com/office/drawing/2014/main" id="{AEF07E57-E670-4CF3-93AF-FF37F822656C}"/>
              </a:ext>
            </a:extLst>
          </p:cNvPr>
          <p:cNvSpPr>
            <a:spLocks noGrp="1"/>
          </p:cNvSpPr>
          <p:nvPr>
            <p:ph type="dt" sz="half" idx="227"/>
          </p:nvPr>
        </p:nvSpPr>
        <p:spPr/>
        <p:txBody>
          <a:bodyPr/>
          <a:lstStyle/>
          <a:p>
            <a:endParaRPr lang="en-US" dirty="0"/>
          </a:p>
        </p:txBody>
      </p:sp>
      <p:sp>
        <p:nvSpPr>
          <p:cNvPr id="4" name="Footer Placeholder 3">
            <a:extLst>
              <a:ext uri="{FF2B5EF4-FFF2-40B4-BE49-F238E27FC236}">
                <a16:creationId xmlns:a16="http://schemas.microsoft.com/office/drawing/2014/main" id="{42CD74BF-A564-440D-ACE1-E97EC0167A81}"/>
              </a:ext>
            </a:extLst>
          </p:cNvPr>
          <p:cNvSpPr>
            <a:spLocks noGrp="1"/>
          </p:cNvSpPr>
          <p:nvPr>
            <p:ph type="ftr" sz="quarter" idx="228"/>
          </p:nvPr>
        </p:nvSpPr>
        <p:spPr/>
        <p:txBody>
          <a:bodyPr/>
          <a:lstStyle/>
          <a:p>
            <a:endParaRPr lang="en-US" dirty="0"/>
          </a:p>
        </p:txBody>
      </p:sp>
      <p:sp>
        <p:nvSpPr>
          <p:cNvPr id="5" name="Slide Number Placeholder 4">
            <a:extLst>
              <a:ext uri="{FF2B5EF4-FFF2-40B4-BE49-F238E27FC236}">
                <a16:creationId xmlns:a16="http://schemas.microsoft.com/office/drawing/2014/main" id="{D49659AA-3F96-4CA4-B444-03828FC1B6E3}"/>
              </a:ext>
            </a:extLst>
          </p:cNvPr>
          <p:cNvSpPr>
            <a:spLocks noGrp="1"/>
          </p:cNvSpPr>
          <p:nvPr>
            <p:ph type="sldNum" sz="quarter" idx="22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447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image" descr="{&quot;templafy&quot;:{&quot;id&quot;:&quot;7aaf4355-1750-4a2a-90b0-9adff18028fb&quot;}}" title="UserProfile.Office.Logowhite">
            <a:extLst>
              <a:ext uri="{FF2B5EF4-FFF2-40B4-BE49-F238E27FC236}">
                <a16:creationId xmlns:a16="http://schemas.microsoft.com/office/drawing/2014/main" id="{0774D196-E33A-47FA-9417-CB69748814EF}"/>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6000"/>
            <a:ext cx="1980000" cy="381600"/>
          </a:xfrm>
          <a:prstGeom prst="rect">
            <a:avLst/>
          </a:prstGeom>
        </p:spPr>
      </p:pic>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name</a:t>
            </a:r>
            <a:endParaRPr lang="en-US"/>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title</a:t>
            </a:r>
            <a:endParaRPr lang="en-US"/>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phone</a:t>
            </a:r>
            <a:endParaRPr lang="en-US"/>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US" dirty="0"/>
              <a:t>Click to add mail</a:t>
            </a:r>
            <a:endParaRPr lang="en-US"/>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US" dirty="0"/>
              <a:t>Click icon to add picture or click on frame and insert picture from Templafy Images</a:t>
            </a:r>
            <a:endParaRPr lang="en-US"/>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US" dirty="0"/>
          </a:p>
        </p:txBody>
      </p:sp>
    </p:spTree>
    <p:extLst>
      <p:ext uri="{BB962C8B-B14F-4D97-AF65-F5344CB8AC3E}">
        <p14:creationId xmlns:p14="http://schemas.microsoft.com/office/powerpoint/2010/main" val="215562144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2F1989F-8586-49D7-A4E8-B72A888E6A5A}"/>
              </a:ext>
            </a:extLst>
          </p:cNvPr>
          <p:cNvSpPr/>
          <p:nvPr userDrawn="1"/>
        </p:nvSpPr>
        <p:spPr>
          <a:xfrm>
            <a:off x="2835078"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Rounded Corners 120">
            <a:extLst>
              <a:ext uri="{FF2B5EF4-FFF2-40B4-BE49-F238E27FC236}">
                <a16:creationId xmlns:a16="http://schemas.microsoft.com/office/drawing/2014/main" id="{BC22C900-9E3D-4D19-9195-BDD7CFA67068}"/>
              </a:ext>
            </a:extLst>
          </p:cNvPr>
          <p:cNvSpPr/>
          <p:nvPr userDrawn="1"/>
        </p:nvSpPr>
        <p:spPr>
          <a:xfrm>
            <a:off x="5112905"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Rounded Corners 126">
            <a:extLst>
              <a:ext uri="{FF2B5EF4-FFF2-40B4-BE49-F238E27FC236}">
                <a16:creationId xmlns:a16="http://schemas.microsoft.com/office/drawing/2014/main" id="{DDF14694-5A90-4939-AE56-B78A6DE435A0}"/>
              </a:ext>
            </a:extLst>
          </p:cNvPr>
          <p:cNvSpPr/>
          <p:nvPr userDrawn="1"/>
        </p:nvSpPr>
        <p:spPr>
          <a:xfrm>
            <a:off x="738126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Rounded Corners 129">
            <a:extLst>
              <a:ext uri="{FF2B5EF4-FFF2-40B4-BE49-F238E27FC236}">
                <a16:creationId xmlns:a16="http://schemas.microsoft.com/office/drawing/2014/main" id="{4C205805-EFC8-4811-B82D-F27E34762837}"/>
              </a:ext>
            </a:extLst>
          </p:cNvPr>
          <p:cNvSpPr/>
          <p:nvPr userDrawn="1"/>
        </p:nvSpPr>
        <p:spPr>
          <a:xfrm>
            <a:off x="738126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Rounded Corners 132">
            <a:extLst>
              <a:ext uri="{FF2B5EF4-FFF2-40B4-BE49-F238E27FC236}">
                <a16:creationId xmlns:a16="http://schemas.microsoft.com/office/drawing/2014/main" id="{4F0AC683-D42D-413F-BA28-CCB4AD3133E8}"/>
              </a:ext>
            </a:extLst>
          </p:cNvPr>
          <p:cNvSpPr/>
          <p:nvPr userDrawn="1"/>
        </p:nvSpPr>
        <p:spPr>
          <a:xfrm>
            <a:off x="9646716"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Rounded Corners 135">
            <a:extLst>
              <a:ext uri="{FF2B5EF4-FFF2-40B4-BE49-F238E27FC236}">
                <a16:creationId xmlns:a16="http://schemas.microsoft.com/office/drawing/2014/main" id="{D6AE0762-596F-477B-8BFA-3F1C181FD485}"/>
              </a:ext>
            </a:extLst>
          </p:cNvPr>
          <p:cNvSpPr/>
          <p:nvPr userDrawn="1"/>
        </p:nvSpPr>
        <p:spPr>
          <a:xfrm>
            <a:off x="9646716"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BCAAC33-1A06-4BCB-93B5-5EADAA334877}"/>
              </a:ext>
            </a:extLst>
          </p:cNvPr>
          <p:cNvSpPr/>
          <p:nvPr/>
        </p:nvSpPr>
        <p:spPr>
          <a:xfrm>
            <a:off x="575121"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BF2EB7C2-ACAC-403A-8A8C-4FBCD91F4424}"/>
              </a:ext>
            </a:extLst>
          </p:cNvPr>
          <p:cNvSpPr/>
          <p:nvPr userDrawn="1"/>
        </p:nvSpPr>
        <p:spPr>
          <a:xfrm>
            <a:off x="5112905"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Rounded Corners 111">
            <a:extLst>
              <a:ext uri="{FF2B5EF4-FFF2-40B4-BE49-F238E27FC236}">
                <a16:creationId xmlns:a16="http://schemas.microsoft.com/office/drawing/2014/main" id="{09FCBC1C-4687-4C34-8125-36422B87ECF6}"/>
              </a:ext>
            </a:extLst>
          </p:cNvPr>
          <p:cNvSpPr/>
          <p:nvPr userDrawn="1"/>
        </p:nvSpPr>
        <p:spPr>
          <a:xfrm>
            <a:off x="575121" y="3865200"/>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Rounded Corners 114">
            <a:extLst>
              <a:ext uri="{FF2B5EF4-FFF2-40B4-BE49-F238E27FC236}">
                <a16:creationId xmlns:a16="http://schemas.microsoft.com/office/drawing/2014/main" id="{996D9E4C-035D-41B9-B361-AEBFEED7405C}"/>
              </a:ext>
            </a:extLst>
          </p:cNvPr>
          <p:cNvSpPr/>
          <p:nvPr userDrawn="1"/>
        </p:nvSpPr>
        <p:spPr>
          <a:xfrm>
            <a:off x="2835078" y="1736667"/>
            <a:ext cx="1976400" cy="1846799"/>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p:txBody>
          <a:bodyPr/>
          <a:lstStyle/>
          <a:p>
            <a:r>
              <a:rPr lang="en-US" dirty="0"/>
              <a:t>Click to add title</a:t>
            </a:r>
            <a:endParaRPr lang="en-US"/>
          </a:p>
        </p:txBody>
      </p:sp>
      <p:sp>
        <p:nvSpPr>
          <p:cNvPr id="40" name="Subtitle">
            <a:extLst>
              <a:ext uri="{FF2B5EF4-FFF2-40B4-BE49-F238E27FC236}">
                <a16:creationId xmlns:a16="http://schemas.microsoft.com/office/drawing/2014/main" id="{EFACB859-53DD-4280-BA6F-5E8F46E61276}"/>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3" name="Text Placeholder 4">
            <a:extLst>
              <a:ext uri="{FF2B5EF4-FFF2-40B4-BE49-F238E27FC236}">
                <a16:creationId xmlns:a16="http://schemas.microsoft.com/office/drawing/2014/main" id="{97AB10C8-124B-4190-8226-A8D274175C4C}"/>
              </a:ext>
            </a:extLst>
          </p:cNvPr>
          <p:cNvSpPr>
            <a:spLocks noGrp="1"/>
          </p:cNvSpPr>
          <p:nvPr>
            <p:ph type="body" sz="quarter" idx="73" hasCustomPrompt="1"/>
          </p:nvPr>
        </p:nvSpPr>
        <p:spPr>
          <a:xfrm>
            <a:off x="720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6" name="Text Placeholder 4">
            <a:extLst>
              <a:ext uri="{FF2B5EF4-FFF2-40B4-BE49-F238E27FC236}">
                <a16:creationId xmlns:a16="http://schemas.microsoft.com/office/drawing/2014/main" id="{588A9AEA-3050-4620-8668-3DC05E7F46FC}"/>
              </a:ext>
            </a:extLst>
          </p:cNvPr>
          <p:cNvSpPr>
            <a:spLocks noGrp="1"/>
          </p:cNvSpPr>
          <p:nvPr>
            <p:ph type="body" sz="quarter" idx="75" hasCustomPrompt="1"/>
          </p:nvPr>
        </p:nvSpPr>
        <p:spPr>
          <a:xfrm>
            <a:off x="2988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19" name="Text Placeholder 4">
            <a:extLst>
              <a:ext uri="{FF2B5EF4-FFF2-40B4-BE49-F238E27FC236}">
                <a16:creationId xmlns:a16="http://schemas.microsoft.com/office/drawing/2014/main" id="{D727E795-2BCB-41FC-8F7A-73BF8A93C3B8}"/>
              </a:ext>
            </a:extLst>
          </p:cNvPr>
          <p:cNvSpPr>
            <a:spLocks noGrp="1"/>
          </p:cNvSpPr>
          <p:nvPr>
            <p:ph type="body" sz="quarter" idx="77" hasCustomPrompt="1"/>
          </p:nvPr>
        </p:nvSpPr>
        <p:spPr>
          <a:xfrm>
            <a:off x="2988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2" name="Text Placeholder 4">
            <a:extLst>
              <a:ext uri="{FF2B5EF4-FFF2-40B4-BE49-F238E27FC236}">
                <a16:creationId xmlns:a16="http://schemas.microsoft.com/office/drawing/2014/main" id="{A26D718F-8E2B-4499-8DDD-38FBA5DCD554}"/>
              </a:ext>
            </a:extLst>
          </p:cNvPr>
          <p:cNvSpPr>
            <a:spLocks noGrp="1"/>
          </p:cNvSpPr>
          <p:nvPr>
            <p:ph type="body" sz="quarter" idx="79" hasCustomPrompt="1"/>
          </p:nvPr>
        </p:nvSpPr>
        <p:spPr>
          <a:xfrm>
            <a:off x="5256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5" name="Text Placeholder 4">
            <a:extLst>
              <a:ext uri="{FF2B5EF4-FFF2-40B4-BE49-F238E27FC236}">
                <a16:creationId xmlns:a16="http://schemas.microsoft.com/office/drawing/2014/main" id="{F3E4CDB3-BA5D-4850-A94A-C2EB22D2EBA4}"/>
              </a:ext>
            </a:extLst>
          </p:cNvPr>
          <p:cNvSpPr>
            <a:spLocks noGrp="1"/>
          </p:cNvSpPr>
          <p:nvPr>
            <p:ph type="body" sz="quarter" idx="81" hasCustomPrompt="1"/>
          </p:nvPr>
        </p:nvSpPr>
        <p:spPr>
          <a:xfrm>
            <a:off x="5256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8" name="Text Placeholder 4">
            <a:extLst>
              <a:ext uri="{FF2B5EF4-FFF2-40B4-BE49-F238E27FC236}">
                <a16:creationId xmlns:a16="http://schemas.microsoft.com/office/drawing/2014/main" id="{3D0FC05F-66A2-4E8F-A6A9-76203A674120}"/>
              </a:ext>
            </a:extLst>
          </p:cNvPr>
          <p:cNvSpPr>
            <a:spLocks noGrp="1"/>
          </p:cNvSpPr>
          <p:nvPr>
            <p:ph type="body" sz="quarter" idx="83" hasCustomPrompt="1"/>
          </p:nvPr>
        </p:nvSpPr>
        <p:spPr>
          <a:xfrm>
            <a:off x="7524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1" name="Text Placeholder 4">
            <a:extLst>
              <a:ext uri="{FF2B5EF4-FFF2-40B4-BE49-F238E27FC236}">
                <a16:creationId xmlns:a16="http://schemas.microsoft.com/office/drawing/2014/main" id="{762E128A-EB89-406E-B52A-ADD2CBD358D0}"/>
              </a:ext>
            </a:extLst>
          </p:cNvPr>
          <p:cNvSpPr>
            <a:spLocks noGrp="1"/>
          </p:cNvSpPr>
          <p:nvPr>
            <p:ph type="body" sz="quarter" idx="85" hasCustomPrompt="1"/>
          </p:nvPr>
        </p:nvSpPr>
        <p:spPr>
          <a:xfrm>
            <a:off x="7524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4" name="Text Placeholder 4">
            <a:extLst>
              <a:ext uri="{FF2B5EF4-FFF2-40B4-BE49-F238E27FC236}">
                <a16:creationId xmlns:a16="http://schemas.microsoft.com/office/drawing/2014/main" id="{5C79BD97-DFE9-45DE-9534-B0075EA8AF71}"/>
              </a:ext>
            </a:extLst>
          </p:cNvPr>
          <p:cNvSpPr>
            <a:spLocks noGrp="1"/>
          </p:cNvSpPr>
          <p:nvPr>
            <p:ph type="body" sz="quarter" idx="87" hasCustomPrompt="1"/>
          </p:nvPr>
        </p:nvSpPr>
        <p:spPr>
          <a:xfrm>
            <a:off x="9792000" y="18792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7" name="Text Placeholder 4">
            <a:extLst>
              <a:ext uri="{FF2B5EF4-FFF2-40B4-BE49-F238E27FC236}">
                <a16:creationId xmlns:a16="http://schemas.microsoft.com/office/drawing/2014/main" id="{C733F646-CB2C-4766-8A1F-BABC42A21E4A}"/>
              </a:ext>
            </a:extLst>
          </p:cNvPr>
          <p:cNvSpPr>
            <a:spLocks noGrp="1"/>
          </p:cNvSpPr>
          <p:nvPr>
            <p:ph type="body" sz="quarter" idx="89" hasCustomPrompt="1"/>
          </p:nvPr>
        </p:nvSpPr>
        <p:spPr>
          <a:xfrm>
            <a:off x="9792000" y="4017600"/>
            <a:ext cx="1656000" cy="1051844"/>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Char char="​"/>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 name="Content Placeholder 3">
            <a:extLst>
              <a:ext uri="{FF2B5EF4-FFF2-40B4-BE49-F238E27FC236}">
                <a16:creationId xmlns:a16="http://schemas.microsoft.com/office/drawing/2014/main" id="{EB2AC7E8-A328-41BB-9543-3876F8313A51}"/>
              </a:ext>
            </a:extLst>
          </p:cNvPr>
          <p:cNvSpPr>
            <a:spLocks noGrp="1"/>
          </p:cNvSpPr>
          <p:nvPr>
            <p:ph sz="quarter" idx="72" hasCustomPrompt="1"/>
          </p:nvPr>
        </p:nvSpPr>
        <p:spPr>
          <a:xfrm>
            <a:off x="720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14" name="Content Placeholder 3">
            <a:extLst>
              <a:ext uri="{FF2B5EF4-FFF2-40B4-BE49-F238E27FC236}">
                <a16:creationId xmlns:a16="http://schemas.microsoft.com/office/drawing/2014/main" id="{5858A9E8-7C39-4B10-8FBB-DAC901839C3D}"/>
              </a:ext>
            </a:extLst>
          </p:cNvPr>
          <p:cNvSpPr>
            <a:spLocks noGrp="1"/>
          </p:cNvSpPr>
          <p:nvPr>
            <p:ph sz="quarter" idx="74" hasCustomPrompt="1"/>
          </p:nvPr>
        </p:nvSpPr>
        <p:spPr>
          <a:xfrm>
            <a:off x="720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17" name="Content Placeholder 3">
            <a:extLst>
              <a:ext uri="{FF2B5EF4-FFF2-40B4-BE49-F238E27FC236}">
                <a16:creationId xmlns:a16="http://schemas.microsoft.com/office/drawing/2014/main" id="{CAAFCE05-8F97-4E0D-A31D-496BB3B4B4FD}"/>
              </a:ext>
            </a:extLst>
          </p:cNvPr>
          <p:cNvSpPr>
            <a:spLocks noGrp="1"/>
          </p:cNvSpPr>
          <p:nvPr>
            <p:ph sz="quarter" idx="76" hasCustomPrompt="1"/>
          </p:nvPr>
        </p:nvSpPr>
        <p:spPr>
          <a:xfrm>
            <a:off x="2988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0" name="Content Placeholder 3">
            <a:extLst>
              <a:ext uri="{FF2B5EF4-FFF2-40B4-BE49-F238E27FC236}">
                <a16:creationId xmlns:a16="http://schemas.microsoft.com/office/drawing/2014/main" id="{340A22AB-213A-42E0-B7E7-C72B2BB68E9F}"/>
              </a:ext>
            </a:extLst>
          </p:cNvPr>
          <p:cNvSpPr>
            <a:spLocks noGrp="1"/>
          </p:cNvSpPr>
          <p:nvPr>
            <p:ph sz="quarter" idx="78" hasCustomPrompt="1"/>
          </p:nvPr>
        </p:nvSpPr>
        <p:spPr>
          <a:xfrm>
            <a:off x="2988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3" name="Content Placeholder 3">
            <a:extLst>
              <a:ext uri="{FF2B5EF4-FFF2-40B4-BE49-F238E27FC236}">
                <a16:creationId xmlns:a16="http://schemas.microsoft.com/office/drawing/2014/main" id="{8223CE9D-FBF0-4F4A-A2D9-2AD67DF5F29D}"/>
              </a:ext>
            </a:extLst>
          </p:cNvPr>
          <p:cNvSpPr>
            <a:spLocks noGrp="1"/>
          </p:cNvSpPr>
          <p:nvPr>
            <p:ph sz="quarter" idx="80" hasCustomPrompt="1"/>
          </p:nvPr>
        </p:nvSpPr>
        <p:spPr>
          <a:xfrm>
            <a:off x="5256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6" name="Content Placeholder 3">
            <a:extLst>
              <a:ext uri="{FF2B5EF4-FFF2-40B4-BE49-F238E27FC236}">
                <a16:creationId xmlns:a16="http://schemas.microsoft.com/office/drawing/2014/main" id="{08A1CF3B-F4E5-4283-99B0-930D2F9F9B7F}"/>
              </a:ext>
            </a:extLst>
          </p:cNvPr>
          <p:cNvSpPr>
            <a:spLocks noGrp="1"/>
          </p:cNvSpPr>
          <p:nvPr>
            <p:ph sz="quarter" idx="82" hasCustomPrompt="1"/>
          </p:nvPr>
        </p:nvSpPr>
        <p:spPr>
          <a:xfrm>
            <a:off x="5256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29" name="Content Placeholder 3">
            <a:extLst>
              <a:ext uri="{FF2B5EF4-FFF2-40B4-BE49-F238E27FC236}">
                <a16:creationId xmlns:a16="http://schemas.microsoft.com/office/drawing/2014/main" id="{110B8D61-C288-44C5-A505-281FAC5F13B9}"/>
              </a:ext>
            </a:extLst>
          </p:cNvPr>
          <p:cNvSpPr>
            <a:spLocks noGrp="1"/>
          </p:cNvSpPr>
          <p:nvPr>
            <p:ph sz="quarter" idx="84" hasCustomPrompt="1"/>
          </p:nvPr>
        </p:nvSpPr>
        <p:spPr>
          <a:xfrm>
            <a:off x="7524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32" name="Content Placeholder 3">
            <a:extLst>
              <a:ext uri="{FF2B5EF4-FFF2-40B4-BE49-F238E27FC236}">
                <a16:creationId xmlns:a16="http://schemas.microsoft.com/office/drawing/2014/main" id="{B7C2C1A5-71BF-4B9D-A1A6-9BF032DA423F}"/>
              </a:ext>
            </a:extLst>
          </p:cNvPr>
          <p:cNvSpPr>
            <a:spLocks noGrp="1"/>
          </p:cNvSpPr>
          <p:nvPr>
            <p:ph sz="quarter" idx="86" hasCustomPrompt="1"/>
          </p:nvPr>
        </p:nvSpPr>
        <p:spPr>
          <a:xfrm>
            <a:off x="7524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35" name="Content Placeholder 3">
            <a:extLst>
              <a:ext uri="{FF2B5EF4-FFF2-40B4-BE49-F238E27FC236}">
                <a16:creationId xmlns:a16="http://schemas.microsoft.com/office/drawing/2014/main" id="{1225193C-3443-4E21-85C0-980B77B73F0D}"/>
              </a:ext>
            </a:extLst>
          </p:cNvPr>
          <p:cNvSpPr>
            <a:spLocks noGrp="1"/>
          </p:cNvSpPr>
          <p:nvPr>
            <p:ph sz="quarter" idx="88" hasCustomPrompt="1"/>
          </p:nvPr>
        </p:nvSpPr>
        <p:spPr>
          <a:xfrm>
            <a:off x="9792000" y="3034658"/>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138" name="Content Placeholder 3">
            <a:extLst>
              <a:ext uri="{FF2B5EF4-FFF2-40B4-BE49-F238E27FC236}">
                <a16:creationId xmlns:a16="http://schemas.microsoft.com/office/drawing/2014/main" id="{79ACB951-53AB-4A9D-BDF8-C1F80B8FC264}"/>
              </a:ext>
            </a:extLst>
          </p:cNvPr>
          <p:cNvSpPr>
            <a:spLocks noGrp="1"/>
          </p:cNvSpPr>
          <p:nvPr>
            <p:ph sz="quarter" idx="90" hasCustomPrompt="1"/>
          </p:nvPr>
        </p:nvSpPr>
        <p:spPr>
          <a:xfrm>
            <a:off x="9792000" y="5166000"/>
            <a:ext cx="1656000" cy="356240"/>
          </a:xfrm>
        </p:spPr>
        <p:txBody>
          <a:bodyPr/>
          <a:lstStyle>
            <a:lvl1pPr marL="0" indent="0">
              <a:buNone/>
              <a:defRPr sz="800"/>
            </a:lvl1pPr>
            <a:lvl2pPr marL="180000" indent="0">
              <a:buNone/>
              <a:defRPr/>
            </a:lvl2pPr>
            <a:lvl3pPr marL="360000" indent="0">
              <a:buNone/>
              <a:defRPr/>
            </a:lvl3pPr>
            <a:lvl4pPr>
              <a:buNone/>
              <a:defRPr/>
            </a:lvl4pPr>
            <a:lvl5pPr>
              <a:buNone/>
              <a:defRPr/>
            </a:lvl5pPr>
          </a:lstStyle>
          <a:p>
            <a:pPr lvl="0"/>
            <a:r>
              <a:rPr lang="en-US" dirty="0"/>
              <a:t>Zoom and click picture icon to insert logo</a:t>
            </a:r>
            <a:endParaRPr lang="en-US"/>
          </a:p>
        </p:txBody>
      </p:sp>
      <p:sp>
        <p:nvSpPr>
          <p:cNvPr id="41" name="Text Placeholder note">
            <a:extLst>
              <a:ext uri="{FF2B5EF4-FFF2-40B4-BE49-F238E27FC236}">
                <a16:creationId xmlns:a16="http://schemas.microsoft.com/office/drawing/2014/main" id="{B1A4912D-7CF6-4F1C-8838-D8946B142F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7AD065AE-5467-4B6A-8619-9375C4E31644}"/>
              </a:ext>
            </a:extLst>
          </p:cNvPr>
          <p:cNvSpPr>
            <a:spLocks noGrp="1"/>
          </p:cNvSpPr>
          <p:nvPr>
            <p:ph type="dt" sz="half" idx="220"/>
          </p:nvPr>
        </p:nvSpPr>
        <p:spPr/>
        <p:txBody>
          <a:bodyPr/>
          <a:lstStyle/>
          <a:p>
            <a:endParaRPr lang="en-US" dirty="0"/>
          </a:p>
        </p:txBody>
      </p:sp>
      <p:sp>
        <p:nvSpPr>
          <p:cNvPr id="5" name="Footer Placeholder 4">
            <a:extLst>
              <a:ext uri="{FF2B5EF4-FFF2-40B4-BE49-F238E27FC236}">
                <a16:creationId xmlns:a16="http://schemas.microsoft.com/office/drawing/2014/main" id="{C5070849-3049-43B2-910F-28E867C0BFA1}"/>
              </a:ext>
            </a:extLst>
          </p:cNvPr>
          <p:cNvSpPr>
            <a:spLocks noGrp="1"/>
          </p:cNvSpPr>
          <p:nvPr>
            <p:ph type="ftr" sz="quarter" idx="221"/>
          </p:nvPr>
        </p:nvSpPr>
        <p:spPr/>
        <p:txBody>
          <a:bodyPr/>
          <a:lstStyle/>
          <a:p>
            <a:endParaRPr lang="en-US" dirty="0"/>
          </a:p>
        </p:txBody>
      </p:sp>
      <p:sp>
        <p:nvSpPr>
          <p:cNvPr id="8" name="Slide Number Placeholder 7">
            <a:extLst>
              <a:ext uri="{FF2B5EF4-FFF2-40B4-BE49-F238E27FC236}">
                <a16:creationId xmlns:a16="http://schemas.microsoft.com/office/drawing/2014/main" id="{D880D053-FF9D-43C8-94A9-0351A6D8E7CD}"/>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41066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bstones 15">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96A203C-4BAF-4877-A51B-684BF96F9CED}"/>
              </a:ext>
            </a:extLst>
          </p:cNvPr>
          <p:cNvSpPr/>
          <p:nvPr userDrawn="1"/>
        </p:nvSpPr>
        <p:spPr>
          <a:xfrm>
            <a:off x="7369683"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Rounded Corners 50">
            <a:extLst>
              <a:ext uri="{FF2B5EF4-FFF2-40B4-BE49-F238E27FC236}">
                <a16:creationId xmlns:a16="http://schemas.microsoft.com/office/drawing/2014/main" id="{A4714D2E-BFE8-4D7B-907B-6F81D3E04112}"/>
              </a:ext>
            </a:extLst>
          </p:cNvPr>
          <p:cNvSpPr/>
          <p:nvPr userDrawn="1"/>
        </p:nvSpPr>
        <p:spPr>
          <a:xfrm>
            <a:off x="7369683"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B3896B6F-FCA5-4B6D-92E1-77E384063B44}"/>
              </a:ext>
            </a:extLst>
          </p:cNvPr>
          <p:cNvSpPr/>
          <p:nvPr userDrawn="1"/>
        </p:nvSpPr>
        <p:spPr>
          <a:xfrm>
            <a:off x="575121"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AAB90A47-473C-481C-89E4-B55FDADFBC68}"/>
              </a:ext>
            </a:extLst>
          </p:cNvPr>
          <p:cNvSpPr/>
          <p:nvPr userDrawn="1"/>
        </p:nvSpPr>
        <p:spPr>
          <a:xfrm>
            <a:off x="2839975"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A64E9A21-F352-4435-9B7A-E67AFE39098A}"/>
              </a:ext>
            </a:extLst>
          </p:cNvPr>
          <p:cNvSpPr/>
          <p:nvPr userDrawn="1"/>
        </p:nvSpPr>
        <p:spPr>
          <a:xfrm>
            <a:off x="5104829"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9EEA213D-B7AB-4DAB-8F28-CBC4817ACFC0}"/>
              </a:ext>
            </a:extLst>
          </p:cNvPr>
          <p:cNvSpPr/>
          <p:nvPr userDrawn="1"/>
        </p:nvSpPr>
        <p:spPr>
          <a:xfrm>
            <a:off x="7369683"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6EC62FCA-1564-42C6-86A2-AE6BBB8DE30F}"/>
              </a:ext>
            </a:extLst>
          </p:cNvPr>
          <p:cNvSpPr/>
          <p:nvPr userDrawn="1"/>
        </p:nvSpPr>
        <p:spPr>
          <a:xfrm>
            <a:off x="9634538" y="1736667"/>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325FD23B-9F29-4B7C-B34E-897F756E9896}"/>
              </a:ext>
            </a:extLst>
          </p:cNvPr>
          <p:cNvSpPr/>
          <p:nvPr userDrawn="1"/>
        </p:nvSpPr>
        <p:spPr>
          <a:xfrm>
            <a:off x="575121"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42">
            <a:extLst>
              <a:ext uri="{FF2B5EF4-FFF2-40B4-BE49-F238E27FC236}">
                <a16:creationId xmlns:a16="http://schemas.microsoft.com/office/drawing/2014/main" id="{FD6FEDBE-A448-4163-B0E1-78949A314DE6}"/>
              </a:ext>
            </a:extLst>
          </p:cNvPr>
          <p:cNvSpPr/>
          <p:nvPr userDrawn="1"/>
        </p:nvSpPr>
        <p:spPr>
          <a:xfrm>
            <a:off x="2839975"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13C62003-E36E-4EC1-8065-4ACB3D7356EB}"/>
              </a:ext>
            </a:extLst>
          </p:cNvPr>
          <p:cNvSpPr/>
          <p:nvPr userDrawn="1"/>
        </p:nvSpPr>
        <p:spPr>
          <a:xfrm>
            <a:off x="5104829"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C6151087-834C-42AA-B4CE-C88AF13552A0}"/>
              </a:ext>
            </a:extLst>
          </p:cNvPr>
          <p:cNvSpPr/>
          <p:nvPr userDrawn="1"/>
        </p:nvSpPr>
        <p:spPr>
          <a:xfrm>
            <a:off x="9634538" y="3154392"/>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ECF901DB-A08A-4635-B9CF-FD2ECDFB75D5}"/>
              </a:ext>
            </a:extLst>
          </p:cNvPr>
          <p:cNvSpPr/>
          <p:nvPr userDrawn="1"/>
        </p:nvSpPr>
        <p:spPr>
          <a:xfrm>
            <a:off x="575121"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6C0575D3-EA40-44A1-93A3-3E82602583E7}"/>
              </a:ext>
            </a:extLst>
          </p:cNvPr>
          <p:cNvSpPr/>
          <p:nvPr userDrawn="1"/>
        </p:nvSpPr>
        <p:spPr>
          <a:xfrm>
            <a:off x="2839975"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2FDA715F-298A-4529-9B1B-39C5B88A8660}"/>
              </a:ext>
            </a:extLst>
          </p:cNvPr>
          <p:cNvSpPr/>
          <p:nvPr userDrawn="1"/>
        </p:nvSpPr>
        <p:spPr>
          <a:xfrm>
            <a:off x="5104829"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AC95AC8A-E776-4AF5-B198-F30B96FE2B09}"/>
              </a:ext>
            </a:extLst>
          </p:cNvPr>
          <p:cNvSpPr/>
          <p:nvPr userDrawn="1"/>
        </p:nvSpPr>
        <p:spPr>
          <a:xfrm>
            <a:off x="9634538" y="4572116"/>
            <a:ext cx="1976400" cy="1149351"/>
          </a:xfrm>
          <a:prstGeom prst="roundRect">
            <a:avLst>
              <a:gd name="adj" fmla="val 6755"/>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1D49CF65-C970-485A-9639-A7FEE7736688}"/>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68" name="Subtitle">
            <a:extLst>
              <a:ext uri="{FF2B5EF4-FFF2-40B4-BE49-F238E27FC236}">
                <a16:creationId xmlns:a16="http://schemas.microsoft.com/office/drawing/2014/main" id="{7EF85E48-D4DD-4F92-97E4-693432ABFF2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Text Placeholder 4">
            <a:extLst>
              <a:ext uri="{FF2B5EF4-FFF2-40B4-BE49-F238E27FC236}">
                <a16:creationId xmlns:a16="http://schemas.microsoft.com/office/drawing/2014/main" id="{73DB26CC-0BDD-403A-AD54-0CA0E85E349C}"/>
              </a:ext>
            </a:extLst>
          </p:cNvPr>
          <p:cNvSpPr>
            <a:spLocks noGrp="1"/>
          </p:cNvSpPr>
          <p:nvPr>
            <p:ph type="body" sz="quarter" idx="20" hasCustomPrompt="1"/>
          </p:nvPr>
        </p:nvSpPr>
        <p:spPr>
          <a:xfrm>
            <a:off x="7200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2" name="Text Placeholder 4">
            <a:extLst>
              <a:ext uri="{FF2B5EF4-FFF2-40B4-BE49-F238E27FC236}">
                <a16:creationId xmlns:a16="http://schemas.microsoft.com/office/drawing/2014/main" id="{08DD4C1F-C9F2-4040-910E-945F163AF5D6}"/>
              </a:ext>
            </a:extLst>
          </p:cNvPr>
          <p:cNvSpPr>
            <a:spLocks noGrp="1"/>
          </p:cNvSpPr>
          <p:nvPr>
            <p:ph type="body" sz="quarter" idx="72" hasCustomPrompt="1"/>
          </p:nvPr>
        </p:nvSpPr>
        <p:spPr>
          <a:xfrm>
            <a:off x="7200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4" name="Text Placeholder 4">
            <a:extLst>
              <a:ext uri="{FF2B5EF4-FFF2-40B4-BE49-F238E27FC236}">
                <a16:creationId xmlns:a16="http://schemas.microsoft.com/office/drawing/2014/main" id="{883012AC-146D-486B-A1F4-DE209A048000}"/>
              </a:ext>
            </a:extLst>
          </p:cNvPr>
          <p:cNvSpPr>
            <a:spLocks noGrp="1"/>
          </p:cNvSpPr>
          <p:nvPr>
            <p:ph type="body" sz="quarter" idx="73" hasCustomPrompt="1"/>
          </p:nvPr>
        </p:nvSpPr>
        <p:spPr>
          <a:xfrm>
            <a:off x="7200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5" name="Text Placeholder 4">
            <a:extLst>
              <a:ext uri="{FF2B5EF4-FFF2-40B4-BE49-F238E27FC236}">
                <a16:creationId xmlns:a16="http://schemas.microsoft.com/office/drawing/2014/main" id="{F505C01A-0975-4315-8310-E612BB1F30FB}"/>
              </a:ext>
            </a:extLst>
          </p:cNvPr>
          <p:cNvSpPr>
            <a:spLocks noGrp="1"/>
          </p:cNvSpPr>
          <p:nvPr>
            <p:ph type="body" sz="quarter" idx="74" hasCustomPrompt="1"/>
          </p:nvPr>
        </p:nvSpPr>
        <p:spPr>
          <a:xfrm>
            <a:off x="29844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6" name="Text Placeholder 4">
            <a:extLst>
              <a:ext uri="{FF2B5EF4-FFF2-40B4-BE49-F238E27FC236}">
                <a16:creationId xmlns:a16="http://schemas.microsoft.com/office/drawing/2014/main" id="{CAED6F11-3E13-46A0-B2E1-40B954F78148}"/>
              </a:ext>
            </a:extLst>
          </p:cNvPr>
          <p:cNvSpPr>
            <a:spLocks noGrp="1"/>
          </p:cNvSpPr>
          <p:nvPr>
            <p:ph type="body" sz="quarter" idx="75" hasCustomPrompt="1"/>
          </p:nvPr>
        </p:nvSpPr>
        <p:spPr>
          <a:xfrm>
            <a:off x="29844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7" name="Text Placeholder 4">
            <a:extLst>
              <a:ext uri="{FF2B5EF4-FFF2-40B4-BE49-F238E27FC236}">
                <a16:creationId xmlns:a16="http://schemas.microsoft.com/office/drawing/2014/main" id="{959E2D92-418E-4A8F-8CBC-58F2A012579C}"/>
              </a:ext>
            </a:extLst>
          </p:cNvPr>
          <p:cNvSpPr>
            <a:spLocks noGrp="1"/>
          </p:cNvSpPr>
          <p:nvPr>
            <p:ph type="body" sz="quarter" idx="76" hasCustomPrompt="1"/>
          </p:nvPr>
        </p:nvSpPr>
        <p:spPr>
          <a:xfrm>
            <a:off x="29844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8" name="Text Placeholder 4">
            <a:extLst>
              <a:ext uri="{FF2B5EF4-FFF2-40B4-BE49-F238E27FC236}">
                <a16:creationId xmlns:a16="http://schemas.microsoft.com/office/drawing/2014/main" id="{4ACF9434-FBB5-43EA-B649-1AC690B31541}"/>
              </a:ext>
            </a:extLst>
          </p:cNvPr>
          <p:cNvSpPr>
            <a:spLocks noGrp="1"/>
          </p:cNvSpPr>
          <p:nvPr>
            <p:ph type="body" sz="quarter" idx="77" hasCustomPrompt="1"/>
          </p:nvPr>
        </p:nvSpPr>
        <p:spPr>
          <a:xfrm>
            <a:off x="52488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59" name="Text Placeholder 4">
            <a:extLst>
              <a:ext uri="{FF2B5EF4-FFF2-40B4-BE49-F238E27FC236}">
                <a16:creationId xmlns:a16="http://schemas.microsoft.com/office/drawing/2014/main" id="{05DAD9D3-9763-45DE-9EDA-2B2873243757}"/>
              </a:ext>
            </a:extLst>
          </p:cNvPr>
          <p:cNvSpPr>
            <a:spLocks noGrp="1"/>
          </p:cNvSpPr>
          <p:nvPr>
            <p:ph type="body" sz="quarter" idx="78" hasCustomPrompt="1"/>
          </p:nvPr>
        </p:nvSpPr>
        <p:spPr>
          <a:xfrm>
            <a:off x="52488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0" name="Text Placeholder 4">
            <a:extLst>
              <a:ext uri="{FF2B5EF4-FFF2-40B4-BE49-F238E27FC236}">
                <a16:creationId xmlns:a16="http://schemas.microsoft.com/office/drawing/2014/main" id="{398F698D-B7C7-4E35-9D0E-93405C8EE5E8}"/>
              </a:ext>
            </a:extLst>
          </p:cNvPr>
          <p:cNvSpPr>
            <a:spLocks noGrp="1"/>
          </p:cNvSpPr>
          <p:nvPr>
            <p:ph type="body" sz="quarter" idx="79" hasCustomPrompt="1"/>
          </p:nvPr>
        </p:nvSpPr>
        <p:spPr>
          <a:xfrm>
            <a:off x="52488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1" name="Text Placeholder 4">
            <a:extLst>
              <a:ext uri="{FF2B5EF4-FFF2-40B4-BE49-F238E27FC236}">
                <a16:creationId xmlns:a16="http://schemas.microsoft.com/office/drawing/2014/main" id="{46F64CC8-36F7-462D-AC43-BC8A76A9E241}"/>
              </a:ext>
            </a:extLst>
          </p:cNvPr>
          <p:cNvSpPr>
            <a:spLocks noGrp="1"/>
          </p:cNvSpPr>
          <p:nvPr>
            <p:ph type="body" sz="quarter" idx="80" hasCustomPrompt="1"/>
          </p:nvPr>
        </p:nvSpPr>
        <p:spPr>
          <a:xfrm>
            <a:off x="7513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2" name="Text Placeholder 4">
            <a:extLst>
              <a:ext uri="{FF2B5EF4-FFF2-40B4-BE49-F238E27FC236}">
                <a16:creationId xmlns:a16="http://schemas.microsoft.com/office/drawing/2014/main" id="{DD9080FA-A3EC-4E19-972D-93FE7DE92E0C}"/>
              </a:ext>
            </a:extLst>
          </p:cNvPr>
          <p:cNvSpPr>
            <a:spLocks noGrp="1"/>
          </p:cNvSpPr>
          <p:nvPr>
            <p:ph type="body" sz="quarter" idx="81" hasCustomPrompt="1"/>
          </p:nvPr>
        </p:nvSpPr>
        <p:spPr>
          <a:xfrm>
            <a:off x="7513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3" name="Text Placeholder 4">
            <a:extLst>
              <a:ext uri="{FF2B5EF4-FFF2-40B4-BE49-F238E27FC236}">
                <a16:creationId xmlns:a16="http://schemas.microsoft.com/office/drawing/2014/main" id="{767EDC62-2425-45EE-972F-0274E22BF0D3}"/>
              </a:ext>
            </a:extLst>
          </p:cNvPr>
          <p:cNvSpPr>
            <a:spLocks noGrp="1"/>
          </p:cNvSpPr>
          <p:nvPr>
            <p:ph type="body" sz="quarter" idx="82" hasCustomPrompt="1"/>
          </p:nvPr>
        </p:nvSpPr>
        <p:spPr>
          <a:xfrm>
            <a:off x="7513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4" name="Text Placeholder 4">
            <a:extLst>
              <a:ext uri="{FF2B5EF4-FFF2-40B4-BE49-F238E27FC236}">
                <a16:creationId xmlns:a16="http://schemas.microsoft.com/office/drawing/2014/main" id="{3174B7C9-1CFE-407B-8F5C-86AC3DB2E71B}"/>
              </a:ext>
            </a:extLst>
          </p:cNvPr>
          <p:cNvSpPr>
            <a:spLocks noGrp="1"/>
          </p:cNvSpPr>
          <p:nvPr>
            <p:ph type="body" sz="quarter" idx="83" hasCustomPrompt="1"/>
          </p:nvPr>
        </p:nvSpPr>
        <p:spPr>
          <a:xfrm>
            <a:off x="9781200" y="18792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5" name="Text Placeholder 4">
            <a:extLst>
              <a:ext uri="{FF2B5EF4-FFF2-40B4-BE49-F238E27FC236}">
                <a16:creationId xmlns:a16="http://schemas.microsoft.com/office/drawing/2014/main" id="{D5ED233C-7B2C-4BA4-AC5C-B9EBCD8DCF3F}"/>
              </a:ext>
            </a:extLst>
          </p:cNvPr>
          <p:cNvSpPr>
            <a:spLocks noGrp="1"/>
          </p:cNvSpPr>
          <p:nvPr>
            <p:ph type="body" sz="quarter" idx="84" hasCustomPrompt="1"/>
          </p:nvPr>
        </p:nvSpPr>
        <p:spPr>
          <a:xfrm>
            <a:off x="9781200" y="32976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6" name="Text Placeholder 4">
            <a:extLst>
              <a:ext uri="{FF2B5EF4-FFF2-40B4-BE49-F238E27FC236}">
                <a16:creationId xmlns:a16="http://schemas.microsoft.com/office/drawing/2014/main" id="{197F3C28-C967-49AB-9223-39EE41D9E86A}"/>
              </a:ext>
            </a:extLst>
          </p:cNvPr>
          <p:cNvSpPr>
            <a:spLocks noGrp="1"/>
          </p:cNvSpPr>
          <p:nvPr>
            <p:ph type="body" sz="quarter" idx="85" hasCustomPrompt="1"/>
          </p:nvPr>
        </p:nvSpPr>
        <p:spPr>
          <a:xfrm>
            <a:off x="9781200" y="4716000"/>
            <a:ext cx="1602000" cy="846000"/>
          </a:xfrm>
        </p:spPr>
        <p:txBody>
          <a:bodyPr/>
          <a:lstStyle>
            <a:lvl1pPr marL="0" indent="0">
              <a:spcAft>
                <a:spcPts val="0"/>
              </a:spcAft>
              <a:buFont typeface="Arial" panose="020B0604020202020204" pitchFamily="34" charset="0"/>
              <a:buChar char="​"/>
              <a:defRPr sz="1000" b="1" cap="all" baseline="0">
                <a:solidFill>
                  <a:schemeClr val="accent1"/>
                </a:solidFill>
              </a:defRPr>
            </a:lvl1pPr>
            <a:lvl2pPr marL="0" indent="0">
              <a:spcAft>
                <a:spcPts val="0"/>
              </a:spcAft>
              <a:buFont typeface="Arial" panose="020B0604020202020204" pitchFamily="34" charset="0"/>
              <a:buChar char="​"/>
              <a:defRPr sz="1000">
                <a:solidFill>
                  <a:schemeClr val="tx2"/>
                </a:solidFill>
              </a:defRPr>
            </a:lvl2pPr>
            <a:lvl3pPr marL="0" indent="0">
              <a:spcAft>
                <a:spcPts val="0"/>
              </a:spcAft>
              <a:buFont typeface="Arial" panose="020B0604020202020204" pitchFamily="34" charset="0"/>
              <a:buChar char="​"/>
              <a:defRPr sz="1000">
                <a:solidFill>
                  <a:schemeClr val="accent1"/>
                </a:solidFill>
              </a:defRPr>
            </a:lvl3pPr>
            <a:lvl4pPr marL="108000" indent="-108000">
              <a:spcAft>
                <a:spcPts val="0"/>
              </a:spcAft>
              <a:buFont typeface="Arial" panose="020B0604020202020204" pitchFamily="34" charset="0"/>
              <a:buChar char="•"/>
              <a:defRPr sz="1000" b="0">
                <a:solidFill>
                  <a:schemeClr val="tx2"/>
                </a:solidFill>
              </a:defRPr>
            </a:lvl4pPr>
            <a:lvl5pPr marL="0" indent="0">
              <a:spcAft>
                <a:spcPts val="0"/>
              </a:spcAft>
              <a:buFont typeface="Arial" panose="020B0604020202020204" pitchFamily="34" charset="0"/>
              <a:buChar char="​"/>
              <a:defRPr sz="1000" b="1">
                <a:solidFill>
                  <a:schemeClr val="tx2"/>
                </a:solidFill>
              </a:defRPr>
            </a:lvl5pPr>
            <a:lvl6pPr marL="0" indent="0">
              <a:spcAft>
                <a:spcPts val="0"/>
              </a:spcAft>
              <a:buFont typeface="Arial" panose="020B0604020202020204" pitchFamily="34" charset="0"/>
              <a:buNone/>
              <a:defRPr sz="1000" b="0">
                <a:solidFill>
                  <a:schemeClr val="tx2"/>
                </a:solidFill>
              </a:defRPr>
            </a:lvl6pPr>
            <a:lvl7pPr marL="0" indent="0">
              <a:spcAft>
                <a:spcPts val="0"/>
              </a:spcAft>
              <a:buFont typeface="Arial" panose="020B0604020202020204" pitchFamily="34" charset="0"/>
              <a:buChar char="​"/>
              <a:defRPr sz="1000">
                <a:solidFill>
                  <a:schemeClr val="tx2"/>
                </a:solidFill>
              </a:defRPr>
            </a:lvl7pPr>
            <a:lvl8pPr marL="0" indent="0">
              <a:spcAft>
                <a:spcPts val="0"/>
              </a:spcAft>
              <a:buFont typeface="Arial" panose="020B0604020202020204" pitchFamily="34" charset="0"/>
              <a:buChar char="​"/>
              <a:defRPr sz="1000">
                <a:solidFill>
                  <a:schemeClr val="tx2"/>
                </a:solidFill>
              </a:defRPr>
            </a:lvl8pPr>
            <a:lvl9pPr marL="0" indent="0">
              <a:lnSpc>
                <a:spcPct val="100000"/>
              </a:lnSpc>
              <a:buFont typeface="Arial" panose="020B0604020202020204" pitchFamily="34" charset="0"/>
              <a:buChar char="​"/>
              <a:defRPr sz="1000" b="0">
                <a:solidFill>
                  <a:schemeClr val="tx2"/>
                </a:solidFill>
                <a:latin typeface="+mn-lt"/>
              </a:defRPr>
            </a:lvl9pPr>
          </a:lstStyle>
          <a:p>
            <a:pPr lvl="0"/>
            <a:r>
              <a:rPr lang="en-US" noProof="0" dirty="0"/>
              <a:t>Click to add text         Enter &amp; TAB for next text level                      SHIFT+TAB to go back in levels</a:t>
            </a:r>
            <a:endParaRPr lang="en-US" dirty="0"/>
          </a:p>
          <a:p>
            <a:pPr lvl="1"/>
            <a:r>
              <a:rPr lang="en-US" dirty="0"/>
              <a:t>2</a:t>
            </a:r>
            <a:endParaRPr lang="en-US"/>
          </a:p>
          <a:p>
            <a:pPr lvl="2"/>
            <a:r>
              <a:rPr lang="en-US" dirty="0"/>
              <a:t>3</a:t>
            </a:r>
            <a:endParaRPr lang="en-US"/>
          </a:p>
          <a:p>
            <a:pPr lvl="3"/>
            <a:r>
              <a:rPr lang="en-US" dirty="0"/>
              <a:t>4</a:t>
            </a:r>
            <a:endParaRPr lang="en-US"/>
          </a:p>
          <a:p>
            <a:pPr lvl="4"/>
            <a:r>
              <a:rPr lang="en-US" dirty="0"/>
              <a:t>5</a:t>
            </a:r>
            <a:endParaRPr lang="en-US"/>
          </a:p>
          <a:p>
            <a:pPr lvl="5"/>
            <a:endParaRPr lang="en-US" dirty="0"/>
          </a:p>
        </p:txBody>
      </p:sp>
      <p:sp>
        <p:nvSpPr>
          <p:cNvPr id="69" name="Text Placeholder note">
            <a:extLst>
              <a:ext uri="{FF2B5EF4-FFF2-40B4-BE49-F238E27FC236}">
                <a16:creationId xmlns:a16="http://schemas.microsoft.com/office/drawing/2014/main" id="{5A85FA5D-FD54-48AB-BDA3-69292015C81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C2D2C2C9-5AB3-4071-89F1-AA5D33D3738E}"/>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8C11D99F-A878-44EE-A59A-3E793590041A}"/>
              </a:ext>
            </a:extLst>
          </p:cNvPr>
          <p:cNvSpPr>
            <a:spLocks noGrp="1"/>
          </p:cNvSpPr>
          <p:nvPr>
            <p:ph type="ftr" sz="quarter" idx="221"/>
          </p:nvPr>
        </p:nvSpPr>
        <p:spPr/>
        <p:txBody>
          <a:bodyPr/>
          <a:lstStyle/>
          <a:p>
            <a:endParaRPr lang="en-US" dirty="0"/>
          </a:p>
        </p:txBody>
      </p:sp>
      <p:sp>
        <p:nvSpPr>
          <p:cNvPr id="5" name="Slide Number Placeholder 4">
            <a:extLst>
              <a:ext uri="{FF2B5EF4-FFF2-40B4-BE49-F238E27FC236}">
                <a16:creationId xmlns:a16="http://schemas.microsoft.com/office/drawing/2014/main" id="{0F80C26E-D322-4DC1-ADF7-BEF3ACD61A6D}"/>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65450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bstones + image 3">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1F0D999-B881-4265-B9B7-F3E5083B0C13}"/>
              </a:ext>
            </a:extLst>
          </p:cNvPr>
          <p:cNvSpPr>
            <a:spLocks noGrp="1"/>
          </p:cNvSpPr>
          <p:nvPr>
            <p:ph type="pic" sz="quarter" idx="222" hasCustomPrompt="1"/>
          </p:nvPr>
        </p:nvSpPr>
        <p:spPr>
          <a:xfrm>
            <a:off x="4352263"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24" name="Picture Placeholder 7">
            <a:extLst>
              <a:ext uri="{FF2B5EF4-FFF2-40B4-BE49-F238E27FC236}">
                <a16:creationId xmlns:a16="http://schemas.microsoft.com/office/drawing/2014/main" id="{8E14E794-B542-45D4-B45E-2FEC7E05483B}"/>
              </a:ext>
            </a:extLst>
          </p:cNvPr>
          <p:cNvSpPr>
            <a:spLocks noGrp="1"/>
          </p:cNvSpPr>
          <p:nvPr>
            <p:ph type="pic" sz="quarter" idx="225" hasCustomPrompt="1"/>
          </p:nvPr>
        </p:nvSpPr>
        <p:spPr>
          <a:xfrm>
            <a:off x="8128800"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2051824"/>
            <a:ext cx="3488400" cy="10116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2" name="Title 1">
            <a:extLst>
              <a:ext uri="{FF2B5EF4-FFF2-40B4-BE49-F238E27FC236}">
                <a16:creationId xmlns:a16="http://schemas.microsoft.com/office/drawing/2014/main" id="{6E5AA68B-9376-4B33-B28B-4BCD6FCA6B16}"/>
              </a:ext>
            </a:extLst>
          </p:cNvPr>
          <p:cNvSpPr>
            <a:spLocks noGrp="1"/>
          </p:cNvSpPr>
          <p:nvPr>
            <p:ph type="title" hasCustomPrompt="1"/>
          </p:nvPr>
        </p:nvSpPr>
        <p:spPr>
          <a:xfrm>
            <a:off x="576000" y="576000"/>
            <a:ext cx="11041200" cy="439200"/>
          </a:xfrm>
        </p:spPr>
        <p:txBody>
          <a:bodyPr/>
          <a:lstStyle/>
          <a:p>
            <a:r>
              <a:rPr lang="en-US" dirty="0"/>
              <a:t>Click to add title</a:t>
            </a:r>
            <a:endParaRPr lang="en-US"/>
          </a:p>
        </p:txBody>
      </p:sp>
      <p:sp>
        <p:nvSpPr>
          <p:cNvPr id="17" name="Subtitle">
            <a:extLst>
              <a:ext uri="{FF2B5EF4-FFF2-40B4-BE49-F238E27FC236}">
                <a16:creationId xmlns:a16="http://schemas.microsoft.com/office/drawing/2014/main" id="{3F63A0D4-40F7-469A-9608-E778535B7819}"/>
              </a:ext>
            </a:extLst>
          </p:cNvPr>
          <p:cNvSpPr>
            <a:spLocks noGrp="1"/>
          </p:cNvSpPr>
          <p:nvPr>
            <p:ph type="subTitle" idx="231"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3315600"/>
            <a:ext cx="3488400" cy="190500"/>
          </a:xfrm>
        </p:spPr>
        <p:txBody>
          <a:bodyPr lIns="180000" rIns="180000"/>
          <a:lstStyle>
            <a:lvl1pPr marL="0" indent="0">
              <a:buNone/>
              <a:defRPr sz="1000"/>
            </a:lvl1pPr>
          </a:lstStyle>
          <a:p>
            <a:pPr lvl="0"/>
            <a:r>
              <a:rPr lang="en-US" dirty="0"/>
              <a:t>Click to add eyebrow</a:t>
            </a:r>
            <a:endParaRPr lang="en-US"/>
          </a:p>
        </p:txBody>
      </p:sp>
      <p:sp>
        <p:nvSpPr>
          <p:cNvPr id="22" name="Text Placeholder 8">
            <a:extLst>
              <a:ext uri="{FF2B5EF4-FFF2-40B4-BE49-F238E27FC236}">
                <a16:creationId xmlns:a16="http://schemas.microsoft.com/office/drawing/2014/main" id="{A39C43DA-70D9-487D-BD41-4A0673C0654E}"/>
              </a:ext>
            </a:extLst>
          </p:cNvPr>
          <p:cNvSpPr>
            <a:spLocks noGrp="1"/>
          </p:cNvSpPr>
          <p:nvPr>
            <p:ph type="body" sz="quarter" idx="223" hasCustomPrompt="1"/>
          </p:nvPr>
        </p:nvSpPr>
        <p:spPr>
          <a:xfrm>
            <a:off x="4352263"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3" name="Text Placeholder 19">
            <a:extLst>
              <a:ext uri="{FF2B5EF4-FFF2-40B4-BE49-F238E27FC236}">
                <a16:creationId xmlns:a16="http://schemas.microsoft.com/office/drawing/2014/main" id="{4F829E74-627D-4C87-87A6-F114EA88D9DC}"/>
              </a:ext>
            </a:extLst>
          </p:cNvPr>
          <p:cNvSpPr>
            <a:spLocks noGrp="1"/>
          </p:cNvSpPr>
          <p:nvPr>
            <p:ph type="body" sz="quarter" idx="224" hasCustomPrompt="1"/>
          </p:nvPr>
        </p:nvSpPr>
        <p:spPr>
          <a:xfrm>
            <a:off x="4352263" y="3315600"/>
            <a:ext cx="3488400" cy="190500"/>
          </a:xfrm>
        </p:spPr>
        <p:txBody>
          <a:bodyPr lIns="180000" rIns="180000"/>
          <a:lstStyle>
            <a:lvl1pPr marL="0" indent="0">
              <a:buNone/>
              <a:defRPr sz="1000"/>
            </a:lvl1pPr>
          </a:lstStyle>
          <a:p>
            <a:pPr lvl="0"/>
            <a:r>
              <a:rPr lang="en-US" dirty="0"/>
              <a:t>Click to add eyebrow</a:t>
            </a:r>
            <a:endParaRPr lang="en-US"/>
          </a:p>
        </p:txBody>
      </p:sp>
      <p:sp>
        <p:nvSpPr>
          <p:cNvPr id="25" name="Text Placeholder 8">
            <a:extLst>
              <a:ext uri="{FF2B5EF4-FFF2-40B4-BE49-F238E27FC236}">
                <a16:creationId xmlns:a16="http://schemas.microsoft.com/office/drawing/2014/main" id="{CCE548B8-C829-4163-8C36-ED96CD7AA4FE}"/>
              </a:ext>
            </a:extLst>
          </p:cNvPr>
          <p:cNvSpPr>
            <a:spLocks noGrp="1"/>
          </p:cNvSpPr>
          <p:nvPr>
            <p:ph type="body" sz="quarter" idx="226" hasCustomPrompt="1"/>
          </p:nvPr>
        </p:nvSpPr>
        <p:spPr>
          <a:xfrm>
            <a:off x="8128800" y="3060634"/>
            <a:ext cx="3489328" cy="2565401"/>
          </a:xfrm>
          <a:prstGeom prst="round2SameRect">
            <a:avLst>
              <a:gd name="adj1" fmla="val 0"/>
              <a:gd name="adj2" fmla="val 6302"/>
            </a:avLst>
          </a:prstGeom>
          <a:solidFill>
            <a:schemeClr val="bg2">
              <a:lumMod val="40000"/>
              <a:lumOff val="60000"/>
            </a:schemeClr>
          </a:solidFill>
        </p:spPr>
        <p:txBody>
          <a:bodyPr lIns="180000" tIns="432000" rIns="180000" bIns="432000"/>
          <a:lstStyle>
            <a:lvl1pPr marL="0" indent="0">
              <a:spcAft>
                <a:spcPts val="1400"/>
              </a:spcAft>
              <a:buFont typeface="Arial" panose="020B0604020202020204" pitchFamily="34" charset="0"/>
              <a:buChar char="​"/>
              <a:defRPr sz="1800" b="1">
                <a:solidFill>
                  <a:schemeClr val="accent1"/>
                </a:solidFill>
              </a:defRPr>
            </a:lvl1pPr>
            <a:lvl2pPr marL="0" indent="0">
              <a:buFont typeface="Arial" panose="020B0604020202020204" pitchFamily="34" charset="0"/>
              <a:buChar char="​"/>
              <a:defRPr sz="1200"/>
            </a:lvl2pPr>
            <a:lvl3pPr marL="144000" indent="-144000">
              <a:defRPr sz="1200"/>
            </a:lvl3pPr>
            <a:lvl4pPr>
              <a:defRPr sz="1200"/>
            </a:lvl4pPr>
            <a:lvl5pPr>
              <a:defRPr sz="12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6" name="Text Placeholder 19">
            <a:extLst>
              <a:ext uri="{FF2B5EF4-FFF2-40B4-BE49-F238E27FC236}">
                <a16:creationId xmlns:a16="http://schemas.microsoft.com/office/drawing/2014/main" id="{F4D79688-8CCA-4793-9FDD-CDEE72B6E23B}"/>
              </a:ext>
            </a:extLst>
          </p:cNvPr>
          <p:cNvSpPr>
            <a:spLocks noGrp="1"/>
          </p:cNvSpPr>
          <p:nvPr>
            <p:ph type="body" sz="quarter" idx="227" hasCustomPrompt="1"/>
          </p:nvPr>
        </p:nvSpPr>
        <p:spPr>
          <a:xfrm>
            <a:off x="8128800" y="3315600"/>
            <a:ext cx="3488400" cy="190500"/>
          </a:xfrm>
        </p:spPr>
        <p:txBody>
          <a:bodyPr lIns="180000" rIns="180000"/>
          <a:lstStyle>
            <a:lvl1pPr marL="0" indent="0">
              <a:buNone/>
              <a:defRPr sz="1000"/>
            </a:lvl1pPr>
          </a:lstStyle>
          <a:p>
            <a:pPr lvl="0"/>
            <a:r>
              <a:rPr lang="en-US" dirty="0"/>
              <a:t>Click to add eyebrow</a:t>
            </a:r>
            <a:endParaRPr lang="en-US"/>
          </a:p>
        </p:txBody>
      </p:sp>
      <p:sp>
        <p:nvSpPr>
          <p:cNvPr id="18" name="Text Placeholder note">
            <a:extLst>
              <a:ext uri="{FF2B5EF4-FFF2-40B4-BE49-F238E27FC236}">
                <a16:creationId xmlns:a16="http://schemas.microsoft.com/office/drawing/2014/main" id="{848AA251-AE57-4689-8B51-C2F5872224BE}"/>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0" name="Date Placeholder 29">
            <a:extLst>
              <a:ext uri="{FF2B5EF4-FFF2-40B4-BE49-F238E27FC236}">
                <a16:creationId xmlns:a16="http://schemas.microsoft.com/office/drawing/2014/main" id="{09301D80-5696-489F-89D4-58D4D52B082A}"/>
              </a:ext>
            </a:extLst>
          </p:cNvPr>
          <p:cNvSpPr>
            <a:spLocks noGrp="1"/>
          </p:cNvSpPr>
          <p:nvPr>
            <p:ph type="dt" sz="half" idx="228"/>
          </p:nvPr>
        </p:nvSpPr>
        <p:spPr/>
        <p:txBody>
          <a:bodyPr/>
          <a:lstStyle/>
          <a:p>
            <a:endParaRPr lang="en-US" dirty="0"/>
          </a:p>
        </p:txBody>
      </p:sp>
      <p:sp>
        <p:nvSpPr>
          <p:cNvPr id="31" name="Footer Placeholder 30">
            <a:extLst>
              <a:ext uri="{FF2B5EF4-FFF2-40B4-BE49-F238E27FC236}">
                <a16:creationId xmlns:a16="http://schemas.microsoft.com/office/drawing/2014/main" id="{1E553415-68F4-4FFD-8A7F-002152A64B37}"/>
              </a:ext>
            </a:extLst>
          </p:cNvPr>
          <p:cNvSpPr>
            <a:spLocks noGrp="1"/>
          </p:cNvSpPr>
          <p:nvPr>
            <p:ph type="ftr" sz="quarter" idx="229"/>
          </p:nvPr>
        </p:nvSpPr>
        <p:spPr/>
        <p:txBody>
          <a:bodyPr/>
          <a:lstStyle/>
          <a:p>
            <a:endParaRPr lang="en-US" dirty="0"/>
          </a:p>
        </p:txBody>
      </p:sp>
      <p:sp>
        <p:nvSpPr>
          <p:cNvPr id="32" name="Slide Number Placeholder 31">
            <a:extLst>
              <a:ext uri="{FF2B5EF4-FFF2-40B4-BE49-F238E27FC236}">
                <a16:creationId xmlns:a16="http://schemas.microsoft.com/office/drawing/2014/main" id="{7EFB209A-F76C-4969-A27F-D0C8DCC5AC83}"/>
              </a:ext>
            </a:extLst>
          </p:cNvPr>
          <p:cNvSpPr>
            <a:spLocks noGrp="1"/>
          </p:cNvSpPr>
          <p:nvPr>
            <p:ph type="sldNum" sz="quarter" idx="23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7069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bstones + image 8">
    <p:spTree>
      <p:nvGrpSpPr>
        <p:cNvPr id="1" name=""/>
        <p:cNvGrpSpPr/>
        <p:nvPr/>
      </p:nvGrpSpPr>
      <p:grpSpPr>
        <a:xfrm>
          <a:off x="0" y="0"/>
          <a:ext cx="0" cy="0"/>
          <a:chOff x="0" y="0"/>
          <a:chExt cx="0" cy="0"/>
        </a:xfrm>
      </p:grpSpPr>
      <p:sp>
        <p:nvSpPr>
          <p:cNvPr id="41" name="Picture Placeholder 7">
            <a:extLst>
              <a:ext uri="{FF2B5EF4-FFF2-40B4-BE49-F238E27FC236}">
                <a16:creationId xmlns:a16="http://schemas.microsoft.com/office/drawing/2014/main" id="{A0CFFCB3-C846-42E1-A469-E70EDA27A43A}"/>
              </a:ext>
            </a:extLst>
          </p:cNvPr>
          <p:cNvSpPr>
            <a:spLocks noGrp="1"/>
          </p:cNvSpPr>
          <p:nvPr>
            <p:ph type="pic" sz="quarter" idx="240" hasCustomPrompt="1"/>
          </p:nvPr>
        </p:nvSpPr>
        <p:spPr>
          <a:xfrm>
            <a:off x="574675"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44" name="Picture Placeholder 7">
            <a:extLst>
              <a:ext uri="{FF2B5EF4-FFF2-40B4-BE49-F238E27FC236}">
                <a16:creationId xmlns:a16="http://schemas.microsoft.com/office/drawing/2014/main" id="{30414505-4B7A-489A-B077-5167CFB824C5}"/>
              </a:ext>
            </a:extLst>
          </p:cNvPr>
          <p:cNvSpPr>
            <a:spLocks noGrp="1"/>
          </p:cNvSpPr>
          <p:nvPr>
            <p:ph type="pic" sz="quarter" idx="243" hasCustomPrompt="1"/>
          </p:nvPr>
        </p:nvSpPr>
        <p:spPr>
          <a:xfrm>
            <a:off x="34063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47" name="Picture Placeholder 7">
            <a:extLst>
              <a:ext uri="{FF2B5EF4-FFF2-40B4-BE49-F238E27FC236}">
                <a16:creationId xmlns:a16="http://schemas.microsoft.com/office/drawing/2014/main" id="{9EACCDAA-B434-4E5E-AC1B-2718F146286F}"/>
              </a:ext>
            </a:extLst>
          </p:cNvPr>
          <p:cNvSpPr>
            <a:spLocks noGrp="1"/>
          </p:cNvSpPr>
          <p:nvPr>
            <p:ph type="pic" sz="quarter" idx="246" hasCustomPrompt="1"/>
          </p:nvPr>
        </p:nvSpPr>
        <p:spPr>
          <a:xfrm>
            <a:off x="6240466"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50" name="Picture Placeholder 7">
            <a:extLst>
              <a:ext uri="{FF2B5EF4-FFF2-40B4-BE49-F238E27FC236}">
                <a16:creationId xmlns:a16="http://schemas.microsoft.com/office/drawing/2014/main" id="{0D829F9A-6DB2-4FEA-8702-780F8A7208EB}"/>
              </a:ext>
            </a:extLst>
          </p:cNvPr>
          <p:cNvSpPr>
            <a:spLocks noGrp="1"/>
          </p:cNvSpPr>
          <p:nvPr>
            <p:ph type="pic" sz="quarter" idx="249" hasCustomPrompt="1"/>
          </p:nvPr>
        </p:nvSpPr>
        <p:spPr>
          <a:xfrm>
            <a:off x="9070541" y="3280663"/>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12" name="Picture Placeholder 7">
            <a:extLst>
              <a:ext uri="{FF2B5EF4-FFF2-40B4-BE49-F238E27FC236}">
                <a16:creationId xmlns:a16="http://schemas.microsoft.com/office/drawing/2014/main" id="{9C4460D6-70DF-48BE-8E18-9D62976099DC}"/>
              </a:ext>
            </a:extLst>
          </p:cNvPr>
          <p:cNvSpPr>
            <a:spLocks noGrp="1"/>
          </p:cNvSpPr>
          <p:nvPr>
            <p:ph type="pic" sz="quarter" idx="13" hasCustomPrompt="1"/>
          </p:nvPr>
        </p:nvSpPr>
        <p:spPr>
          <a:xfrm>
            <a:off x="574672"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32" name="Picture Placeholder 7">
            <a:extLst>
              <a:ext uri="{FF2B5EF4-FFF2-40B4-BE49-F238E27FC236}">
                <a16:creationId xmlns:a16="http://schemas.microsoft.com/office/drawing/2014/main" id="{8E42C406-35CE-4F6F-BF2C-B67F314FCF37}"/>
              </a:ext>
            </a:extLst>
          </p:cNvPr>
          <p:cNvSpPr>
            <a:spLocks noGrp="1"/>
          </p:cNvSpPr>
          <p:nvPr>
            <p:ph type="pic" sz="quarter" idx="231" hasCustomPrompt="1"/>
          </p:nvPr>
        </p:nvSpPr>
        <p:spPr>
          <a:xfrm>
            <a:off x="34063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35" name="Picture Placeholder 7">
            <a:extLst>
              <a:ext uri="{FF2B5EF4-FFF2-40B4-BE49-F238E27FC236}">
                <a16:creationId xmlns:a16="http://schemas.microsoft.com/office/drawing/2014/main" id="{A73FC4D5-D3F4-4ADC-A43E-64E5293AA217}"/>
              </a:ext>
            </a:extLst>
          </p:cNvPr>
          <p:cNvSpPr>
            <a:spLocks noGrp="1"/>
          </p:cNvSpPr>
          <p:nvPr>
            <p:ph type="pic" sz="quarter" idx="234" hasCustomPrompt="1"/>
          </p:nvPr>
        </p:nvSpPr>
        <p:spPr>
          <a:xfrm>
            <a:off x="6240463"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38" name="Picture Placeholder 7">
            <a:extLst>
              <a:ext uri="{FF2B5EF4-FFF2-40B4-BE49-F238E27FC236}">
                <a16:creationId xmlns:a16="http://schemas.microsoft.com/office/drawing/2014/main" id="{583340AE-C2B3-4432-9333-0A3AA5A7A8E6}"/>
              </a:ext>
            </a:extLst>
          </p:cNvPr>
          <p:cNvSpPr>
            <a:spLocks noGrp="1"/>
          </p:cNvSpPr>
          <p:nvPr>
            <p:ph type="pic" sz="quarter" idx="237" hasCustomPrompt="1"/>
          </p:nvPr>
        </p:nvSpPr>
        <p:spPr>
          <a:xfrm>
            <a:off x="9070538" y="575010"/>
            <a:ext cx="2545200" cy="738000"/>
          </a:xfrm>
          <a:prstGeom prst="round2SameRect">
            <a:avLst>
              <a:gd name="adj1" fmla="val 12886"/>
              <a:gd name="adj2" fmla="val 0"/>
            </a:avLst>
          </a:prstGeom>
          <a:solidFill>
            <a:schemeClr val="bg2"/>
          </a:solidFill>
        </p:spPr>
        <p:txBody>
          <a:bodyPr lIns="36000" tIns="0" anchor="t" anchorCtr="0"/>
          <a:lstStyle>
            <a:lvl1pPr marL="0" indent="0" algn="l">
              <a:buNone/>
              <a:defRPr sz="1050">
                <a:solidFill>
                  <a:schemeClr val="tx2"/>
                </a:solidFill>
              </a:defRPr>
            </a:lvl1pPr>
          </a:lstStyle>
          <a:p>
            <a:r>
              <a:rPr lang="en-US" dirty="0"/>
              <a:t>Click icon to add picture or click on frame and insert picture from Templafy Images</a:t>
            </a:r>
            <a:endParaRPr lang="en-US"/>
          </a:p>
        </p:txBody>
      </p:sp>
      <p:sp>
        <p:nvSpPr>
          <p:cNvPr id="9" name="Text Placeholder 8">
            <a:extLst>
              <a:ext uri="{FF2B5EF4-FFF2-40B4-BE49-F238E27FC236}">
                <a16:creationId xmlns:a16="http://schemas.microsoft.com/office/drawing/2014/main" id="{CD39A032-CC51-4C27-B9A0-8EEE94407AF4}"/>
              </a:ext>
            </a:extLst>
          </p:cNvPr>
          <p:cNvSpPr>
            <a:spLocks noGrp="1"/>
          </p:cNvSpPr>
          <p:nvPr>
            <p:ph type="body" sz="quarter" idx="220" hasCustomPrompt="1"/>
          </p:nvPr>
        </p:nvSpPr>
        <p:spPr>
          <a:xfrm>
            <a:off x="574672"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0" name="Text Placeholder 19">
            <a:extLst>
              <a:ext uri="{FF2B5EF4-FFF2-40B4-BE49-F238E27FC236}">
                <a16:creationId xmlns:a16="http://schemas.microsoft.com/office/drawing/2014/main" id="{13A18A77-81D6-454C-B733-017A1837CF58}"/>
              </a:ext>
            </a:extLst>
          </p:cNvPr>
          <p:cNvSpPr>
            <a:spLocks noGrp="1"/>
          </p:cNvSpPr>
          <p:nvPr>
            <p:ph type="body" sz="quarter" idx="221" hasCustomPrompt="1"/>
          </p:nvPr>
        </p:nvSpPr>
        <p:spPr>
          <a:xfrm>
            <a:off x="574672"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33" name="Text Placeholder 8">
            <a:extLst>
              <a:ext uri="{FF2B5EF4-FFF2-40B4-BE49-F238E27FC236}">
                <a16:creationId xmlns:a16="http://schemas.microsoft.com/office/drawing/2014/main" id="{73F70498-8A99-4B13-AA1D-FD0C22EE33FE}"/>
              </a:ext>
            </a:extLst>
          </p:cNvPr>
          <p:cNvSpPr>
            <a:spLocks noGrp="1"/>
          </p:cNvSpPr>
          <p:nvPr>
            <p:ph type="body" sz="quarter" idx="232" hasCustomPrompt="1"/>
          </p:nvPr>
        </p:nvSpPr>
        <p:spPr>
          <a:xfrm>
            <a:off x="34063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34" name="Text Placeholder 19">
            <a:extLst>
              <a:ext uri="{FF2B5EF4-FFF2-40B4-BE49-F238E27FC236}">
                <a16:creationId xmlns:a16="http://schemas.microsoft.com/office/drawing/2014/main" id="{FFA0AA38-9ECC-4AD5-B7AF-EE3F63F23993}"/>
              </a:ext>
            </a:extLst>
          </p:cNvPr>
          <p:cNvSpPr>
            <a:spLocks noGrp="1"/>
          </p:cNvSpPr>
          <p:nvPr>
            <p:ph type="body" sz="quarter" idx="233" hasCustomPrompt="1"/>
          </p:nvPr>
        </p:nvSpPr>
        <p:spPr>
          <a:xfrm>
            <a:off x="3406338"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36" name="Text Placeholder 8">
            <a:extLst>
              <a:ext uri="{FF2B5EF4-FFF2-40B4-BE49-F238E27FC236}">
                <a16:creationId xmlns:a16="http://schemas.microsoft.com/office/drawing/2014/main" id="{03F4BA5E-DDED-42C9-823F-C7E4A03226F2}"/>
              </a:ext>
            </a:extLst>
          </p:cNvPr>
          <p:cNvSpPr>
            <a:spLocks noGrp="1"/>
          </p:cNvSpPr>
          <p:nvPr>
            <p:ph type="body" sz="quarter" idx="235" hasCustomPrompt="1"/>
          </p:nvPr>
        </p:nvSpPr>
        <p:spPr>
          <a:xfrm>
            <a:off x="6240463"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37" name="Text Placeholder 19">
            <a:extLst>
              <a:ext uri="{FF2B5EF4-FFF2-40B4-BE49-F238E27FC236}">
                <a16:creationId xmlns:a16="http://schemas.microsoft.com/office/drawing/2014/main" id="{822A0378-5C2B-411B-9C5E-D9E2E2E42B27}"/>
              </a:ext>
            </a:extLst>
          </p:cNvPr>
          <p:cNvSpPr>
            <a:spLocks noGrp="1"/>
          </p:cNvSpPr>
          <p:nvPr>
            <p:ph type="body" sz="quarter" idx="236" hasCustomPrompt="1"/>
          </p:nvPr>
        </p:nvSpPr>
        <p:spPr>
          <a:xfrm>
            <a:off x="6240463"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39" name="Text Placeholder 8">
            <a:extLst>
              <a:ext uri="{FF2B5EF4-FFF2-40B4-BE49-F238E27FC236}">
                <a16:creationId xmlns:a16="http://schemas.microsoft.com/office/drawing/2014/main" id="{5A48ACF6-8F85-47FA-9D26-84B5101FD20C}"/>
              </a:ext>
            </a:extLst>
          </p:cNvPr>
          <p:cNvSpPr>
            <a:spLocks noGrp="1"/>
          </p:cNvSpPr>
          <p:nvPr>
            <p:ph type="body" sz="quarter" idx="238" hasCustomPrompt="1"/>
          </p:nvPr>
        </p:nvSpPr>
        <p:spPr>
          <a:xfrm>
            <a:off x="9070538" y="1311829"/>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0" name="Text Placeholder 19">
            <a:extLst>
              <a:ext uri="{FF2B5EF4-FFF2-40B4-BE49-F238E27FC236}">
                <a16:creationId xmlns:a16="http://schemas.microsoft.com/office/drawing/2014/main" id="{4A6F6126-6743-4EE4-97AE-6D19E42E5E5E}"/>
              </a:ext>
            </a:extLst>
          </p:cNvPr>
          <p:cNvSpPr>
            <a:spLocks noGrp="1"/>
          </p:cNvSpPr>
          <p:nvPr>
            <p:ph type="body" sz="quarter" idx="239" hasCustomPrompt="1"/>
          </p:nvPr>
        </p:nvSpPr>
        <p:spPr>
          <a:xfrm>
            <a:off x="9070538" y="1484598"/>
            <a:ext cx="2545200" cy="190500"/>
          </a:xfrm>
        </p:spPr>
        <p:txBody>
          <a:bodyPr lIns="180000" rIns="180000"/>
          <a:lstStyle>
            <a:lvl1pPr marL="0" indent="0">
              <a:buNone/>
              <a:defRPr sz="1000"/>
            </a:lvl1pPr>
          </a:lstStyle>
          <a:p>
            <a:pPr lvl="0"/>
            <a:r>
              <a:rPr lang="en-US" dirty="0"/>
              <a:t>Click to add eyebrow</a:t>
            </a:r>
            <a:endParaRPr lang="en-US"/>
          </a:p>
        </p:txBody>
      </p:sp>
      <p:sp>
        <p:nvSpPr>
          <p:cNvPr id="42" name="Text Placeholder 8">
            <a:extLst>
              <a:ext uri="{FF2B5EF4-FFF2-40B4-BE49-F238E27FC236}">
                <a16:creationId xmlns:a16="http://schemas.microsoft.com/office/drawing/2014/main" id="{AB34E4E2-D251-40A6-B579-11B7EEC1DE94}"/>
              </a:ext>
            </a:extLst>
          </p:cNvPr>
          <p:cNvSpPr>
            <a:spLocks noGrp="1"/>
          </p:cNvSpPr>
          <p:nvPr>
            <p:ph type="body" sz="quarter" idx="241" hasCustomPrompt="1"/>
          </p:nvPr>
        </p:nvSpPr>
        <p:spPr>
          <a:xfrm>
            <a:off x="574675"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3" name="Text Placeholder 19">
            <a:extLst>
              <a:ext uri="{FF2B5EF4-FFF2-40B4-BE49-F238E27FC236}">
                <a16:creationId xmlns:a16="http://schemas.microsoft.com/office/drawing/2014/main" id="{0A28A3F8-D5BC-4A27-A255-F835FF968277}"/>
              </a:ext>
            </a:extLst>
          </p:cNvPr>
          <p:cNvSpPr>
            <a:spLocks noGrp="1"/>
          </p:cNvSpPr>
          <p:nvPr>
            <p:ph type="body" sz="quarter" idx="242" hasCustomPrompt="1"/>
          </p:nvPr>
        </p:nvSpPr>
        <p:spPr>
          <a:xfrm>
            <a:off x="574675"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45" name="Text Placeholder 8">
            <a:extLst>
              <a:ext uri="{FF2B5EF4-FFF2-40B4-BE49-F238E27FC236}">
                <a16:creationId xmlns:a16="http://schemas.microsoft.com/office/drawing/2014/main" id="{85922FEA-10B4-4050-818A-B705CE7D949B}"/>
              </a:ext>
            </a:extLst>
          </p:cNvPr>
          <p:cNvSpPr>
            <a:spLocks noGrp="1"/>
          </p:cNvSpPr>
          <p:nvPr>
            <p:ph type="body" sz="quarter" idx="244" hasCustomPrompt="1"/>
          </p:nvPr>
        </p:nvSpPr>
        <p:spPr>
          <a:xfrm>
            <a:off x="34063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6" name="Text Placeholder 19">
            <a:extLst>
              <a:ext uri="{FF2B5EF4-FFF2-40B4-BE49-F238E27FC236}">
                <a16:creationId xmlns:a16="http://schemas.microsoft.com/office/drawing/2014/main" id="{9F16E667-C7C7-4153-BA2C-9DEF7EC7FF10}"/>
              </a:ext>
            </a:extLst>
          </p:cNvPr>
          <p:cNvSpPr>
            <a:spLocks noGrp="1"/>
          </p:cNvSpPr>
          <p:nvPr>
            <p:ph type="body" sz="quarter" idx="245" hasCustomPrompt="1"/>
          </p:nvPr>
        </p:nvSpPr>
        <p:spPr>
          <a:xfrm>
            <a:off x="3406341"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48" name="Text Placeholder 8">
            <a:extLst>
              <a:ext uri="{FF2B5EF4-FFF2-40B4-BE49-F238E27FC236}">
                <a16:creationId xmlns:a16="http://schemas.microsoft.com/office/drawing/2014/main" id="{AA9CD2F8-D21A-4EDA-8748-BBA5789EBCE3}"/>
              </a:ext>
            </a:extLst>
          </p:cNvPr>
          <p:cNvSpPr>
            <a:spLocks noGrp="1"/>
          </p:cNvSpPr>
          <p:nvPr>
            <p:ph type="body" sz="quarter" idx="247" hasCustomPrompt="1"/>
          </p:nvPr>
        </p:nvSpPr>
        <p:spPr>
          <a:xfrm>
            <a:off x="6240466"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49" name="Text Placeholder 19">
            <a:extLst>
              <a:ext uri="{FF2B5EF4-FFF2-40B4-BE49-F238E27FC236}">
                <a16:creationId xmlns:a16="http://schemas.microsoft.com/office/drawing/2014/main" id="{E96D404D-DFA5-4F47-96E8-0194009056A4}"/>
              </a:ext>
            </a:extLst>
          </p:cNvPr>
          <p:cNvSpPr>
            <a:spLocks noGrp="1"/>
          </p:cNvSpPr>
          <p:nvPr>
            <p:ph type="body" sz="quarter" idx="248" hasCustomPrompt="1"/>
          </p:nvPr>
        </p:nvSpPr>
        <p:spPr>
          <a:xfrm>
            <a:off x="6240466"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51" name="Text Placeholder 8">
            <a:extLst>
              <a:ext uri="{FF2B5EF4-FFF2-40B4-BE49-F238E27FC236}">
                <a16:creationId xmlns:a16="http://schemas.microsoft.com/office/drawing/2014/main" id="{FC9017A7-FB73-47D9-B438-DC297A970F0F}"/>
              </a:ext>
            </a:extLst>
          </p:cNvPr>
          <p:cNvSpPr>
            <a:spLocks noGrp="1"/>
          </p:cNvSpPr>
          <p:nvPr>
            <p:ph type="body" sz="quarter" idx="250" hasCustomPrompt="1"/>
          </p:nvPr>
        </p:nvSpPr>
        <p:spPr>
          <a:xfrm>
            <a:off x="9070541" y="4017482"/>
            <a:ext cx="2545200" cy="1648800"/>
          </a:xfrm>
          <a:prstGeom prst="round2SameRect">
            <a:avLst>
              <a:gd name="adj1" fmla="val 0"/>
              <a:gd name="adj2" fmla="val 6302"/>
            </a:avLst>
          </a:prstGeom>
          <a:solidFill>
            <a:schemeClr val="bg2">
              <a:lumMod val="40000"/>
              <a:lumOff val="60000"/>
            </a:schemeClr>
          </a:solidFill>
        </p:spPr>
        <p:txBody>
          <a:bodyPr lIns="180000" tIns="360000" rIns="180000" bIns="360000"/>
          <a:lstStyle>
            <a:lvl1pPr marL="0" indent="0">
              <a:spcAft>
                <a:spcPts val="500"/>
              </a:spcAft>
              <a:buFont typeface="Arial" panose="020B0604020202020204" pitchFamily="34" charset="0"/>
              <a:buChar char="​"/>
              <a:defRPr sz="1600" b="1">
                <a:solidFill>
                  <a:schemeClr val="accent1"/>
                </a:solidFill>
              </a:defRPr>
            </a:lvl1pPr>
            <a:lvl2pPr marL="0" indent="0">
              <a:buFont typeface="Arial" panose="020B0604020202020204" pitchFamily="34" charset="0"/>
              <a:buChar char="​"/>
              <a:defRPr sz="1000"/>
            </a:lvl2pPr>
            <a:lvl3pPr marL="144000" indent="-144000">
              <a:defRPr sz="1000"/>
            </a:lvl3pPr>
            <a:lvl4pPr>
              <a:defRPr sz="1000"/>
            </a:lvl4pPr>
            <a:lvl5pPr>
              <a:defRPr sz="1000"/>
            </a:lvl5pPr>
          </a:lstStyle>
          <a:p>
            <a:pPr lvl="0"/>
            <a:r>
              <a:rPr lang="en-US" dirty="0"/>
              <a:t>Click to add text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52" name="Text Placeholder 19">
            <a:extLst>
              <a:ext uri="{FF2B5EF4-FFF2-40B4-BE49-F238E27FC236}">
                <a16:creationId xmlns:a16="http://schemas.microsoft.com/office/drawing/2014/main" id="{24A91D53-1C09-4DC8-A4B5-CD2A69EA81FC}"/>
              </a:ext>
            </a:extLst>
          </p:cNvPr>
          <p:cNvSpPr>
            <a:spLocks noGrp="1"/>
          </p:cNvSpPr>
          <p:nvPr>
            <p:ph type="body" sz="quarter" idx="251" hasCustomPrompt="1"/>
          </p:nvPr>
        </p:nvSpPr>
        <p:spPr>
          <a:xfrm>
            <a:off x="9070541" y="4190251"/>
            <a:ext cx="2545200" cy="190500"/>
          </a:xfrm>
        </p:spPr>
        <p:txBody>
          <a:bodyPr lIns="180000" rIns="180000"/>
          <a:lstStyle>
            <a:lvl1pPr marL="0" indent="0">
              <a:buNone/>
              <a:defRPr sz="1000"/>
            </a:lvl1pPr>
          </a:lstStyle>
          <a:p>
            <a:pPr lvl="0"/>
            <a:r>
              <a:rPr lang="en-US" dirty="0"/>
              <a:t>Click to add eyebrow</a:t>
            </a:r>
            <a:endParaRPr lang="en-US"/>
          </a:p>
        </p:txBody>
      </p:sp>
      <p:sp>
        <p:nvSpPr>
          <p:cNvPr id="31" name="Text Placeholder note">
            <a:extLst>
              <a:ext uri="{FF2B5EF4-FFF2-40B4-BE49-F238E27FC236}">
                <a16:creationId xmlns:a16="http://schemas.microsoft.com/office/drawing/2014/main" id="{F14EF1B0-24C9-44E2-B25E-F88333ECD627}"/>
              </a:ext>
            </a:extLst>
          </p:cNvPr>
          <p:cNvSpPr>
            <a:spLocks noGrp="1"/>
          </p:cNvSpPr>
          <p:nvPr>
            <p:ph type="body" sz="quarter" idx="256"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E7528026-C819-4CCB-8309-AA98DBCA8FF3}"/>
              </a:ext>
            </a:extLst>
          </p:cNvPr>
          <p:cNvSpPr>
            <a:spLocks noGrp="1"/>
          </p:cNvSpPr>
          <p:nvPr>
            <p:ph type="dt" sz="half" idx="252"/>
          </p:nvPr>
        </p:nvSpPr>
        <p:spPr/>
        <p:txBody>
          <a:bodyPr/>
          <a:lstStyle/>
          <a:p>
            <a:endParaRPr lang="en-US" dirty="0"/>
          </a:p>
        </p:txBody>
      </p:sp>
      <p:sp>
        <p:nvSpPr>
          <p:cNvPr id="4" name="Footer Placeholder 3">
            <a:extLst>
              <a:ext uri="{FF2B5EF4-FFF2-40B4-BE49-F238E27FC236}">
                <a16:creationId xmlns:a16="http://schemas.microsoft.com/office/drawing/2014/main" id="{3D65CECA-7E59-4D37-A6A6-088A117396C7}"/>
              </a:ext>
            </a:extLst>
          </p:cNvPr>
          <p:cNvSpPr>
            <a:spLocks noGrp="1"/>
          </p:cNvSpPr>
          <p:nvPr>
            <p:ph type="ftr" sz="quarter" idx="253"/>
          </p:nvPr>
        </p:nvSpPr>
        <p:spPr/>
        <p:txBody>
          <a:bodyPr/>
          <a:lstStyle/>
          <a:p>
            <a:endParaRPr lang="en-US" dirty="0"/>
          </a:p>
        </p:txBody>
      </p:sp>
      <p:sp>
        <p:nvSpPr>
          <p:cNvPr id="5" name="Slide Number Placeholder 4">
            <a:extLst>
              <a:ext uri="{FF2B5EF4-FFF2-40B4-BE49-F238E27FC236}">
                <a16:creationId xmlns:a16="http://schemas.microsoft.com/office/drawing/2014/main" id="{FE4CF40C-7706-4E9F-A38E-B58D86103D49}"/>
              </a:ext>
            </a:extLst>
          </p:cNvPr>
          <p:cNvSpPr>
            <a:spLocks noGrp="1"/>
          </p:cNvSpPr>
          <p:nvPr>
            <p:ph type="sldNum" sz="quarter" idx="25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5815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Report: 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11" name="Subtitle">
            <a:extLst>
              <a:ext uri="{FF2B5EF4-FFF2-40B4-BE49-F238E27FC236}">
                <a16:creationId xmlns:a16="http://schemas.microsoft.com/office/drawing/2014/main" id="{71801985-B653-4AB2-ACC1-184612446554}"/>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6242400" y="1728000"/>
            <a:ext cx="53748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3" name="Text Placeholder note">
            <a:extLst>
              <a:ext uri="{FF2B5EF4-FFF2-40B4-BE49-F238E27FC236}">
                <a16:creationId xmlns:a16="http://schemas.microsoft.com/office/drawing/2014/main" id="{8433E5DD-2764-408A-8BF5-9E0011C5C08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6" name="Date Placeholder 5">
            <a:extLst>
              <a:ext uri="{FF2B5EF4-FFF2-40B4-BE49-F238E27FC236}">
                <a16:creationId xmlns:a16="http://schemas.microsoft.com/office/drawing/2014/main" id="{C8D3A32A-DC78-424F-A5F9-6672EEAE3C28}"/>
              </a:ext>
            </a:extLst>
          </p:cNvPr>
          <p:cNvSpPr>
            <a:spLocks noGrp="1"/>
          </p:cNvSpPr>
          <p:nvPr>
            <p:ph type="dt" sz="half" idx="220"/>
          </p:nvPr>
        </p:nvSpPr>
        <p:spPr/>
        <p:txBody>
          <a:bodyPr/>
          <a:lstStyle/>
          <a:p>
            <a:endParaRPr lang="en-US" dirty="0"/>
          </a:p>
        </p:txBody>
      </p:sp>
      <p:sp>
        <p:nvSpPr>
          <p:cNvPr id="9" name="Footer Placeholder 8">
            <a:extLst>
              <a:ext uri="{FF2B5EF4-FFF2-40B4-BE49-F238E27FC236}">
                <a16:creationId xmlns:a16="http://schemas.microsoft.com/office/drawing/2014/main" id="{1C8ED045-8984-4E4F-B319-19DA000B0DF1}"/>
              </a:ext>
            </a:extLst>
          </p:cNvPr>
          <p:cNvSpPr>
            <a:spLocks noGrp="1"/>
          </p:cNvSpPr>
          <p:nvPr>
            <p:ph type="ftr" sz="quarter" idx="221"/>
          </p:nvPr>
        </p:nvSpPr>
        <p:spPr/>
        <p:txBody>
          <a:bodyPr/>
          <a:lstStyle/>
          <a:p>
            <a:endParaRPr lang="en-US" dirty="0"/>
          </a:p>
        </p:txBody>
      </p:sp>
      <p:sp>
        <p:nvSpPr>
          <p:cNvPr id="10" name="Slide Number Placeholder 9">
            <a:extLst>
              <a:ext uri="{FF2B5EF4-FFF2-40B4-BE49-F238E27FC236}">
                <a16:creationId xmlns:a16="http://schemas.microsoft.com/office/drawing/2014/main" id="{A2EBBEA2-FEF0-46EC-A1B6-8C333EF3618B}"/>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9400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eport: Title + 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60800"/>
          </a:xfrm>
        </p:spPr>
        <p:txBody>
          <a:bodyPr/>
          <a:lstStyle/>
          <a:p>
            <a:r>
              <a:rPr lang="en-US" dirty="0"/>
              <a:t>Click to add title</a:t>
            </a:r>
            <a:endParaRPr lang="en-US"/>
          </a:p>
        </p:txBody>
      </p:sp>
      <p:sp>
        <p:nvSpPr>
          <p:cNvPr id="13" name="Subtitle">
            <a:extLst>
              <a:ext uri="{FF2B5EF4-FFF2-40B4-BE49-F238E27FC236}">
                <a16:creationId xmlns:a16="http://schemas.microsoft.com/office/drawing/2014/main" id="{3C0AA0A5-1F98-4D70-BFC9-267D32059A67}"/>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4353400"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9" name="Content Placeholder 6">
            <a:extLst>
              <a:ext uri="{FF2B5EF4-FFF2-40B4-BE49-F238E27FC236}">
                <a16:creationId xmlns:a16="http://schemas.microsoft.com/office/drawing/2014/main" id="{B473FACA-8940-412A-9B74-907CCFA6BC95}"/>
              </a:ext>
            </a:extLst>
          </p:cNvPr>
          <p:cNvSpPr>
            <a:spLocks noGrp="1"/>
          </p:cNvSpPr>
          <p:nvPr>
            <p:ph sz="quarter" idx="15"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4" name="Text Placeholder note">
            <a:extLst>
              <a:ext uri="{FF2B5EF4-FFF2-40B4-BE49-F238E27FC236}">
                <a16:creationId xmlns:a16="http://schemas.microsoft.com/office/drawing/2014/main" id="{228CDA2F-7D5D-463C-AAB4-8E963FE3DA67}"/>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6" name="Date Placeholder 5">
            <a:extLst>
              <a:ext uri="{FF2B5EF4-FFF2-40B4-BE49-F238E27FC236}">
                <a16:creationId xmlns:a16="http://schemas.microsoft.com/office/drawing/2014/main" id="{0B66C67D-6D5F-4981-B3C2-C43FB18290E3}"/>
              </a:ext>
            </a:extLst>
          </p:cNvPr>
          <p:cNvSpPr>
            <a:spLocks noGrp="1"/>
          </p:cNvSpPr>
          <p:nvPr>
            <p:ph type="dt" sz="half" idx="220"/>
          </p:nvPr>
        </p:nvSpPr>
        <p:spPr/>
        <p:txBody>
          <a:bodyPr/>
          <a:lstStyle/>
          <a:p>
            <a:endParaRPr lang="en-US" dirty="0"/>
          </a:p>
        </p:txBody>
      </p:sp>
      <p:sp>
        <p:nvSpPr>
          <p:cNvPr id="8" name="Footer Placeholder 7">
            <a:extLst>
              <a:ext uri="{FF2B5EF4-FFF2-40B4-BE49-F238E27FC236}">
                <a16:creationId xmlns:a16="http://schemas.microsoft.com/office/drawing/2014/main" id="{C456746D-0392-4289-95D5-216CC52B2A82}"/>
              </a:ext>
            </a:extLst>
          </p:cNvPr>
          <p:cNvSpPr>
            <a:spLocks noGrp="1"/>
          </p:cNvSpPr>
          <p:nvPr>
            <p:ph type="ftr" sz="quarter" idx="221"/>
          </p:nvPr>
        </p:nvSpPr>
        <p:spPr/>
        <p:txBody>
          <a:bodyPr/>
          <a:lstStyle/>
          <a:p>
            <a:endParaRPr lang="en-US" dirty="0"/>
          </a:p>
        </p:txBody>
      </p:sp>
      <p:sp>
        <p:nvSpPr>
          <p:cNvPr id="11" name="Slide Number Placeholder 10">
            <a:extLst>
              <a:ext uri="{FF2B5EF4-FFF2-40B4-BE49-F238E27FC236}">
                <a16:creationId xmlns:a16="http://schemas.microsoft.com/office/drawing/2014/main" id="{D8D38259-C5D3-40E3-AA1A-2F0F7E706138}"/>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46107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Report: Title + Quote + 2 column content">
    <p:spTree>
      <p:nvGrpSpPr>
        <p:cNvPr id="1" name=""/>
        <p:cNvGrpSpPr/>
        <p:nvPr/>
      </p:nvGrpSpPr>
      <p:grpSpPr>
        <a:xfrm>
          <a:off x="0" y="0"/>
          <a:ext cx="0" cy="0"/>
          <a:chOff x="0" y="0"/>
          <a:chExt cx="0" cy="0"/>
        </a:xfrm>
      </p:grpSpPr>
      <p:grpSp>
        <p:nvGrpSpPr>
          <p:cNvPr id="11" name="Graphic 20">
            <a:extLst>
              <a:ext uri="{FF2B5EF4-FFF2-40B4-BE49-F238E27FC236}">
                <a16:creationId xmlns:a16="http://schemas.microsoft.com/office/drawing/2014/main" id="{C57C102F-58E6-4B79-B225-9AB3E35F3141}"/>
              </a:ext>
            </a:extLst>
          </p:cNvPr>
          <p:cNvGrpSpPr/>
          <p:nvPr userDrawn="1"/>
        </p:nvGrpSpPr>
        <p:grpSpPr>
          <a:xfrm>
            <a:off x="1907746" y="2065833"/>
            <a:ext cx="802971" cy="802971"/>
            <a:chOff x="464908" y="576000"/>
            <a:chExt cx="1426881" cy="1426881"/>
          </a:xfrm>
          <a:solidFill>
            <a:srgbClr val="C7C9C7"/>
          </a:solidFill>
        </p:grpSpPr>
        <p:sp>
          <p:nvSpPr>
            <p:cNvPr id="13" name="Freeform 18">
              <a:extLst>
                <a:ext uri="{FF2B5EF4-FFF2-40B4-BE49-F238E27FC236}">
                  <a16:creationId xmlns:a16="http://schemas.microsoft.com/office/drawing/2014/main" id="{F6029570-6994-4A9F-A1E0-F8B5E6005DB6}"/>
                </a:ext>
              </a:extLst>
            </p:cNvPr>
            <p:cNvSpPr/>
            <p:nvPr/>
          </p:nvSpPr>
          <p:spPr>
            <a:xfrm>
              <a:off x="464908" y="576000"/>
              <a:ext cx="1426881" cy="1426881"/>
            </a:xfrm>
            <a:custGeom>
              <a:avLst/>
              <a:gdLst>
                <a:gd name="connsiteX0" fmla="*/ 713441 w 1426881"/>
                <a:gd name="connsiteY0" fmla="*/ 0 h 1426881"/>
                <a:gd name="connsiteX1" fmla="*/ 0 w 1426881"/>
                <a:gd name="connsiteY1" fmla="*/ 713441 h 1426881"/>
                <a:gd name="connsiteX2" fmla="*/ 713441 w 1426881"/>
                <a:gd name="connsiteY2" fmla="*/ 1426881 h 1426881"/>
                <a:gd name="connsiteX3" fmla="*/ 1426881 w 1426881"/>
                <a:gd name="connsiteY3" fmla="*/ 713441 h 1426881"/>
                <a:gd name="connsiteX4" fmla="*/ 713441 w 1426881"/>
                <a:gd name="connsiteY4" fmla="*/ 0 h 1426881"/>
                <a:gd name="connsiteX5" fmla="*/ 713441 w 1426881"/>
                <a:gd name="connsiteY5" fmla="*/ 1337701 h 1426881"/>
                <a:gd name="connsiteX6" fmla="*/ 89180 w 1426881"/>
                <a:gd name="connsiteY6" fmla="*/ 713441 h 1426881"/>
                <a:gd name="connsiteX7" fmla="*/ 713441 w 1426881"/>
                <a:gd name="connsiteY7" fmla="*/ 89180 h 1426881"/>
                <a:gd name="connsiteX8" fmla="*/ 1337701 w 1426881"/>
                <a:gd name="connsiteY8" fmla="*/ 713441 h 1426881"/>
                <a:gd name="connsiteX9" fmla="*/ 713441 w 1426881"/>
                <a:gd name="connsiteY9" fmla="*/ 1337701 h 14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881" h="1426881">
                  <a:moveTo>
                    <a:pt x="713441" y="0"/>
                  </a:moveTo>
                  <a:cubicBezTo>
                    <a:pt x="319418" y="0"/>
                    <a:pt x="0" y="319418"/>
                    <a:pt x="0" y="713441"/>
                  </a:cubicBezTo>
                  <a:cubicBezTo>
                    <a:pt x="0" y="1107463"/>
                    <a:pt x="319418" y="1426881"/>
                    <a:pt x="713441" y="1426881"/>
                  </a:cubicBezTo>
                  <a:cubicBezTo>
                    <a:pt x="1107463" y="1426881"/>
                    <a:pt x="1426881" y="1107463"/>
                    <a:pt x="1426881" y="713441"/>
                  </a:cubicBezTo>
                  <a:cubicBezTo>
                    <a:pt x="1426472" y="319588"/>
                    <a:pt x="1107293" y="410"/>
                    <a:pt x="713441" y="0"/>
                  </a:cubicBezTo>
                  <a:close/>
                  <a:moveTo>
                    <a:pt x="713441" y="1337701"/>
                  </a:moveTo>
                  <a:cubicBezTo>
                    <a:pt x="368671" y="1337701"/>
                    <a:pt x="89180" y="1058210"/>
                    <a:pt x="89180" y="713441"/>
                  </a:cubicBezTo>
                  <a:cubicBezTo>
                    <a:pt x="89180" y="368671"/>
                    <a:pt x="368671" y="89180"/>
                    <a:pt x="713441" y="89180"/>
                  </a:cubicBezTo>
                  <a:cubicBezTo>
                    <a:pt x="1058210" y="89180"/>
                    <a:pt x="1337701" y="368671"/>
                    <a:pt x="1337701" y="713441"/>
                  </a:cubicBezTo>
                  <a:cubicBezTo>
                    <a:pt x="1337292" y="1058041"/>
                    <a:pt x="1058041" y="1337292"/>
                    <a:pt x="713441" y="1337701"/>
                  </a:cubicBez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19">
              <a:extLst>
                <a:ext uri="{FF2B5EF4-FFF2-40B4-BE49-F238E27FC236}">
                  <a16:creationId xmlns:a16="http://schemas.microsoft.com/office/drawing/2014/main" id="{84C4A2F5-B871-4BBE-8082-ACA73F6976DB}"/>
                </a:ext>
              </a:extLst>
            </p:cNvPr>
            <p:cNvSpPr/>
            <p:nvPr/>
          </p:nvSpPr>
          <p:spPr>
            <a:xfrm>
              <a:off x="1226654" y="1017589"/>
              <a:ext cx="312161" cy="541621"/>
            </a:xfrm>
            <a:custGeom>
              <a:avLst/>
              <a:gdLst>
                <a:gd name="connsiteX0" fmla="*/ 230382 w 312161"/>
                <a:gd name="connsiteY0" fmla="*/ 227261 h 541621"/>
                <a:gd name="connsiteX1" fmla="*/ 89923 w 312161"/>
                <a:gd name="connsiteY1" fmla="*/ 227261 h 541621"/>
                <a:gd name="connsiteX2" fmla="*/ 178360 w 312161"/>
                <a:gd name="connsiteY2" fmla="*/ 86803 h 541621"/>
                <a:gd name="connsiteX3" fmla="*/ 206160 w 312161"/>
                <a:gd name="connsiteY3" fmla="*/ 30202 h 541621"/>
                <a:gd name="connsiteX4" fmla="*/ 149559 w 312161"/>
                <a:gd name="connsiteY4" fmla="*/ 2402 h 541621"/>
                <a:gd name="connsiteX5" fmla="*/ 133027 w 312161"/>
                <a:gd name="connsiteY5" fmla="*/ 12486 h 541621"/>
                <a:gd name="connsiteX6" fmla="*/ 0 w 312161"/>
                <a:gd name="connsiteY6" fmla="*/ 274081 h 541621"/>
                <a:gd name="connsiteX7" fmla="*/ 0 w 312161"/>
                <a:gd name="connsiteY7" fmla="*/ 459873 h 541621"/>
                <a:gd name="connsiteX8" fmla="*/ 81748 w 312161"/>
                <a:gd name="connsiteY8" fmla="*/ 541621 h 541621"/>
                <a:gd name="connsiteX9" fmla="*/ 230382 w 312161"/>
                <a:gd name="connsiteY9" fmla="*/ 541621 h 541621"/>
                <a:gd name="connsiteX10" fmla="*/ 312130 w 312161"/>
                <a:gd name="connsiteY10" fmla="*/ 459873 h 541621"/>
                <a:gd name="connsiteX11" fmla="*/ 312130 w 312161"/>
                <a:gd name="connsiteY11" fmla="*/ 311239 h 541621"/>
                <a:gd name="connsiteX12" fmla="*/ 232642 w 312161"/>
                <a:gd name="connsiteY12" fmla="*/ 227292 h 541621"/>
                <a:gd name="connsiteX13" fmla="*/ 230382 w 312161"/>
                <a:gd name="connsiteY13" fmla="*/ 227261 h 541621"/>
                <a:gd name="connsiteX14" fmla="*/ 222950 w 312161"/>
                <a:gd name="connsiteY14" fmla="*/ 450212 h 541621"/>
                <a:gd name="connsiteX15" fmla="*/ 89180 w 312161"/>
                <a:gd name="connsiteY15" fmla="*/ 450212 h 541621"/>
                <a:gd name="connsiteX16" fmla="*/ 89180 w 312161"/>
                <a:gd name="connsiteY16" fmla="*/ 316442 h 541621"/>
                <a:gd name="connsiteX17" fmla="*/ 222950 w 312161"/>
                <a:gd name="connsiteY17" fmla="*/ 316442 h 5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161" h="541621">
                  <a:moveTo>
                    <a:pt x="230382" y="227261"/>
                  </a:moveTo>
                  <a:lnTo>
                    <a:pt x="89923" y="227261"/>
                  </a:lnTo>
                  <a:cubicBezTo>
                    <a:pt x="83280" y="165603"/>
                    <a:pt x="119887" y="107462"/>
                    <a:pt x="178360" y="86803"/>
                  </a:cubicBezTo>
                  <a:cubicBezTo>
                    <a:pt x="201667" y="78850"/>
                    <a:pt x="214113" y="53508"/>
                    <a:pt x="206160" y="30202"/>
                  </a:cubicBezTo>
                  <a:cubicBezTo>
                    <a:pt x="198207" y="6895"/>
                    <a:pt x="172866" y="-5552"/>
                    <a:pt x="149559" y="2402"/>
                  </a:cubicBezTo>
                  <a:cubicBezTo>
                    <a:pt x="143376" y="4511"/>
                    <a:pt x="137732" y="7954"/>
                    <a:pt x="133027" y="12486"/>
                  </a:cubicBezTo>
                  <a:cubicBezTo>
                    <a:pt x="38645" y="68967"/>
                    <a:pt x="0" y="107612"/>
                    <a:pt x="0" y="274081"/>
                  </a:cubicBezTo>
                  <a:lnTo>
                    <a:pt x="0" y="459873"/>
                  </a:lnTo>
                  <a:cubicBezTo>
                    <a:pt x="0" y="505021"/>
                    <a:pt x="36600" y="541621"/>
                    <a:pt x="81748" y="541621"/>
                  </a:cubicBezTo>
                  <a:lnTo>
                    <a:pt x="230382" y="541621"/>
                  </a:lnTo>
                  <a:cubicBezTo>
                    <a:pt x="275530" y="541621"/>
                    <a:pt x="312130" y="505021"/>
                    <a:pt x="312130" y="459873"/>
                  </a:cubicBezTo>
                  <a:lnTo>
                    <a:pt x="312130" y="311239"/>
                  </a:lnTo>
                  <a:cubicBezTo>
                    <a:pt x="313362" y="266108"/>
                    <a:pt x="277773" y="228523"/>
                    <a:pt x="232642" y="227292"/>
                  </a:cubicBezTo>
                  <a:cubicBezTo>
                    <a:pt x="231889" y="227271"/>
                    <a:pt x="231135" y="227261"/>
                    <a:pt x="230382" y="227261"/>
                  </a:cubicBezTo>
                  <a:close/>
                  <a:moveTo>
                    <a:pt x="222950" y="450212"/>
                  </a:moveTo>
                  <a:lnTo>
                    <a:pt x="89180" y="450212"/>
                  </a:lnTo>
                  <a:lnTo>
                    <a:pt x="89180" y="316442"/>
                  </a:lnTo>
                  <a:lnTo>
                    <a:pt x="222950"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 name="Freeform 20">
              <a:extLst>
                <a:ext uri="{FF2B5EF4-FFF2-40B4-BE49-F238E27FC236}">
                  <a16:creationId xmlns:a16="http://schemas.microsoft.com/office/drawing/2014/main" id="{EA52AFEA-EA95-4DB3-B6A6-3406B079897E}"/>
                </a:ext>
              </a:extLst>
            </p:cNvPr>
            <p:cNvSpPr/>
            <p:nvPr/>
          </p:nvSpPr>
          <p:spPr>
            <a:xfrm>
              <a:off x="817912" y="1017589"/>
              <a:ext cx="315846" cy="539477"/>
            </a:xfrm>
            <a:custGeom>
              <a:avLst/>
              <a:gdLst>
                <a:gd name="connsiteX0" fmla="*/ 230382 w 315846"/>
                <a:gd name="connsiteY0" fmla="*/ 227261 h 539477"/>
                <a:gd name="connsiteX1" fmla="*/ 92896 w 315846"/>
                <a:gd name="connsiteY1" fmla="*/ 227261 h 539477"/>
                <a:gd name="connsiteX2" fmla="*/ 178360 w 315846"/>
                <a:gd name="connsiteY2" fmla="*/ 86803 h 539477"/>
                <a:gd name="connsiteX3" fmla="*/ 206160 w 315846"/>
                <a:gd name="connsiteY3" fmla="*/ 30202 h 539477"/>
                <a:gd name="connsiteX4" fmla="*/ 149559 w 315846"/>
                <a:gd name="connsiteY4" fmla="*/ 2402 h 539477"/>
                <a:gd name="connsiteX5" fmla="*/ 133027 w 315846"/>
                <a:gd name="connsiteY5" fmla="*/ 12486 h 539477"/>
                <a:gd name="connsiteX6" fmla="*/ 0 w 315846"/>
                <a:gd name="connsiteY6" fmla="*/ 271852 h 539477"/>
                <a:gd name="connsiteX7" fmla="*/ 0 w 315846"/>
                <a:gd name="connsiteY7" fmla="*/ 457643 h 539477"/>
                <a:gd name="connsiteX8" fmla="*/ 81748 w 315846"/>
                <a:gd name="connsiteY8" fmla="*/ 539392 h 539477"/>
                <a:gd name="connsiteX9" fmla="*/ 230382 w 315846"/>
                <a:gd name="connsiteY9" fmla="*/ 539392 h 539477"/>
                <a:gd name="connsiteX10" fmla="*/ 315762 w 315846"/>
                <a:gd name="connsiteY10" fmla="*/ 461444 h 539477"/>
                <a:gd name="connsiteX11" fmla="*/ 315846 w 315846"/>
                <a:gd name="connsiteY11" fmla="*/ 457643 h 539477"/>
                <a:gd name="connsiteX12" fmla="*/ 315846 w 315846"/>
                <a:gd name="connsiteY12" fmla="*/ 309010 h 539477"/>
                <a:gd name="connsiteX13" fmla="*/ 234182 w 315846"/>
                <a:gd name="connsiteY13" fmla="*/ 227177 h 539477"/>
                <a:gd name="connsiteX14" fmla="*/ 230382 w 315846"/>
                <a:gd name="connsiteY14" fmla="*/ 227262 h 539477"/>
                <a:gd name="connsiteX15" fmla="*/ 222950 w 315846"/>
                <a:gd name="connsiteY15" fmla="*/ 450212 h 539477"/>
                <a:gd name="connsiteX16" fmla="*/ 92896 w 315846"/>
                <a:gd name="connsiteY16" fmla="*/ 450212 h 539477"/>
                <a:gd name="connsiteX17" fmla="*/ 92896 w 315846"/>
                <a:gd name="connsiteY17" fmla="*/ 316442 h 539477"/>
                <a:gd name="connsiteX18" fmla="*/ 226666 w 315846"/>
                <a:gd name="connsiteY18" fmla="*/ 316442 h 53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846" h="539477">
                  <a:moveTo>
                    <a:pt x="230382" y="227261"/>
                  </a:moveTo>
                  <a:lnTo>
                    <a:pt x="92896" y="227261"/>
                  </a:lnTo>
                  <a:cubicBezTo>
                    <a:pt x="85853" y="166394"/>
                    <a:pt x="121066" y="108523"/>
                    <a:pt x="178360" y="86803"/>
                  </a:cubicBezTo>
                  <a:cubicBezTo>
                    <a:pt x="201667" y="78850"/>
                    <a:pt x="214114" y="53508"/>
                    <a:pt x="206160" y="30202"/>
                  </a:cubicBezTo>
                  <a:cubicBezTo>
                    <a:pt x="198207" y="6895"/>
                    <a:pt x="172866" y="-5552"/>
                    <a:pt x="149559" y="2402"/>
                  </a:cubicBezTo>
                  <a:cubicBezTo>
                    <a:pt x="143376" y="4511"/>
                    <a:pt x="137732" y="7954"/>
                    <a:pt x="133027" y="12486"/>
                  </a:cubicBezTo>
                  <a:cubicBezTo>
                    <a:pt x="38645" y="66737"/>
                    <a:pt x="0" y="105382"/>
                    <a:pt x="0" y="271852"/>
                  </a:cubicBezTo>
                  <a:lnTo>
                    <a:pt x="0" y="457643"/>
                  </a:lnTo>
                  <a:cubicBezTo>
                    <a:pt x="0" y="502792"/>
                    <a:pt x="36600" y="539392"/>
                    <a:pt x="81748" y="539392"/>
                  </a:cubicBezTo>
                  <a:lnTo>
                    <a:pt x="230382" y="539392"/>
                  </a:lnTo>
                  <a:cubicBezTo>
                    <a:pt x="275484" y="541444"/>
                    <a:pt x="313709" y="506545"/>
                    <a:pt x="315762" y="461444"/>
                  </a:cubicBezTo>
                  <a:cubicBezTo>
                    <a:pt x="315819" y="460178"/>
                    <a:pt x="315847" y="458911"/>
                    <a:pt x="315846" y="457643"/>
                  </a:cubicBezTo>
                  <a:lnTo>
                    <a:pt x="315846" y="309010"/>
                  </a:lnTo>
                  <a:cubicBezTo>
                    <a:pt x="315893" y="263862"/>
                    <a:pt x="279331" y="227224"/>
                    <a:pt x="234182" y="227177"/>
                  </a:cubicBezTo>
                  <a:cubicBezTo>
                    <a:pt x="232915" y="227176"/>
                    <a:pt x="231648" y="227204"/>
                    <a:pt x="230382" y="227262"/>
                  </a:cubicBezTo>
                  <a:close/>
                  <a:moveTo>
                    <a:pt x="222950" y="450212"/>
                  </a:moveTo>
                  <a:lnTo>
                    <a:pt x="92896" y="450212"/>
                  </a:lnTo>
                  <a:lnTo>
                    <a:pt x="92896" y="316442"/>
                  </a:lnTo>
                  <a:lnTo>
                    <a:pt x="226666" y="316442"/>
                  </a:lnTo>
                  <a:close/>
                </a:path>
              </a:pathLst>
            </a:custGeom>
            <a:grpFill/>
            <a:ln w="7419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11041200" cy="459612"/>
          </a:xfrm>
        </p:spPr>
        <p:txBody>
          <a:bodyPr/>
          <a:lstStyle/>
          <a:p>
            <a:r>
              <a:rPr lang="en-US" dirty="0"/>
              <a:t>Click to add title</a:t>
            </a:r>
            <a:endParaRPr lang="en-US"/>
          </a:p>
        </p:txBody>
      </p:sp>
      <p:sp>
        <p:nvSpPr>
          <p:cNvPr id="15" name="Subtitle">
            <a:extLst>
              <a:ext uri="{FF2B5EF4-FFF2-40B4-BE49-F238E27FC236}">
                <a16:creationId xmlns:a16="http://schemas.microsoft.com/office/drawing/2014/main" id="{978CE488-5204-4398-BF57-1E6342CA33CF}"/>
              </a:ext>
            </a:extLst>
          </p:cNvPr>
          <p:cNvSpPr>
            <a:spLocks noGrp="1"/>
          </p:cNvSpPr>
          <p:nvPr>
            <p:ph type="subTitle" idx="22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2" name="Content Placeholder 6">
            <a:extLst>
              <a:ext uri="{FF2B5EF4-FFF2-40B4-BE49-F238E27FC236}">
                <a16:creationId xmlns:a16="http://schemas.microsoft.com/office/drawing/2014/main" id="{5E935795-93AE-416A-A002-B16E63D2FBA0}"/>
              </a:ext>
            </a:extLst>
          </p:cNvPr>
          <p:cNvSpPr>
            <a:spLocks noGrp="1"/>
          </p:cNvSpPr>
          <p:nvPr>
            <p:ph sz="quarter" idx="14" hasCustomPrompt="1"/>
          </p:nvPr>
        </p:nvSpPr>
        <p:spPr>
          <a:xfrm>
            <a:off x="8129937" y="1728000"/>
            <a:ext cx="3487263"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6" name="Text Placeholder 8">
            <a:extLst>
              <a:ext uri="{FF2B5EF4-FFF2-40B4-BE49-F238E27FC236}">
                <a16:creationId xmlns:a16="http://schemas.microsoft.com/office/drawing/2014/main" id="{C306F752-0225-4BEE-88B5-A6082B69D10B}"/>
              </a:ext>
            </a:extLst>
          </p:cNvPr>
          <p:cNvSpPr>
            <a:spLocks noGrp="1"/>
          </p:cNvSpPr>
          <p:nvPr>
            <p:ph type="body" sz="quarter" idx="15" hasCustomPrompt="1"/>
          </p:nvPr>
        </p:nvSpPr>
        <p:spPr>
          <a:xfrm>
            <a:off x="576000" y="2934119"/>
            <a:ext cx="3488000" cy="3058693"/>
          </a:xfrm>
        </p:spPr>
        <p:txBody>
          <a:bodyPr/>
          <a:lstStyle>
            <a:lvl1pPr marL="0" indent="0" algn="ctr">
              <a:lnSpc>
                <a:spcPct val="100000"/>
              </a:lnSpc>
              <a:spcAft>
                <a:spcPts val="600"/>
              </a:spcAft>
              <a:buFont typeface="Arial" panose="020B0604020202020204" pitchFamily="34" charset="0"/>
              <a:buChar char="​"/>
              <a:defRPr sz="1600" b="0">
                <a:solidFill>
                  <a:schemeClr val="accent1"/>
                </a:solidFill>
                <a:latin typeface="+mj-lt"/>
              </a:defRPr>
            </a:lvl1pPr>
            <a:lvl2pPr marL="180000" indent="-180000" algn="ctr">
              <a:spcBef>
                <a:spcPts val="0"/>
              </a:spcBef>
              <a:spcAft>
                <a:spcPts val="600"/>
              </a:spcAft>
              <a:buFont typeface="Arial" panose="020B0604020202020204" pitchFamily="34" charset="0"/>
              <a:buChar char="—"/>
              <a:defRPr sz="1000" b="0" i="1">
                <a:solidFill>
                  <a:schemeClr val="accent1"/>
                </a:solidFill>
                <a:latin typeface="+mn-lt"/>
              </a:defRPr>
            </a:lvl2pPr>
            <a:lvl3pPr marL="0" indent="0" algn="ctr">
              <a:buFont typeface="Arial" panose="020B0604020202020204" pitchFamily="34" charset="0"/>
              <a:buChar char="​"/>
              <a:defRPr sz="1400" b="0">
                <a:solidFill>
                  <a:schemeClr val="accent1"/>
                </a:solidFill>
                <a:latin typeface="+mn-lt"/>
              </a:defRPr>
            </a:lvl3pPr>
            <a:lvl4pPr algn="ctr">
              <a:lnSpc>
                <a:spcPct val="100000"/>
              </a:lnSpc>
              <a:defRPr sz="1400" b="0">
                <a:solidFill>
                  <a:schemeClr val="accent1"/>
                </a:solidFill>
                <a:latin typeface="+mn-lt"/>
              </a:defRPr>
            </a:lvl4pPr>
            <a:lvl5pPr algn="ctr">
              <a:lnSpc>
                <a:spcPct val="100000"/>
              </a:lnSpc>
              <a:defRPr sz="1400" b="0">
                <a:solidFill>
                  <a:schemeClr val="accent1"/>
                </a:solidFill>
                <a:latin typeface="+mn-lt"/>
              </a:defRPr>
            </a:lvl5pPr>
            <a:lvl6pPr marL="0" indent="0" algn="ctr">
              <a:lnSpc>
                <a:spcPct val="100000"/>
              </a:lnSpc>
              <a:buFont typeface="Arial" panose="020B0604020202020204" pitchFamily="34" charset="0"/>
              <a:buChar char="​"/>
              <a:defRPr sz="1400" b="0">
                <a:solidFill>
                  <a:schemeClr val="accent1"/>
                </a:solidFill>
                <a:latin typeface="+mn-lt"/>
              </a:defRPr>
            </a:lvl6pPr>
            <a:lvl7pPr algn="ctr">
              <a:lnSpc>
                <a:spcPct val="100000"/>
              </a:lnSpc>
              <a:defRPr sz="1400" b="0">
                <a:solidFill>
                  <a:schemeClr val="accent1"/>
                </a:solidFill>
                <a:latin typeface="+mn-lt"/>
              </a:defRPr>
            </a:lvl7pPr>
            <a:lvl8pPr algn="ctr">
              <a:lnSpc>
                <a:spcPct val="100000"/>
              </a:lnSpc>
              <a:spcAft>
                <a:spcPts val="600"/>
              </a:spcAft>
              <a:defRPr sz="1400" b="0">
                <a:solidFill>
                  <a:schemeClr val="accent1"/>
                </a:solidFill>
                <a:latin typeface="+mn-lt"/>
              </a:defRPr>
            </a:lvl8pPr>
            <a:lvl9pPr algn="ctr">
              <a:lnSpc>
                <a:spcPct val="100000"/>
              </a:lnSpc>
              <a:spcAft>
                <a:spcPts val="600"/>
              </a:spcAft>
              <a:defRPr sz="1400" b="0">
                <a:solidFill>
                  <a:schemeClr val="accent1"/>
                </a:solidFill>
                <a:latin typeface="+mn-lt"/>
              </a:defRPr>
            </a:lvl9pPr>
          </a:lstStyle>
          <a:p>
            <a:pPr lvl="0"/>
            <a:r>
              <a:rPr lang="en-US" dirty="0"/>
              <a:t>Click to add quote </a:t>
            </a:r>
            <a:br>
              <a:rPr lang="en-GB" dirty="0"/>
            </a:br>
            <a:r>
              <a:rPr lang="en-US" dirty="0"/>
              <a:t>Enter &amp; Tab for name text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 level</a:t>
            </a:r>
            <a:endParaRPr lang="en-US"/>
          </a:p>
          <a:p>
            <a:pPr lvl="6"/>
            <a:r>
              <a:rPr lang="en-US" dirty="0"/>
              <a:t>7</a:t>
            </a:r>
            <a:endParaRPr lang="en-US"/>
          </a:p>
          <a:p>
            <a:pPr lvl="7"/>
            <a:r>
              <a:rPr lang="en-US" dirty="0"/>
              <a:t>8</a:t>
            </a:r>
            <a:endParaRPr lang="en-US"/>
          </a:p>
          <a:p>
            <a:pPr lvl="8"/>
            <a:r>
              <a:rPr lang="en-US" dirty="0"/>
              <a:t>9</a:t>
            </a:r>
            <a:endParaRPr lang="en-US"/>
          </a:p>
        </p:txBody>
      </p:sp>
      <p:sp>
        <p:nvSpPr>
          <p:cNvPr id="18" name="Text Placeholder note">
            <a:extLst>
              <a:ext uri="{FF2B5EF4-FFF2-40B4-BE49-F238E27FC236}">
                <a16:creationId xmlns:a16="http://schemas.microsoft.com/office/drawing/2014/main" id="{123F0704-15A2-4391-8120-10480138877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6" name="Date Placeholder 5">
            <a:extLst>
              <a:ext uri="{FF2B5EF4-FFF2-40B4-BE49-F238E27FC236}">
                <a16:creationId xmlns:a16="http://schemas.microsoft.com/office/drawing/2014/main" id="{B4D1643D-16CF-4F18-ACA8-3F6B8E7DA98E}"/>
              </a:ext>
            </a:extLst>
          </p:cNvPr>
          <p:cNvSpPr>
            <a:spLocks noGrp="1"/>
          </p:cNvSpPr>
          <p:nvPr>
            <p:ph type="dt" sz="half" idx="220"/>
          </p:nvPr>
        </p:nvSpPr>
        <p:spPr/>
        <p:txBody>
          <a:bodyPr/>
          <a:lstStyle/>
          <a:p>
            <a:endParaRPr lang="en-US" dirty="0"/>
          </a:p>
        </p:txBody>
      </p:sp>
      <p:sp>
        <p:nvSpPr>
          <p:cNvPr id="8" name="Footer Placeholder 7">
            <a:extLst>
              <a:ext uri="{FF2B5EF4-FFF2-40B4-BE49-F238E27FC236}">
                <a16:creationId xmlns:a16="http://schemas.microsoft.com/office/drawing/2014/main" id="{D8B174CB-83E3-4655-8E4E-F465B2E8A63D}"/>
              </a:ext>
            </a:extLst>
          </p:cNvPr>
          <p:cNvSpPr>
            <a:spLocks noGrp="1"/>
          </p:cNvSpPr>
          <p:nvPr>
            <p:ph type="ftr" sz="quarter" idx="221"/>
          </p:nvPr>
        </p:nvSpPr>
        <p:spPr/>
        <p:txBody>
          <a:bodyPr/>
          <a:lstStyle/>
          <a:p>
            <a:endParaRPr lang="en-US" dirty="0"/>
          </a:p>
        </p:txBody>
      </p:sp>
      <p:sp>
        <p:nvSpPr>
          <p:cNvPr id="9" name="Slide Number Placeholder 8">
            <a:extLst>
              <a:ext uri="{FF2B5EF4-FFF2-40B4-BE49-F238E27FC236}">
                <a16:creationId xmlns:a16="http://schemas.microsoft.com/office/drawing/2014/main" id="{FB58B741-692C-4232-A8EE-5B925B7554F2}"/>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25348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port: Title + 1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US" dirty="0"/>
              <a:t>Click to add title</a:t>
            </a:r>
            <a:endParaRPr lang="en-US"/>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7264662"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US"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US"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5868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port: Title + 2 column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13AF-867C-4364-ABE3-426D46D8A367}"/>
              </a:ext>
            </a:extLst>
          </p:cNvPr>
          <p:cNvSpPr>
            <a:spLocks noGrp="1"/>
          </p:cNvSpPr>
          <p:nvPr>
            <p:ph type="title" hasCustomPrompt="1"/>
          </p:nvPr>
        </p:nvSpPr>
        <p:spPr>
          <a:xfrm>
            <a:off x="576000" y="576000"/>
            <a:ext cx="7264663" cy="439200"/>
          </a:xfrm>
        </p:spPr>
        <p:txBody>
          <a:bodyPr/>
          <a:lstStyle/>
          <a:p>
            <a:r>
              <a:rPr lang="en-US" dirty="0"/>
              <a:t>Click to add title</a:t>
            </a:r>
            <a:endParaRPr lang="en-US"/>
          </a:p>
        </p:txBody>
      </p:sp>
      <p:sp>
        <p:nvSpPr>
          <p:cNvPr id="12" name="Subtitle">
            <a:extLst>
              <a:ext uri="{FF2B5EF4-FFF2-40B4-BE49-F238E27FC236}">
                <a16:creationId xmlns:a16="http://schemas.microsoft.com/office/drawing/2014/main" id="{F5DFFA87-B195-4402-A4EF-40F83ACE7F6D}"/>
              </a:ext>
            </a:extLst>
          </p:cNvPr>
          <p:cNvSpPr>
            <a:spLocks noGrp="1"/>
          </p:cNvSpPr>
          <p:nvPr>
            <p:ph type="subTitle" idx="223" hasCustomPrompt="1"/>
          </p:nvPr>
        </p:nvSpPr>
        <p:spPr>
          <a:xfrm>
            <a:off x="576000" y="1036800"/>
            <a:ext cx="7264663"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7" name="Content Placeholder 6">
            <a:extLst>
              <a:ext uri="{FF2B5EF4-FFF2-40B4-BE49-F238E27FC236}">
                <a16:creationId xmlns:a16="http://schemas.microsoft.com/office/drawing/2014/main" id="{4E09B968-61B7-45EB-A6BB-A568137E60D1}"/>
              </a:ext>
            </a:extLst>
          </p:cNvPr>
          <p:cNvSpPr>
            <a:spLocks noGrp="1"/>
          </p:cNvSpPr>
          <p:nvPr>
            <p:ph sz="quarter" idx="13" hasCustomPrompt="1"/>
          </p:nvPr>
        </p:nvSpPr>
        <p:spPr>
          <a:xfrm>
            <a:off x="576000"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9" name="Content Placeholder 6">
            <a:extLst>
              <a:ext uri="{FF2B5EF4-FFF2-40B4-BE49-F238E27FC236}">
                <a16:creationId xmlns:a16="http://schemas.microsoft.com/office/drawing/2014/main" id="{19E4DA27-0CAD-4D47-9E85-C3F17C29E1C3}"/>
              </a:ext>
            </a:extLst>
          </p:cNvPr>
          <p:cNvSpPr>
            <a:spLocks noGrp="1"/>
          </p:cNvSpPr>
          <p:nvPr>
            <p:ph sz="quarter" idx="15" hasCustomPrompt="1"/>
          </p:nvPr>
        </p:nvSpPr>
        <p:spPr>
          <a:xfrm>
            <a:off x="4352663" y="1728000"/>
            <a:ext cx="3488000" cy="4266000"/>
          </a:xfrm>
        </p:spPr>
        <p:txBody>
          <a:bodyPr/>
          <a:lstStyle>
            <a:lvl1pPr marL="108000" indent="-108000">
              <a:spcAft>
                <a:spcPts val="300"/>
              </a:spcAft>
              <a:defRPr sz="900"/>
            </a:lvl1pPr>
            <a:lvl2pPr marL="216000" indent="-108000">
              <a:spcAft>
                <a:spcPts val="300"/>
              </a:spcAft>
              <a:defRPr sz="900"/>
            </a:lvl2pPr>
            <a:lvl3pPr marL="324000" indent="-108000">
              <a:spcAft>
                <a:spcPts val="300"/>
              </a:spcAft>
              <a:defRPr sz="900"/>
            </a:lvl3pPr>
            <a:lvl4pPr>
              <a:spcAft>
                <a:spcPts val="1000"/>
              </a:spcAft>
              <a:defRPr sz="900" cap="all" baseline="0">
                <a:solidFill>
                  <a:schemeClr val="accent1"/>
                </a:solidFill>
              </a:defRPr>
            </a:lvl4pPr>
            <a:lvl5pPr>
              <a:defRPr sz="900"/>
            </a:lvl5pPr>
            <a:lvl6pPr marL="180000" indent="-180000">
              <a:spcAft>
                <a:spcPts val="600"/>
              </a:spcAft>
              <a:buFont typeface="Arial" panose="020B0604020202020204" pitchFamily="34" charset="0"/>
              <a:buChar char="•"/>
              <a:defRPr sz="1600" b="0"/>
            </a:lvl6pPr>
            <a:lvl7pPr marL="360000" indent="-180000">
              <a:spcAft>
                <a:spcPts val="600"/>
              </a:spcAft>
              <a:buFont typeface="Arial" panose="020B0604020202020204" pitchFamily="34" charset="0"/>
              <a:buChar char="•"/>
              <a:defRPr sz="1600" b="0"/>
            </a:lvl7pPr>
            <a:lvl8pPr marL="540000" indent="-180000">
              <a:spcAft>
                <a:spcPts val="600"/>
              </a:spcAft>
              <a:buFont typeface="Arial" panose="020B0604020202020204" pitchFamily="34" charset="0"/>
              <a:buChar char="•"/>
              <a:defRPr sz="1600" b="0"/>
            </a:lvl8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10" name="Picture Placeholder 3">
            <a:extLst>
              <a:ext uri="{FF2B5EF4-FFF2-40B4-BE49-F238E27FC236}">
                <a16:creationId xmlns:a16="http://schemas.microsoft.com/office/drawing/2014/main" id="{F293F45F-D40B-4EC4-BDA6-621506ADF47B}"/>
              </a:ext>
            </a:extLst>
          </p:cNvPr>
          <p:cNvSpPr>
            <a:spLocks noGrp="1"/>
          </p:cNvSpPr>
          <p:nvPr>
            <p:ph type="pic" sz="quarter" idx="14" hasCustomPrompt="1"/>
          </p:nvPr>
        </p:nvSpPr>
        <p:spPr>
          <a:xfrm>
            <a:off x="8128000" y="0"/>
            <a:ext cx="4063999" cy="6856248"/>
          </a:xfrm>
          <a:solidFill>
            <a:schemeClr val="accent6"/>
          </a:solidFill>
        </p:spPr>
        <p:txBody>
          <a:bodyPr tIns="1152000" anchor="ctr" anchorCtr="0"/>
          <a:lstStyle>
            <a:lvl1pPr marL="0" indent="0" algn="ctr">
              <a:spcAft>
                <a:spcPts val="0"/>
              </a:spcAft>
              <a:buNone/>
              <a:defRPr sz="1600"/>
            </a:lvl1pPr>
          </a:lstStyle>
          <a:p>
            <a:r>
              <a:rPr lang="en-US" noProof="0" dirty="0"/>
              <a:t>Click icon to add picture or click on </a:t>
            </a:r>
            <a:br>
              <a:rPr lang="en-GB" noProof="0" dirty="0"/>
            </a:br>
            <a:r>
              <a:rPr lang="en-US" noProof="0" dirty="0"/>
              <a:t>frame and insert picture from Templafy Images</a:t>
            </a:r>
            <a:endParaRPr lang="en-US"/>
          </a:p>
        </p:txBody>
      </p:sp>
      <p:sp>
        <p:nvSpPr>
          <p:cNvPr id="16" name="Text Placeholder note">
            <a:extLst>
              <a:ext uri="{FF2B5EF4-FFF2-40B4-BE49-F238E27FC236}">
                <a16:creationId xmlns:a16="http://schemas.microsoft.com/office/drawing/2014/main" id="{E3F9ADC4-A5A7-4CB6-926C-232018B48284}"/>
              </a:ext>
            </a:extLst>
          </p:cNvPr>
          <p:cNvSpPr>
            <a:spLocks noGrp="1"/>
          </p:cNvSpPr>
          <p:nvPr>
            <p:ph type="body" sz="quarter" idx="233" hasCustomPrompt="1"/>
          </p:nvPr>
        </p:nvSpPr>
        <p:spPr>
          <a:xfrm>
            <a:off x="576000" y="5994000"/>
            <a:ext cx="7264663"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13" name="Date Placeholder 12">
            <a:extLst>
              <a:ext uri="{FF2B5EF4-FFF2-40B4-BE49-F238E27FC236}">
                <a16:creationId xmlns:a16="http://schemas.microsoft.com/office/drawing/2014/main" id="{3968337D-D8F0-4097-8108-392F67379D62}"/>
              </a:ext>
            </a:extLst>
          </p:cNvPr>
          <p:cNvSpPr>
            <a:spLocks noGrp="1"/>
          </p:cNvSpPr>
          <p:nvPr>
            <p:ph type="dt" sz="half" idx="220"/>
          </p:nvPr>
        </p:nvSpPr>
        <p:spPr/>
        <p:txBody>
          <a:bodyPr/>
          <a:lstStyle/>
          <a:p>
            <a:endParaRPr lang="en-US" dirty="0"/>
          </a:p>
        </p:txBody>
      </p:sp>
      <p:sp>
        <p:nvSpPr>
          <p:cNvPr id="14" name="Footer Placeholder 13">
            <a:extLst>
              <a:ext uri="{FF2B5EF4-FFF2-40B4-BE49-F238E27FC236}">
                <a16:creationId xmlns:a16="http://schemas.microsoft.com/office/drawing/2014/main" id="{E3B56147-3132-4113-BC2A-EA1BA8CA568D}"/>
              </a:ext>
            </a:extLst>
          </p:cNvPr>
          <p:cNvSpPr>
            <a:spLocks noGrp="1"/>
          </p:cNvSpPr>
          <p:nvPr>
            <p:ph type="ftr" sz="quarter" idx="221"/>
          </p:nvPr>
        </p:nvSpPr>
        <p:spPr/>
        <p:txBody>
          <a:bodyPr/>
          <a:lstStyle/>
          <a:p>
            <a:endParaRPr lang="en-US" dirty="0"/>
          </a:p>
        </p:txBody>
      </p:sp>
      <p:sp>
        <p:nvSpPr>
          <p:cNvPr id="15" name="Slide Number Placeholder 14">
            <a:extLst>
              <a:ext uri="{FF2B5EF4-FFF2-40B4-BE49-F238E27FC236}">
                <a16:creationId xmlns:a16="http://schemas.microsoft.com/office/drawing/2014/main" id="{707A3327-BE9A-49A1-902F-434B222E4C94}"/>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69629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8" name="Text Placeholder note">
            <a:extLst>
              <a:ext uri="{FF2B5EF4-FFF2-40B4-BE49-F238E27FC236}">
                <a16:creationId xmlns:a16="http://schemas.microsoft.com/office/drawing/2014/main" id="{C2EEB9EA-C355-4ABE-92DA-38C8B92EB55C}"/>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91AE4621-8D7A-4671-BACE-5BF6111EB4C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A25D5838-FBFA-467A-8E56-F786B513F2EA}"/>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0ABD57CE-DB07-49DF-BCD6-2DDC1E447F0A}"/>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US" noProof="0" dirty="0"/>
              <a:t>Click to add Agenda title</a:t>
            </a:r>
            <a:endParaRPr lang="en-US"/>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US" dirty="0"/>
              <a:t>09.00-10.00</a:t>
            </a:r>
            <a:endParaRPr lang="en-US"/>
          </a:p>
          <a:p>
            <a:pPr lvl="1"/>
            <a:r>
              <a:rPr lang="en-US" dirty="0"/>
              <a:t>02</a:t>
            </a:r>
            <a:endParaRPr lang="en-US"/>
          </a:p>
          <a:p>
            <a:pPr lvl="2"/>
            <a:r>
              <a:rPr lang="en-US" dirty="0"/>
              <a:t>03</a:t>
            </a:r>
            <a:endParaRPr lang="en-US"/>
          </a:p>
          <a:p>
            <a:pPr lvl="3"/>
            <a:r>
              <a:rPr lang="en-US" dirty="0"/>
              <a:t>04</a:t>
            </a:r>
            <a:endParaRPr lang="en-US"/>
          </a:p>
          <a:p>
            <a:pPr lvl="4"/>
            <a:r>
              <a:rPr lang="en-US" dirty="0"/>
              <a:t>05</a:t>
            </a:r>
            <a:endParaRPr lang="en-US"/>
          </a:p>
          <a:p>
            <a:pPr lvl="5"/>
            <a:r>
              <a:rPr lang="en-US" dirty="0"/>
              <a:t>06</a:t>
            </a:r>
            <a:endParaRPr lang="en-US"/>
          </a:p>
          <a:p>
            <a:pPr lvl="6"/>
            <a:r>
              <a:rPr lang="en-US" dirty="0"/>
              <a:t>07</a:t>
            </a:r>
            <a:endParaRPr lang="en-US"/>
          </a:p>
          <a:p>
            <a:pPr lvl="7"/>
            <a:r>
              <a:rPr lang="en-US" dirty="0"/>
              <a:t>08</a:t>
            </a:r>
            <a:endParaRPr lang="en-US"/>
          </a:p>
          <a:p>
            <a:pPr lvl="8"/>
            <a:r>
              <a:rPr lang="en-US" dirty="0"/>
              <a:t>09</a:t>
            </a:r>
            <a:endParaRPr lang="en-US"/>
          </a:p>
        </p:txBody>
      </p:sp>
    </p:spTree>
    <p:extLst>
      <p:ext uri="{BB962C8B-B14F-4D97-AF65-F5344CB8AC3E}">
        <p14:creationId xmlns:p14="http://schemas.microsoft.com/office/powerpoint/2010/main" val="3347665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7" name="Picture Placeholder">
            <a:extLst>
              <a:ext uri="{FF2B5EF4-FFF2-40B4-BE49-F238E27FC236}">
                <a16:creationId xmlns:a16="http://schemas.microsoft.com/office/drawing/2014/main" id="{A9E3EC95-A154-45E4-BAB3-3F77D735811A}"/>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73700"/>
          </a:xfrm>
        </p:spPr>
        <p:txBody>
          <a:bodyPr/>
          <a:lstStyle>
            <a:lvl1pPr>
              <a:defRPr sz="3200">
                <a:solidFill>
                  <a:schemeClr val="bg1"/>
                </a:solidFill>
              </a:defRPr>
            </a:lvl1pPr>
          </a:lstStyle>
          <a:p>
            <a:r>
              <a:rPr lang="en-US" noProof="0" dirty="0"/>
              <a:t>Click to add title</a:t>
            </a:r>
            <a:endParaRPr lang="en-US"/>
          </a:p>
        </p:txBody>
      </p:sp>
      <p:sp>
        <p:nvSpPr>
          <p:cNvPr id="11" name="Text Placeholder note">
            <a:extLst>
              <a:ext uri="{FF2B5EF4-FFF2-40B4-BE49-F238E27FC236}">
                <a16:creationId xmlns:a16="http://schemas.microsoft.com/office/drawing/2014/main" id="{08231304-DCEF-4032-AAD9-1F1B817D8E0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611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576000"/>
            <a:ext cx="11041200" cy="460800"/>
          </a:xfrm>
        </p:spPr>
        <p:txBody>
          <a:bodyPr/>
          <a:lstStyle>
            <a:lvl1pPr>
              <a:defRPr sz="3200"/>
            </a:lvl1pPr>
          </a:lstStyle>
          <a:p>
            <a:r>
              <a:rPr lang="en-US" noProof="0" dirty="0"/>
              <a:t>Click to add title</a:t>
            </a:r>
            <a:endParaRPr lang="en-US" dirty="0"/>
          </a:p>
        </p:txBody>
      </p:sp>
      <p:sp>
        <p:nvSpPr>
          <p:cNvPr id="8" name="Subtitle">
            <a:extLst>
              <a:ext uri="{FF2B5EF4-FFF2-40B4-BE49-F238E27FC236}">
                <a16:creationId xmlns:a16="http://schemas.microsoft.com/office/drawing/2014/main" id="{7393096F-4E59-416F-AF3C-2DC19388DED4}"/>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1" name="Text Placeholder note">
            <a:extLst>
              <a:ext uri="{FF2B5EF4-FFF2-40B4-BE49-F238E27FC236}">
                <a16:creationId xmlns:a16="http://schemas.microsoft.com/office/drawing/2014/main" id="{02A03667-2B4F-4D0F-B414-8BD38DAF5E62}"/>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B89AEB2F-B5C9-4F0B-B9F1-55A4EEC5AE2F}"/>
              </a:ext>
            </a:extLst>
          </p:cNvPr>
          <p:cNvSpPr>
            <a:spLocks noGrp="1"/>
          </p:cNvSpPr>
          <p:nvPr>
            <p:ph type="dt" sz="half" idx="220"/>
          </p:nvPr>
        </p:nvSpPr>
        <p:spPr/>
        <p:txBody>
          <a:bodyPr/>
          <a:lstStyle/>
          <a:p>
            <a:endParaRPr lang="en-US" dirty="0"/>
          </a:p>
        </p:txBody>
      </p:sp>
      <p:sp>
        <p:nvSpPr>
          <p:cNvPr id="4" name="Footer Placeholder 3">
            <a:extLst>
              <a:ext uri="{FF2B5EF4-FFF2-40B4-BE49-F238E27FC236}">
                <a16:creationId xmlns:a16="http://schemas.microsoft.com/office/drawing/2014/main" id="{23FABAB8-DB40-4E2B-A7B2-792E81E8EE07}"/>
              </a:ext>
            </a:extLst>
          </p:cNvPr>
          <p:cNvSpPr>
            <a:spLocks noGrp="1"/>
          </p:cNvSpPr>
          <p:nvPr>
            <p:ph type="ftr" sz="quarter" idx="221"/>
          </p:nvPr>
        </p:nvSpPr>
        <p:spPr/>
        <p:txBody>
          <a:bodyPr/>
          <a:lstStyle/>
          <a:p>
            <a:endParaRPr lang="en-US" dirty="0"/>
          </a:p>
        </p:txBody>
      </p:sp>
      <p:sp>
        <p:nvSpPr>
          <p:cNvPr id="5" name="Slide Number Placeholder 4">
            <a:extLst>
              <a:ext uri="{FF2B5EF4-FFF2-40B4-BE49-F238E27FC236}">
                <a16:creationId xmlns:a16="http://schemas.microsoft.com/office/drawing/2014/main" id="{38B958B4-7E4B-4469-9066-DEF3718645FF}"/>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24478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title only B">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72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57201"/>
          </a:xfrm>
        </p:spPr>
        <p:txBody>
          <a:bodyPr/>
          <a:lstStyle>
            <a:lvl1pPr>
              <a:defRPr sz="3200">
                <a:solidFill>
                  <a:schemeClr val="bg1"/>
                </a:solidFill>
              </a:defRPr>
            </a:lvl1pPr>
          </a:lstStyle>
          <a:p>
            <a:r>
              <a:rPr lang="en-US" noProof="0" dirty="0"/>
              <a:t>Click to add title</a:t>
            </a:r>
            <a:endParaRPr lang="en-US"/>
          </a:p>
        </p:txBody>
      </p:sp>
      <p:sp>
        <p:nvSpPr>
          <p:cNvPr id="12" name="Subtitle">
            <a:extLst>
              <a:ext uri="{FF2B5EF4-FFF2-40B4-BE49-F238E27FC236}">
                <a16:creationId xmlns:a16="http://schemas.microsoft.com/office/drawing/2014/main" id="{10791275-49B9-4961-8D4A-CBAE8A680BE3}"/>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3" name="Text Placeholder note">
            <a:extLst>
              <a:ext uri="{FF2B5EF4-FFF2-40B4-BE49-F238E27FC236}">
                <a16:creationId xmlns:a16="http://schemas.microsoft.com/office/drawing/2014/main" id="{84810F16-2C25-454F-9C56-7A6789A7429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97118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title only C">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1615738"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a:xfrm>
            <a:off x="840" y="0"/>
            <a:ext cx="12191160" cy="6858000"/>
          </a:xfrm>
          <a:prstGeom prst="rect">
            <a:avLst/>
          </a:prstGeom>
          <a:solidFill>
            <a:schemeClr val="bg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rgbClr val="545859"/>
                </a:solidFill>
              </a:defRPr>
            </a:lvl1pPr>
          </a:lstStyle>
          <a:p>
            <a:r>
              <a:rPr lang="en-US" dirty="0"/>
              <a:t>Click icon to add picture or click on frame and insert picture from Templafy Images</a:t>
            </a:r>
            <a:endParaRPr lang="en-US"/>
          </a:p>
          <a:p>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11" name="Subtitle">
            <a:extLst>
              <a:ext uri="{FF2B5EF4-FFF2-40B4-BE49-F238E27FC236}">
                <a16:creationId xmlns:a16="http://schemas.microsoft.com/office/drawing/2014/main" id="{9DDB0C04-EF1C-4AEE-A984-0CF94E4324C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2" name="Text Placeholder note">
            <a:extLst>
              <a:ext uri="{FF2B5EF4-FFF2-40B4-BE49-F238E27FC236}">
                <a16:creationId xmlns:a16="http://schemas.microsoft.com/office/drawing/2014/main" id="{56BBE89D-50C4-4B12-8E0D-9F97615BCDAA}"/>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9D3EB67D-DB30-4E15-A4B0-6434B0D7C29E}"/>
              </a:ext>
            </a:extLst>
          </p:cNvPr>
          <p:cNvSpPr>
            <a:spLocks noGrp="1"/>
          </p:cNvSpPr>
          <p:nvPr>
            <p:ph type="dt" sz="half" idx="220"/>
          </p:nvPr>
        </p:nvSpPr>
        <p:spPr/>
        <p:txBody>
          <a:bodyPr/>
          <a:lstStyle/>
          <a:p>
            <a:endParaRPr lang="en-US" dirty="0"/>
          </a:p>
        </p:txBody>
      </p:sp>
      <p:sp>
        <p:nvSpPr>
          <p:cNvPr id="7" name="Footer Placeholder 6">
            <a:extLst>
              <a:ext uri="{FF2B5EF4-FFF2-40B4-BE49-F238E27FC236}">
                <a16:creationId xmlns:a16="http://schemas.microsoft.com/office/drawing/2014/main" id="{D0FF154C-2A26-4480-B12A-4454B02D663E}"/>
              </a:ext>
            </a:extLst>
          </p:cNvPr>
          <p:cNvSpPr>
            <a:spLocks noGrp="1"/>
          </p:cNvSpPr>
          <p:nvPr>
            <p:ph type="ftr" sz="quarter" idx="221"/>
          </p:nvPr>
        </p:nvSpPr>
        <p:spPr/>
        <p:txBody>
          <a:bodyPr/>
          <a:lstStyle/>
          <a:p>
            <a:endParaRPr lang="en-US" dirty="0"/>
          </a:p>
        </p:txBody>
      </p:sp>
      <p:sp>
        <p:nvSpPr>
          <p:cNvPr id="9" name="Slide Number Placeholder 8">
            <a:extLst>
              <a:ext uri="{FF2B5EF4-FFF2-40B4-BE49-F238E27FC236}">
                <a16:creationId xmlns:a16="http://schemas.microsoft.com/office/drawing/2014/main" id="{10322C62-D579-48AA-A1C1-489BDF5228B4}"/>
              </a:ext>
            </a:extLst>
          </p:cNvPr>
          <p:cNvSpPr>
            <a:spLocks noGrp="1"/>
          </p:cNvSpPr>
          <p:nvPr>
            <p:ph type="sldNum" sz="quarter" idx="22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42692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title only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9B5EFF-FD9D-4B27-9106-E13F82E10C40}"/>
              </a:ext>
            </a:extLst>
          </p:cNvPr>
          <p:cNvPicPr>
            <a:picLocks noChangeAspect="1"/>
          </p:cNvPicPr>
          <p:nvPr userDrawn="1"/>
        </p:nvPicPr>
        <p:blipFill>
          <a:blip r:embed="rId2"/>
          <a:stretch>
            <a:fillRect/>
          </a:stretch>
        </p:blipFill>
        <p:spPr>
          <a:xfrm>
            <a:off x="12313828" y="4096823"/>
            <a:ext cx="1729831" cy="1517395"/>
          </a:xfrm>
          <a:prstGeom prst="rect">
            <a:avLst/>
          </a:prstGeom>
        </p:spPr>
      </p:pic>
      <p:pic>
        <p:nvPicPr>
          <p:cNvPr id="12" name="Picture 11">
            <a:extLst>
              <a:ext uri="{FF2B5EF4-FFF2-40B4-BE49-F238E27FC236}">
                <a16:creationId xmlns:a16="http://schemas.microsoft.com/office/drawing/2014/main" id="{F81035D4-8F7B-4A24-8903-97A7A07D79C1}"/>
              </a:ext>
            </a:extLst>
          </p:cNvPr>
          <p:cNvPicPr>
            <a:picLocks noChangeAspect="1"/>
          </p:cNvPicPr>
          <p:nvPr userDrawn="1"/>
        </p:nvPicPr>
        <p:blipFill>
          <a:blip r:embed="rId3"/>
          <a:stretch>
            <a:fillRect/>
          </a:stretch>
        </p:blipFill>
        <p:spPr>
          <a:xfrm>
            <a:off x="12313828" y="0"/>
            <a:ext cx="1825676" cy="4003676"/>
          </a:xfrm>
          <a:prstGeom prst="rect">
            <a:avLst/>
          </a:prstGeom>
        </p:spPr>
      </p:pic>
      <p:sp>
        <p:nvSpPr>
          <p:cNvPr id="3" name="TextBox 2">
            <a:extLst>
              <a:ext uri="{FF2B5EF4-FFF2-40B4-BE49-F238E27FC236}">
                <a16:creationId xmlns:a16="http://schemas.microsoft.com/office/drawing/2014/main" id="{CD2080BB-E265-4531-8CDF-EED5AE7C2C5E}"/>
              </a:ext>
            </a:extLst>
          </p:cNvPr>
          <p:cNvSpPr txBox="1"/>
          <p:nvPr userDrawn="1"/>
        </p:nvSpPr>
        <p:spPr>
          <a:xfrm>
            <a:off x="0" y="-270387"/>
            <a:ext cx="121920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 see guide to the right.</a:t>
            </a:r>
            <a:endParaRPr lang="en-US" sz="1400" dirty="0">
              <a:solidFill>
                <a:schemeClr val="tx2"/>
              </a:solidFill>
            </a:endParaRPr>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gradFill>
            <a:gsLst>
              <a:gs pos="50000">
                <a:schemeClr val="accent1">
                  <a:alpha val="95000"/>
                </a:schemeClr>
              </a:gs>
              <a:gs pos="99000">
                <a:schemeClr val="accent1">
                  <a:alpha val="70000"/>
                </a:schemeClr>
              </a:gs>
            </a:gsLst>
            <a:lin ang="21594000" scaled="0"/>
          </a:gradFill>
          <a:ln w="0">
            <a:noFill/>
          </a:ln>
        </p:spPr>
        <p:txBody>
          <a:bodyPr wrap="square">
            <a:noAutofit/>
          </a:bodyPr>
          <a:lstStyle>
            <a:lvl1pPr marL="0" indent="0">
              <a:buNone/>
              <a:defRPr sz="100">
                <a:noFill/>
              </a:defRPr>
            </a:lvl1pPr>
          </a:lstStyle>
          <a:p>
            <a:pPr lvl="0"/>
            <a:r>
              <a:rPr lang="en-US" dirty="0"/>
              <a:t>.</a:t>
            </a:r>
            <a:endParaRPr lang="en-US"/>
          </a:p>
        </p:txBody>
      </p:sp>
      <p:sp>
        <p:nvSpPr>
          <p:cNvPr id="11" name="Picture Placeholder">
            <a:extLst>
              <a:ext uri="{FF2B5EF4-FFF2-40B4-BE49-F238E27FC236}">
                <a16:creationId xmlns:a16="http://schemas.microsoft.com/office/drawing/2014/main" id="{2E4DF0E4-F882-4F37-A2E8-37C7D435692C}"/>
              </a:ext>
            </a:extLst>
          </p:cNvPr>
          <p:cNvSpPr>
            <a:spLocks noGrp="1"/>
          </p:cNvSpPr>
          <p:nvPr>
            <p:ph type="pic" sz="quarter" idx="19" hasCustomPrompt="1"/>
          </p:nvPr>
        </p:nvSpPr>
        <p:spPr bwMode="white">
          <a:xfrm>
            <a:off x="0" y="-1"/>
            <a:ext cx="12193200" cy="6861600"/>
          </a:xfrm>
          <a:noFill/>
        </p:spPr>
        <p:txBody>
          <a:bodyPr lIns="0" tIns="828000" bIns="0" anchor="ctr" anchorCtr="0"/>
          <a:lstStyle>
            <a:lvl1pPr marL="0" indent="0" algn="ctr">
              <a:spcAft>
                <a:spcPts val="0"/>
              </a:spcAft>
              <a:buNone/>
              <a:defRPr sz="1600">
                <a:solidFill>
                  <a:schemeClr val="bg1"/>
                </a:solidFill>
              </a:defRPr>
            </a:lvl1pPr>
          </a:lstStyle>
          <a:p>
            <a:endParaRPr lang="en-US"/>
          </a:p>
          <a:p>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bg1"/>
                </a:solidFill>
              </a:defRPr>
            </a:lvl1pPr>
          </a:lstStyle>
          <a:p>
            <a:endParaRPr lang="en-US"/>
          </a:p>
        </p:txBody>
      </p:sp>
      <p:sp>
        <p:nvSpPr>
          <p:cNvPr id="13" name="Subtitle">
            <a:extLst>
              <a:ext uri="{FF2B5EF4-FFF2-40B4-BE49-F238E27FC236}">
                <a16:creationId xmlns:a16="http://schemas.microsoft.com/office/drawing/2014/main" id="{1C0B8AAA-70CC-4ACC-B12D-D18CDE75AC8A}"/>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bg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endParaRPr lang="en-US"/>
          </a:p>
        </p:txBody>
      </p:sp>
      <p:sp>
        <p:nvSpPr>
          <p:cNvPr id="14" name="Text Placeholder note">
            <a:extLst>
              <a:ext uri="{FF2B5EF4-FFF2-40B4-BE49-F238E27FC236}">
                <a16:creationId xmlns:a16="http://schemas.microsoft.com/office/drawing/2014/main" id="{109DFEDB-663D-4415-A2D8-8E6F47AC07FD}"/>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chemeClr val="bg1"/>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endParaRPr lang="en-US"/>
          </a:p>
        </p:txBody>
      </p:sp>
      <p:sp>
        <p:nvSpPr>
          <p:cNvPr id="5" name="Date Placeholder 4">
            <a:extLst>
              <a:ext uri="{FF2B5EF4-FFF2-40B4-BE49-F238E27FC236}">
                <a16:creationId xmlns:a16="http://schemas.microsoft.com/office/drawing/2014/main" id="{AE67C167-00C7-4F43-9F18-27BC50326183}"/>
              </a:ext>
            </a:extLst>
          </p:cNvPr>
          <p:cNvSpPr>
            <a:spLocks noGrp="1"/>
          </p:cNvSpPr>
          <p:nvPr>
            <p:ph type="dt" sz="half" idx="2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238C1D3-78FD-43A1-97E2-A274A60A029E}"/>
              </a:ext>
            </a:extLst>
          </p:cNvPr>
          <p:cNvSpPr>
            <a:spLocks noGrp="1"/>
          </p:cNvSpPr>
          <p:nvPr>
            <p:ph type="ftr" sz="quarter" idx="22"/>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1B7DC71C-FCE2-4BC5-A506-8043DF841353}"/>
              </a:ext>
            </a:extLst>
          </p:cNvPr>
          <p:cNvSpPr>
            <a:spLocks noGrp="1"/>
          </p:cNvSpPr>
          <p:nvPr>
            <p:ph type="sldNum" sz="quarter" idx="23"/>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17307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circle shape A">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US" dirty="0"/>
              <a:t>Click icon to add picture or click on frame and insert picture from Templafy Images</a:t>
            </a:r>
            <a:endParaRPr lang="en-US"/>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US" dirty="0"/>
              <a:t>Click icon to add picture or click on frame and insert picture from Templafy Images</a:t>
            </a:r>
            <a:endParaRPr lang="en-US"/>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solidFill>
            <a:schemeClr val="accent6"/>
          </a:solidFill>
        </p:spPr>
        <p:txBody>
          <a:bodyPr lIns="0" tIns="1116000" bIns="0" anchor="ctr" anchorCtr="0"/>
          <a:lstStyle>
            <a:lvl1pPr marL="0" indent="0" algn="ctr">
              <a:spcAft>
                <a:spcPts val="0"/>
              </a:spcAft>
              <a:buNone/>
              <a:defRPr sz="1400">
                <a:solidFill>
                  <a:srgbClr val="545859"/>
                </a:solidFill>
              </a:defRPr>
            </a:lvl1pPr>
          </a:lstStyle>
          <a:p>
            <a:r>
              <a:rPr lang="en-US" dirty="0"/>
              <a:t>Click icon to add picture or click on frame and insert picture from Templafy Images</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13" name="Subtitle">
            <a:extLst>
              <a:ext uri="{FF2B5EF4-FFF2-40B4-BE49-F238E27FC236}">
                <a16:creationId xmlns:a16="http://schemas.microsoft.com/office/drawing/2014/main" id="{4AD341E8-8C7A-425F-BB2B-6455FD229558}"/>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5" name="Text Placeholder note">
            <a:extLst>
              <a:ext uri="{FF2B5EF4-FFF2-40B4-BE49-F238E27FC236}">
                <a16:creationId xmlns:a16="http://schemas.microsoft.com/office/drawing/2014/main" id="{A7DDE775-4957-4038-84E2-47E2ED930BEF}"/>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026D8D60-68A9-4C0B-9F52-EF5301A6AE4D}"/>
              </a:ext>
            </a:extLst>
          </p:cNvPr>
          <p:cNvSpPr>
            <a:spLocks noGrp="1"/>
          </p:cNvSpPr>
          <p:nvPr>
            <p:ph type="dt" sz="half" idx="222"/>
          </p:nvPr>
        </p:nvSpPr>
        <p:spPr/>
        <p:txBody>
          <a:bodyPr/>
          <a:lstStyle/>
          <a:p>
            <a:endParaRPr lang="en-US" dirty="0"/>
          </a:p>
        </p:txBody>
      </p:sp>
      <p:sp>
        <p:nvSpPr>
          <p:cNvPr id="7" name="Footer Placeholder 6">
            <a:extLst>
              <a:ext uri="{FF2B5EF4-FFF2-40B4-BE49-F238E27FC236}">
                <a16:creationId xmlns:a16="http://schemas.microsoft.com/office/drawing/2014/main" id="{0984C8E1-5630-46EF-909C-B495559F1659}"/>
              </a:ext>
            </a:extLst>
          </p:cNvPr>
          <p:cNvSpPr>
            <a:spLocks noGrp="1"/>
          </p:cNvSpPr>
          <p:nvPr>
            <p:ph type="ftr" sz="quarter" idx="223"/>
          </p:nvPr>
        </p:nvSpPr>
        <p:spPr/>
        <p:txBody>
          <a:bodyPr/>
          <a:lstStyle/>
          <a:p>
            <a:endParaRPr lang="en-US" dirty="0"/>
          </a:p>
        </p:txBody>
      </p:sp>
      <p:sp>
        <p:nvSpPr>
          <p:cNvPr id="9" name="Slide Number Placeholder 8">
            <a:extLst>
              <a:ext uri="{FF2B5EF4-FFF2-40B4-BE49-F238E27FC236}">
                <a16:creationId xmlns:a16="http://schemas.microsoft.com/office/drawing/2014/main" id="{C19BD192-156E-4898-B955-D3544329A637}"/>
              </a:ext>
            </a:extLst>
          </p:cNvPr>
          <p:cNvSpPr>
            <a:spLocks noGrp="1"/>
          </p:cNvSpPr>
          <p:nvPr>
            <p:ph type="sldNum" sz="quarter" idx="224"/>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66917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ircle shape B">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0E6A39E-7A84-455F-B145-DFF60CFDCF1C}"/>
              </a:ext>
            </a:extLst>
          </p:cNvPr>
          <p:cNvSpPr txBox="1"/>
          <p:nvPr userDrawn="1"/>
        </p:nvSpPr>
        <p:spPr>
          <a:xfrm>
            <a:off x="0"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18" name="Text Placeholder overlay">
            <a:extLst>
              <a:ext uri="{FF2B5EF4-FFF2-40B4-BE49-F238E27FC236}">
                <a16:creationId xmlns:a16="http://schemas.microsoft.com/office/drawing/2014/main" id="{21CD53A3-987C-4730-8005-DE7423A13AE4}"/>
              </a:ext>
            </a:extLst>
          </p:cNvPr>
          <p:cNvSpPr>
            <a:spLocks noGrp="1" noChangeAspect="1"/>
          </p:cNvSpPr>
          <p:nvPr>
            <p:ph type="body" sz="quarter" idx="223" hasCustomPrompt="1"/>
          </p:nvPr>
        </p:nvSpPr>
        <p:spPr bwMode="ltGray">
          <a:xfrm>
            <a:off x="43524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9" name="Text Placeholder overlay">
            <a:extLst>
              <a:ext uri="{FF2B5EF4-FFF2-40B4-BE49-F238E27FC236}">
                <a16:creationId xmlns:a16="http://schemas.microsoft.com/office/drawing/2014/main" id="{7D7AF187-B658-4512-B05E-FB4D72210EFB}"/>
              </a:ext>
            </a:extLst>
          </p:cNvPr>
          <p:cNvSpPr>
            <a:spLocks noGrp="1" noChangeAspect="1"/>
          </p:cNvSpPr>
          <p:nvPr>
            <p:ph type="body" sz="quarter" idx="224" hasCustomPrompt="1"/>
          </p:nvPr>
        </p:nvSpPr>
        <p:spPr bwMode="ltGray">
          <a:xfrm>
            <a:off x="81288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3" name="Text Placeholder overlay">
            <a:extLst>
              <a:ext uri="{FF2B5EF4-FFF2-40B4-BE49-F238E27FC236}">
                <a16:creationId xmlns:a16="http://schemas.microsoft.com/office/drawing/2014/main" id="{B25EA0B6-8DDC-4D36-8289-53CDE1AF2C80}"/>
              </a:ext>
            </a:extLst>
          </p:cNvPr>
          <p:cNvSpPr>
            <a:spLocks noGrp="1" noChangeAspect="1"/>
          </p:cNvSpPr>
          <p:nvPr>
            <p:ph type="body" sz="quarter" idx="222" hasCustomPrompt="1"/>
          </p:nvPr>
        </p:nvSpPr>
        <p:spPr bwMode="ltGray">
          <a:xfrm>
            <a:off x="576000" y="1972800"/>
            <a:ext cx="3488400" cy="3488400"/>
          </a:xfrm>
          <a:prstGeom prst="ellipse">
            <a:avLst/>
          </a:prstGeom>
          <a:solidFill>
            <a:schemeClr val="accent1">
              <a:alpha val="80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a:extLst>
              <a:ext uri="{FF2B5EF4-FFF2-40B4-BE49-F238E27FC236}">
                <a16:creationId xmlns:a16="http://schemas.microsoft.com/office/drawing/2014/main" id="{679832B5-5EE2-42A0-B3B1-34D6BECE044B}"/>
              </a:ext>
            </a:extLst>
          </p:cNvPr>
          <p:cNvSpPr>
            <a:spLocks noGrp="1" noChangeAspect="1"/>
          </p:cNvSpPr>
          <p:nvPr>
            <p:ph type="pic" sz="quarter" idx="19" hasCustomPrompt="1"/>
          </p:nvPr>
        </p:nvSpPr>
        <p:spPr bwMode="white">
          <a:xfrm>
            <a:off x="43524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11" name="Picture Placeholder">
            <a:extLst>
              <a:ext uri="{FF2B5EF4-FFF2-40B4-BE49-F238E27FC236}">
                <a16:creationId xmlns:a16="http://schemas.microsoft.com/office/drawing/2014/main" id="{79110C8F-E085-4792-AC36-2CD9D9AD4175}"/>
              </a:ext>
            </a:extLst>
          </p:cNvPr>
          <p:cNvSpPr>
            <a:spLocks noGrp="1" noChangeAspect="1"/>
          </p:cNvSpPr>
          <p:nvPr>
            <p:ph type="pic" sz="quarter" idx="220" hasCustomPrompt="1"/>
          </p:nvPr>
        </p:nvSpPr>
        <p:spPr bwMode="white">
          <a:xfrm>
            <a:off x="5760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12" name="Picture Placeholder">
            <a:extLst>
              <a:ext uri="{FF2B5EF4-FFF2-40B4-BE49-F238E27FC236}">
                <a16:creationId xmlns:a16="http://schemas.microsoft.com/office/drawing/2014/main" id="{82FCA4E1-4A84-4378-B614-C2955560A302}"/>
              </a:ext>
            </a:extLst>
          </p:cNvPr>
          <p:cNvSpPr>
            <a:spLocks noGrp="1" noChangeAspect="1"/>
          </p:cNvSpPr>
          <p:nvPr>
            <p:ph type="pic" sz="quarter" idx="221" hasCustomPrompt="1"/>
          </p:nvPr>
        </p:nvSpPr>
        <p:spPr bwMode="white">
          <a:xfrm>
            <a:off x="8128800" y="1972800"/>
            <a:ext cx="3488400" cy="3488400"/>
          </a:xfrm>
          <a:prstGeom prst="ellipse">
            <a:avLst/>
          </a:prstGeom>
          <a:noFill/>
        </p:spPr>
        <p:txBody>
          <a:bodyPr lIns="0" tIns="0" bIns="0" anchor="t" anchorCtr="0"/>
          <a:lstStyle>
            <a:lvl1pPr marL="0" indent="0" algn="ctr">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58966"/>
          </a:xfrm>
        </p:spPr>
        <p:txBody>
          <a:bodyPr/>
          <a:lstStyle>
            <a:lvl1pPr>
              <a:defRPr sz="3200">
                <a:solidFill>
                  <a:schemeClr val="accent1"/>
                </a:solidFill>
              </a:defRPr>
            </a:lvl1pPr>
          </a:lstStyle>
          <a:p>
            <a:r>
              <a:rPr lang="en-US" noProof="0" dirty="0"/>
              <a:t>Click to add title</a:t>
            </a:r>
            <a:endParaRPr lang="en-US"/>
          </a:p>
        </p:txBody>
      </p:sp>
      <p:sp>
        <p:nvSpPr>
          <p:cNvPr id="21" name="Subtitle">
            <a:extLst>
              <a:ext uri="{FF2B5EF4-FFF2-40B4-BE49-F238E27FC236}">
                <a16:creationId xmlns:a16="http://schemas.microsoft.com/office/drawing/2014/main" id="{DB432605-7001-44FF-A2B7-2012D5DE10C2}"/>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24" name="Text Placeholder 8">
            <a:extLst>
              <a:ext uri="{FF2B5EF4-FFF2-40B4-BE49-F238E27FC236}">
                <a16:creationId xmlns:a16="http://schemas.microsoft.com/office/drawing/2014/main" id="{C5572C0A-5B76-4FA4-B36F-CA2F8550C7BA}"/>
              </a:ext>
            </a:extLst>
          </p:cNvPr>
          <p:cNvSpPr>
            <a:spLocks noGrp="1"/>
          </p:cNvSpPr>
          <p:nvPr>
            <p:ph type="body" sz="quarter" idx="225" hasCustomPrompt="1"/>
          </p:nvPr>
        </p:nvSpPr>
        <p:spPr>
          <a:xfrm>
            <a:off x="1230313"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5" name="Text Placeholder 19">
            <a:extLst>
              <a:ext uri="{FF2B5EF4-FFF2-40B4-BE49-F238E27FC236}">
                <a16:creationId xmlns:a16="http://schemas.microsoft.com/office/drawing/2014/main" id="{ACD5BE78-3E6D-4E02-B5D5-49204584A99B}"/>
              </a:ext>
            </a:extLst>
          </p:cNvPr>
          <p:cNvSpPr>
            <a:spLocks noGrp="1"/>
          </p:cNvSpPr>
          <p:nvPr>
            <p:ph type="body" sz="quarter" idx="226" hasCustomPrompt="1"/>
          </p:nvPr>
        </p:nvSpPr>
        <p:spPr>
          <a:xfrm>
            <a:off x="1230312" y="3138538"/>
            <a:ext cx="2176463" cy="190500"/>
          </a:xfrm>
        </p:spPr>
        <p:txBody>
          <a:bodyPr lIns="0" rIns="0"/>
          <a:lstStyle>
            <a:lvl1pPr marL="0" indent="0" algn="ctr">
              <a:buNone/>
              <a:defRPr sz="1000">
                <a:solidFill>
                  <a:schemeClr val="bg1"/>
                </a:solidFill>
              </a:defRPr>
            </a:lvl1pPr>
          </a:lstStyle>
          <a:p>
            <a:pPr lvl="0"/>
            <a:r>
              <a:rPr lang="en-US" dirty="0"/>
              <a:t>Click to add eyebrow</a:t>
            </a:r>
            <a:endParaRPr lang="en-US"/>
          </a:p>
        </p:txBody>
      </p:sp>
      <p:sp>
        <p:nvSpPr>
          <p:cNvPr id="26" name="Text Placeholder 8">
            <a:extLst>
              <a:ext uri="{FF2B5EF4-FFF2-40B4-BE49-F238E27FC236}">
                <a16:creationId xmlns:a16="http://schemas.microsoft.com/office/drawing/2014/main" id="{15323CC3-D5CC-4068-A510-E9FD395037E4}"/>
              </a:ext>
            </a:extLst>
          </p:cNvPr>
          <p:cNvSpPr>
            <a:spLocks noGrp="1"/>
          </p:cNvSpPr>
          <p:nvPr>
            <p:ph type="body" sz="quarter" idx="227" hasCustomPrompt="1"/>
          </p:nvPr>
        </p:nvSpPr>
        <p:spPr>
          <a:xfrm>
            <a:off x="5005438"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7" name="Text Placeholder 19">
            <a:extLst>
              <a:ext uri="{FF2B5EF4-FFF2-40B4-BE49-F238E27FC236}">
                <a16:creationId xmlns:a16="http://schemas.microsoft.com/office/drawing/2014/main" id="{AF2A29E0-88F8-461B-A326-2F2A2A39BC9C}"/>
              </a:ext>
            </a:extLst>
          </p:cNvPr>
          <p:cNvSpPr>
            <a:spLocks noGrp="1"/>
          </p:cNvSpPr>
          <p:nvPr>
            <p:ph type="body" sz="quarter" idx="228" hasCustomPrompt="1"/>
          </p:nvPr>
        </p:nvSpPr>
        <p:spPr>
          <a:xfrm>
            <a:off x="5005437" y="3138538"/>
            <a:ext cx="2176463" cy="190500"/>
          </a:xfrm>
        </p:spPr>
        <p:txBody>
          <a:bodyPr lIns="0" rIns="0"/>
          <a:lstStyle>
            <a:lvl1pPr marL="0" indent="0" algn="ctr">
              <a:buNone/>
              <a:defRPr sz="1000">
                <a:solidFill>
                  <a:schemeClr val="bg1"/>
                </a:solidFill>
              </a:defRPr>
            </a:lvl1pPr>
          </a:lstStyle>
          <a:p>
            <a:pPr lvl="0"/>
            <a:r>
              <a:rPr lang="en-US" dirty="0"/>
              <a:t>Click to add eyebrow</a:t>
            </a:r>
            <a:endParaRPr lang="en-US"/>
          </a:p>
        </p:txBody>
      </p:sp>
      <p:sp>
        <p:nvSpPr>
          <p:cNvPr id="28" name="Text Placeholder 8">
            <a:extLst>
              <a:ext uri="{FF2B5EF4-FFF2-40B4-BE49-F238E27FC236}">
                <a16:creationId xmlns:a16="http://schemas.microsoft.com/office/drawing/2014/main" id="{CE360D9A-429E-4E85-8A7F-3CA3C53E14F4}"/>
              </a:ext>
            </a:extLst>
          </p:cNvPr>
          <p:cNvSpPr>
            <a:spLocks noGrp="1"/>
          </p:cNvSpPr>
          <p:nvPr>
            <p:ph type="body" sz="quarter" idx="229" hasCustomPrompt="1"/>
          </p:nvPr>
        </p:nvSpPr>
        <p:spPr>
          <a:xfrm>
            <a:off x="8783687" y="3330872"/>
            <a:ext cx="2178000" cy="1422103"/>
          </a:xfrm>
          <a:prstGeom prst="rect">
            <a:avLst/>
          </a:prstGeom>
          <a:noFill/>
        </p:spPr>
        <p:txBody>
          <a:bodyPr lIns="0" tIns="0" rIns="0" bIns="0"/>
          <a:lstStyle>
            <a:lvl1pPr marL="0" indent="0" algn="ctr">
              <a:spcAft>
                <a:spcPts val="600"/>
              </a:spcAft>
              <a:buFont typeface="Arial" panose="020B0604020202020204" pitchFamily="34" charset="0"/>
              <a:buChar char="​"/>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 Enter &amp; TAB for next text level   SHIFT+TAB to go back in levels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
        <p:nvSpPr>
          <p:cNvPr id="29" name="Text Placeholder 19">
            <a:extLst>
              <a:ext uri="{FF2B5EF4-FFF2-40B4-BE49-F238E27FC236}">
                <a16:creationId xmlns:a16="http://schemas.microsoft.com/office/drawing/2014/main" id="{9DC6D3BC-D5EA-4641-8211-7818037A1F03}"/>
              </a:ext>
            </a:extLst>
          </p:cNvPr>
          <p:cNvSpPr>
            <a:spLocks noGrp="1"/>
          </p:cNvSpPr>
          <p:nvPr>
            <p:ph type="body" sz="quarter" idx="230" hasCustomPrompt="1"/>
          </p:nvPr>
        </p:nvSpPr>
        <p:spPr>
          <a:xfrm>
            <a:off x="8783686" y="3138538"/>
            <a:ext cx="2176463" cy="190500"/>
          </a:xfrm>
        </p:spPr>
        <p:txBody>
          <a:bodyPr lIns="0" rIns="0"/>
          <a:lstStyle>
            <a:lvl1pPr marL="0" indent="0" algn="ctr">
              <a:buNone/>
              <a:defRPr sz="1000">
                <a:solidFill>
                  <a:schemeClr val="bg1"/>
                </a:solidFill>
              </a:defRPr>
            </a:lvl1pPr>
          </a:lstStyle>
          <a:p>
            <a:pPr lvl="0"/>
            <a:r>
              <a:rPr lang="en-US" dirty="0"/>
              <a:t>Click to add eyebrow</a:t>
            </a:r>
            <a:endParaRPr lang="en-US"/>
          </a:p>
        </p:txBody>
      </p:sp>
      <p:sp>
        <p:nvSpPr>
          <p:cNvPr id="22" name="Text Placeholder note">
            <a:extLst>
              <a:ext uri="{FF2B5EF4-FFF2-40B4-BE49-F238E27FC236}">
                <a16:creationId xmlns:a16="http://schemas.microsoft.com/office/drawing/2014/main" id="{40BAFB69-F79D-49B1-A293-E46326255601}"/>
              </a:ext>
            </a:extLst>
          </p:cNvPr>
          <p:cNvSpPr>
            <a:spLocks noGrp="1"/>
          </p:cNvSpPr>
          <p:nvPr>
            <p:ph type="body" sz="quarter" idx="234"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F6715AB8-2E73-45DD-AFF5-7B3C1A1FB3CF}"/>
              </a:ext>
            </a:extLst>
          </p:cNvPr>
          <p:cNvSpPr>
            <a:spLocks noGrp="1"/>
          </p:cNvSpPr>
          <p:nvPr>
            <p:ph type="dt" sz="half" idx="231"/>
          </p:nvPr>
        </p:nvSpPr>
        <p:spPr/>
        <p:txBody>
          <a:bodyPr/>
          <a:lstStyle/>
          <a:p>
            <a:endParaRPr lang="en-US" dirty="0"/>
          </a:p>
        </p:txBody>
      </p:sp>
      <p:sp>
        <p:nvSpPr>
          <p:cNvPr id="4" name="Footer Placeholder 3">
            <a:extLst>
              <a:ext uri="{FF2B5EF4-FFF2-40B4-BE49-F238E27FC236}">
                <a16:creationId xmlns:a16="http://schemas.microsoft.com/office/drawing/2014/main" id="{75071DD5-33EE-4163-8DD7-DA475764DABB}"/>
              </a:ext>
            </a:extLst>
          </p:cNvPr>
          <p:cNvSpPr>
            <a:spLocks noGrp="1"/>
          </p:cNvSpPr>
          <p:nvPr>
            <p:ph type="ftr" sz="quarter" idx="232"/>
          </p:nvPr>
        </p:nvSpPr>
        <p:spPr/>
        <p:txBody>
          <a:bodyPr/>
          <a:lstStyle/>
          <a:p>
            <a:endParaRPr lang="en-US" dirty="0"/>
          </a:p>
        </p:txBody>
      </p:sp>
      <p:sp>
        <p:nvSpPr>
          <p:cNvPr id="7" name="Slide Number Placeholder 6">
            <a:extLst>
              <a:ext uri="{FF2B5EF4-FFF2-40B4-BE49-F238E27FC236}">
                <a16:creationId xmlns:a16="http://schemas.microsoft.com/office/drawing/2014/main" id="{C57A60B3-F9A2-41D2-A0C4-8048CE086551}"/>
              </a:ext>
            </a:extLst>
          </p:cNvPr>
          <p:cNvSpPr>
            <a:spLocks noGrp="1"/>
          </p:cNvSpPr>
          <p:nvPr>
            <p:ph type="sldNum" sz="quarter" idx="233"/>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48865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arrow shape A">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US" dirty="0"/>
              <a:t>Click icon to add picture or click on frame and insert picture from Templafy Images</a:t>
            </a:r>
            <a:endParaRPr lang="en-US"/>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US" dirty="0"/>
              <a:t>Click icon to add picture or click on frame and insert picture from Templafy Images</a:t>
            </a:r>
            <a:endParaRPr lang="en-US"/>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6"/>
          </a:solidFill>
        </p:spPr>
        <p:txBody>
          <a:bodyPr wrap="square" lIns="144000" tIns="648000" rIns="540000" bIns="0" anchor="ctr" anchorCtr="0">
            <a:noAutofit/>
          </a:bodyPr>
          <a:lstStyle>
            <a:lvl1pPr marL="0" indent="0" algn="ctr">
              <a:spcAft>
                <a:spcPts val="0"/>
              </a:spcAft>
              <a:buNone/>
              <a:defRPr sz="1200">
                <a:solidFill>
                  <a:srgbClr val="545859"/>
                </a:solidFill>
              </a:defRPr>
            </a:lvl1pPr>
          </a:lstStyle>
          <a:p>
            <a:r>
              <a:rPr lang="en-US" dirty="0"/>
              <a:t>Click icon to add picture or click on frame and insert picture from Templafy Images</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11" name="Subtitle">
            <a:extLst>
              <a:ext uri="{FF2B5EF4-FFF2-40B4-BE49-F238E27FC236}">
                <a16:creationId xmlns:a16="http://schemas.microsoft.com/office/drawing/2014/main" id="{206A8943-421F-4CE1-ADF8-4ECA96A9018E}"/>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2" name="Text Placeholder note">
            <a:extLst>
              <a:ext uri="{FF2B5EF4-FFF2-40B4-BE49-F238E27FC236}">
                <a16:creationId xmlns:a16="http://schemas.microsoft.com/office/drawing/2014/main" id="{6D1BC1E4-8775-446B-BE7E-8ADCCABC74F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4" name="Date Placeholder 3">
            <a:extLst>
              <a:ext uri="{FF2B5EF4-FFF2-40B4-BE49-F238E27FC236}">
                <a16:creationId xmlns:a16="http://schemas.microsoft.com/office/drawing/2014/main" id="{1B672176-203A-4BC9-B547-3D4DF1F9B767}"/>
              </a:ext>
            </a:extLst>
          </p:cNvPr>
          <p:cNvSpPr>
            <a:spLocks noGrp="1"/>
          </p:cNvSpPr>
          <p:nvPr>
            <p:ph type="dt" sz="half" idx="223"/>
          </p:nvPr>
        </p:nvSpPr>
        <p:spPr/>
        <p:txBody>
          <a:bodyPr/>
          <a:lstStyle/>
          <a:p>
            <a:endParaRPr lang="en-US" dirty="0"/>
          </a:p>
        </p:txBody>
      </p:sp>
      <p:sp>
        <p:nvSpPr>
          <p:cNvPr id="7" name="Footer Placeholder 6">
            <a:extLst>
              <a:ext uri="{FF2B5EF4-FFF2-40B4-BE49-F238E27FC236}">
                <a16:creationId xmlns:a16="http://schemas.microsoft.com/office/drawing/2014/main" id="{149D9453-4A88-4DAD-8AC2-97D11037E71F}"/>
              </a:ext>
            </a:extLst>
          </p:cNvPr>
          <p:cNvSpPr>
            <a:spLocks noGrp="1"/>
          </p:cNvSpPr>
          <p:nvPr>
            <p:ph type="ftr" sz="quarter" idx="224"/>
          </p:nvPr>
        </p:nvSpPr>
        <p:spPr/>
        <p:txBody>
          <a:bodyPr/>
          <a:lstStyle/>
          <a:p>
            <a:endParaRPr lang="en-US" dirty="0"/>
          </a:p>
        </p:txBody>
      </p:sp>
      <p:sp>
        <p:nvSpPr>
          <p:cNvPr id="9" name="Slide Number Placeholder 8">
            <a:extLst>
              <a:ext uri="{FF2B5EF4-FFF2-40B4-BE49-F238E27FC236}">
                <a16:creationId xmlns:a16="http://schemas.microsoft.com/office/drawing/2014/main" id="{DFE0E069-7CB1-4288-A5C7-5989A40270FA}"/>
              </a:ext>
            </a:extLst>
          </p:cNvPr>
          <p:cNvSpPr>
            <a:spLocks noGrp="1"/>
          </p:cNvSpPr>
          <p:nvPr>
            <p:ph type="sldNum" sz="quarter" idx="22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37654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arrow shape B">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407F03-58CA-44FB-8697-A41AF4FD9042}"/>
              </a:ext>
            </a:extLst>
          </p:cNvPr>
          <p:cNvSpPr txBox="1"/>
          <p:nvPr userDrawn="1"/>
        </p:nvSpPr>
        <p:spPr>
          <a:xfrm>
            <a:off x="13063" y="-270387"/>
            <a:ext cx="11696700"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dirty="0"/>
              <a:t>Right click on picture and choose “</a:t>
            </a:r>
            <a:r>
              <a:rPr lang="en-US" sz="1400" b="0" dirty="0"/>
              <a:t>Send to Back” </a:t>
            </a:r>
            <a:r>
              <a:rPr lang="en-US" sz="1400" dirty="0"/>
              <a:t>to get overlay in front. You have the option to change the color of the overlay.</a:t>
            </a:r>
            <a:endParaRPr lang="en-US" sz="1400" dirty="0">
              <a:solidFill>
                <a:schemeClr val="tx2"/>
              </a:solidFill>
            </a:endParaRPr>
          </a:p>
        </p:txBody>
      </p:sp>
      <p:sp>
        <p:nvSpPr>
          <p:cNvPr id="28" name="Freeform: overlay">
            <a:extLst>
              <a:ext uri="{FF2B5EF4-FFF2-40B4-BE49-F238E27FC236}">
                <a16:creationId xmlns:a16="http://schemas.microsoft.com/office/drawing/2014/main" id="{C2E343C3-7425-4E21-A081-BFE06090386A}"/>
              </a:ext>
            </a:extLst>
          </p:cNvPr>
          <p:cNvSpPr>
            <a:spLocks noGrp="1"/>
          </p:cNvSpPr>
          <p:nvPr>
            <p:ph type="body" sz="quarter" idx="231" hasCustomPrompt="1"/>
          </p:nvPr>
        </p:nvSpPr>
        <p:spPr>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US" dirty="0"/>
              <a:t>.</a:t>
            </a:r>
            <a:endParaRPr lang="en-US"/>
          </a:p>
        </p:txBody>
      </p:sp>
      <p:sp>
        <p:nvSpPr>
          <p:cNvPr id="29" name="Freeform: overlay">
            <a:extLst>
              <a:ext uri="{FF2B5EF4-FFF2-40B4-BE49-F238E27FC236}">
                <a16:creationId xmlns:a16="http://schemas.microsoft.com/office/drawing/2014/main" id="{48E2E5E2-B4DC-479C-9977-C9D66AABCAD8}"/>
              </a:ext>
            </a:extLst>
          </p:cNvPr>
          <p:cNvSpPr>
            <a:spLocks noGrp="1"/>
          </p:cNvSpPr>
          <p:nvPr>
            <p:ph type="body" sz="quarter" idx="232" hasCustomPrompt="1"/>
          </p:nvPr>
        </p:nvSpPr>
        <p:spPr>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US" dirty="0"/>
              <a:t>.</a:t>
            </a:r>
            <a:endParaRPr lang="en-US"/>
          </a:p>
        </p:txBody>
      </p:sp>
      <p:sp>
        <p:nvSpPr>
          <p:cNvPr id="27" name="Freeform: overlay">
            <a:extLst>
              <a:ext uri="{FF2B5EF4-FFF2-40B4-BE49-F238E27FC236}">
                <a16:creationId xmlns:a16="http://schemas.microsoft.com/office/drawing/2014/main" id="{55810AE6-DAF5-4A24-9347-0DE17364EB7A}"/>
              </a:ext>
            </a:extLst>
          </p:cNvPr>
          <p:cNvSpPr>
            <a:spLocks noGrp="1"/>
          </p:cNvSpPr>
          <p:nvPr>
            <p:ph type="body" sz="quarter" idx="223" hasCustomPrompt="1"/>
          </p:nvPr>
        </p:nvSpPr>
        <p:spPr>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solidFill>
            <a:schemeClr val="accent1">
              <a:alpha val="60000"/>
            </a:schemeClr>
          </a:solidFill>
          <a:ln w="0">
            <a:solidFill>
              <a:srgbClr val="F4F4F4"/>
            </a:solidFill>
          </a:ln>
        </p:spPr>
        <p:txBody>
          <a:bodyPr wrap="square">
            <a:noAutofit/>
          </a:bodyPr>
          <a:lstStyle>
            <a:lvl1pPr marL="0" indent="0">
              <a:buNone/>
              <a:defRPr sz="100">
                <a:noFill/>
              </a:defRPr>
            </a:lvl1pPr>
          </a:lstStyle>
          <a:p>
            <a:pPr lvl="0"/>
            <a:r>
              <a:rPr lang="en-US" dirty="0"/>
              <a:t>.</a:t>
            </a:r>
            <a:endParaRPr lang="en-US"/>
          </a:p>
        </p:txBody>
      </p:sp>
      <p:sp>
        <p:nvSpPr>
          <p:cNvPr id="18" name="Picture Placeholder 17">
            <a:extLst>
              <a:ext uri="{FF2B5EF4-FFF2-40B4-BE49-F238E27FC236}">
                <a16:creationId xmlns:a16="http://schemas.microsoft.com/office/drawing/2014/main" id="{8658E29D-7E55-4ED2-97EE-C0CA29C07599}"/>
              </a:ext>
            </a:extLst>
          </p:cNvPr>
          <p:cNvSpPr>
            <a:spLocks noGrp="1"/>
          </p:cNvSpPr>
          <p:nvPr>
            <p:ph type="pic" sz="quarter" idx="220" hasCustomPrompt="1"/>
          </p:nvPr>
        </p:nvSpPr>
        <p:spPr bwMode="white">
          <a:xfrm>
            <a:off x="5760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19" name="Picture Placeholder 18">
            <a:extLst>
              <a:ext uri="{FF2B5EF4-FFF2-40B4-BE49-F238E27FC236}">
                <a16:creationId xmlns:a16="http://schemas.microsoft.com/office/drawing/2014/main" id="{D7D2F2AE-BB88-4E58-B29B-87D3BCE55BB3}"/>
              </a:ext>
            </a:extLst>
          </p:cNvPr>
          <p:cNvSpPr>
            <a:spLocks noGrp="1"/>
          </p:cNvSpPr>
          <p:nvPr>
            <p:ph type="pic" sz="quarter" idx="221" hasCustomPrompt="1"/>
          </p:nvPr>
        </p:nvSpPr>
        <p:spPr bwMode="white">
          <a:xfrm>
            <a:off x="43524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a:ln>
            <a:solidFill>
              <a:srgbClr val="F4F4F4"/>
            </a:solidFill>
          </a:ln>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0" name="Picture Placeholder 19">
            <a:extLst>
              <a:ext uri="{FF2B5EF4-FFF2-40B4-BE49-F238E27FC236}">
                <a16:creationId xmlns:a16="http://schemas.microsoft.com/office/drawing/2014/main" id="{DEDF7323-18FB-49C6-AE59-7F2A5C2E9201}"/>
              </a:ext>
            </a:extLst>
          </p:cNvPr>
          <p:cNvSpPr>
            <a:spLocks noGrp="1"/>
          </p:cNvSpPr>
          <p:nvPr>
            <p:ph type="pic" sz="quarter" idx="222" hasCustomPrompt="1"/>
          </p:nvPr>
        </p:nvSpPr>
        <p:spPr bwMode="white">
          <a:xfrm>
            <a:off x="8128800" y="2290665"/>
            <a:ext cx="3488400" cy="2754000"/>
          </a:xfrm>
          <a:custGeom>
            <a:avLst/>
            <a:gdLst>
              <a:gd name="connsiteX0" fmla="*/ 2111035 w 3488400"/>
              <a:gd name="connsiteY0" fmla="*/ 0 h 2754000"/>
              <a:gd name="connsiteX1" fmla="*/ 3488400 w 3488400"/>
              <a:gd name="connsiteY1" fmla="*/ 1377365 h 2754000"/>
              <a:gd name="connsiteX2" fmla="*/ 2111765 w 3488400"/>
              <a:gd name="connsiteY2" fmla="*/ 2754000 h 2754000"/>
              <a:gd name="connsiteX3" fmla="*/ 2111035 w 3488400"/>
              <a:gd name="connsiteY3" fmla="*/ 2754000 h 2754000"/>
              <a:gd name="connsiteX4" fmla="*/ 2111035 w 3488400"/>
              <a:gd name="connsiteY4" fmla="*/ 2066048 h 2754000"/>
              <a:gd name="connsiteX5" fmla="*/ 0 w 3488400"/>
              <a:gd name="connsiteY5" fmla="*/ 2066048 h 2754000"/>
              <a:gd name="connsiteX6" fmla="*/ 0 w 3488400"/>
              <a:gd name="connsiteY6" fmla="*/ 688683 h 2754000"/>
              <a:gd name="connsiteX7" fmla="*/ 2111035 w 3488400"/>
              <a:gd name="connsiteY7" fmla="*/ 688683 h 27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400" h="2754000">
                <a:moveTo>
                  <a:pt x="2111035" y="0"/>
                </a:moveTo>
                <a:lnTo>
                  <a:pt x="3488400" y="1377365"/>
                </a:lnTo>
                <a:lnTo>
                  <a:pt x="2111765" y="2754000"/>
                </a:lnTo>
                <a:lnTo>
                  <a:pt x="2111035" y="2754000"/>
                </a:lnTo>
                <a:lnTo>
                  <a:pt x="2111035" y="2066048"/>
                </a:lnTo>
                <a:lnTo>
                  <a:pt x="0" y="2066048"/>
                </a:lnTo>
                <a:lnTo>
                  <a:pt x="0" y="688683"/>
                </a:lnTo>
                <a:lnTo>
                  <a:pt x="2111035" y="688683"/>
                </a:lnTo>
                <a:close/>
              </a:path>
            </a:pathLst>
          </a:custGeom>
          <a:noFill/>
        </p:spPr>
        <p:txBody>
          <a:bodyPr wrap="square" lIns="72000" tIns="720000" rIns="720000" bIns="0" anchor="t" anchorCtr="0">
            <a:noAutofit/>
          </a:bodyPr>
          <a:lstStyle>
            <a:lvl1pPr marL="0" indent="0" algn="l">
              <a:spcAft>
                <a:spcPts val="0"/>
              </a:spcAft>
              <a:buNone/>
              <a:defRPr sz="1000">
                <a:solidFill>
                  <a:schemeClr val="bg1"/>
                </a:solidFill>
              </a:defRPr>
            </a:lvl1pPr>
          </a:lstStyle>
          <a:p>
            <a:r>
              <a:rPr lang="en-US" dirty="0"/>
              <a:t>Click on frame and insert picture using the Insert tab - Pictures or from Templafy Images. 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39200"/>
          </a:xfrm>
        </p:spPr>
        <p:txBody>
          <a:bodyPr/>
          <a:lstStyle>
            <a:lvl1pPr>
              <a:defRPr sz="3200">
                <a:solidFill>
                  <a:schemeClr val="accent1"/>
                </a:solidFill>
              </a:defRPr>
            </a:lvl1pPr>
          </a:lstStyle>
          <a:p>
            <a:r>
              <a:rPr lang="en-US" noProof="0" dirty="0"/>
              <a:t>Click to add title</a:t>
            </a:r>
            <a:endParaRPr lang="en-US"/>
          </a:p>
        </p:txBody>
      </p:sp>
      <p:sp>
        <p:nvSpPr>
          <p:cNvPr id="23" name="Subtitle">
            <a:extLst>
              <a:ext uri="{FF2B5EF4-FFF2-40B4-BE49-F238E27FC236}">
                <a16:creationId xmlns:a16="http://schemas.microsoft.com/office/drawing/2014/main" id="{E5DB35C6-BCD8-4808-8F72-C7762DB076B1}"/>
              </a:ext>
            </a:extLst>
          </p:cNvPr>
          <p:cNvSpPr>
            <a:spLocks noGrp="1"/>
          </p:cNvSpPr>
          <p:nvPr>
            <p:ph type="subTitle" idx="13" hasCustomPrompt="1"/>
          </p:nvPr>
        </p:nvSpPr>
        <p:spPr>
          <a:xfrm>
            <a:off x="576000" y="1036800"/>
            <a:ext cx="11041200" cy="439200"/>
          </a:xfrm>
        </p:spPr>
        <p:txBody>
          <a:bodyPr anchor="t" anchorCtr="0"/>
          <a:lstStyle>
            <a:lvl1pPr marL="0" indent="0" algn="l">
              <a:lnSpc>
                <a:spcPct val="100000"/>
              </a:lnSpc>
              <a:spcBef>
                <a:spcPts val="0"/>
              </a:spcBef>
              <a:spcAft>
                <a:spcPts val="0"/>
              </a:spcAft>
              <a:buFont typeface="Arial" panose="020B0604020202020204" pitchFamily="34" charset="0"/>
              <a:buChar char="​"/>
              <a:defRPr lang="en-GB" sz="2500" kern="1200" dirty="0">
                <a:solidFill>
                  <a:schemeClr val="accent1"/>
                </a:solidFill>
                <a:latin typeface="+mn-lt"/>
                <a:ea typeface="+mn-ea"/>
                <a:cs typeface="+mn-cs"/>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US" dirty="0"/>
              <a:t>Click to add subtitle</a:t>
            </a:r>
            <a:endParaRPr lang="en-US"/>
          </a:p>
        </p:txBody>
      </p:sp>
      <p:sp>
        <p:nvSpPr>
          <p:cNvPr id="17" name="Text Placeholder 8">
            <a:extLst>
              <a:ext uri="{FF2B5EF4-FFF2-40B4-BE49-F238E27FC236}">
                <a16:creationId xmlns:a16="http://schemas.microsoft.com/office/drawing/2014/main" id="{AF056C86-9B72-4237-AAA6-C389EC111C70}"/>
              </a:ext>
            </a:extLst>
          </p:cNvPr>
          <p:cNvSpPr>
            <a:spLocks noGrp="1"/>
          </p:cNvSpPr>
          <p:nvPr>
            <p:ph type="body" sz="quarter" idx="225" hasCustomPrompt="1"/>
          </p:nvPr>
        </p:nvSpPr>
        <p:spPr>
          <a:xfrm>
            <a:off x="840056"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a:t>
            </a:r>
            <a:endParaRPr lang="en-US"/>
          </a:p>
        </p:txBody>
      </p:sp>
      <p:sp>
        <p:nvSpPr>
          <p:cNvPr id="21" name="Text Placeholder 8">
            <a:extLst>
              <a:ext uri="{FF2B5EF4-FFF2-40B4-BE49-F238E27FC236}">
                <a16:creationId xmlns:a16="http://schemas.microsoft.com/office/drawing/2014/main" id="{EFAAFBF5-84F6-4F9A-8C6C-37D3086EA40D}"/>
              </a:ext>
            </a:extLst>
          </p:cNvPr>
          <p:cNvSpPr>
            <a:spLocks noGrp="1"/>
          </p:cNvSpPr>
          <p:nvPr>
            <p:ph type="body" sz="quarter" idx="226" hasCustomPrompt="1"/>
          </p:nvPr>
        </p:nvSpPr>
        <p:spPr>
          <a:xfrm>
            <a:off x="4590018"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a:t>
            </a:r>
            <a:endParaRPr lang="en-US"/>
          </a:p>
        </p:txBody>
      </p:sp>
      <p:sp>
        <p:nvSpPr>
          <p:cNvPr id="22" name="Text Placeholder 8">
            <a:extLst>
              <a:ext uri="{FF2B5EF4-FFF2-40B4-BE49-F238E27FC236}">
                <a16:creationId xmlns:a16="http://schemas.microsoft.com/office/drawing/2014/main" id="{363FC073-E101-4215-809B-C1ADF2A1D67E}"/>
              </a:ext>
            </a:extLst>
          </p:cNvPr>
          <p:cNvSpPr>
            <a:spLocks noGrp="1"/>
          </p:cNvSpPr>
          <p:nvPr>
            <p:ph type="body" sz="quarter" idx="227" hasCustomPrompt="1"/>
          </p:nvPr>
        </p:nvSpPr>
        <p:spPr>
          <a:xfrm>
            <a:off x="8404303" y="3514923"/>
            <a:ext cx="2880000" cy="332086"/>
          </a:xfrm>
          <a:prstGeom prst="rect">
            <a:avLst/>
          </a:prstGeom>
          <a:noFill/>
        </p:spPr>
        <p:txBody>
          <a:bodyPr lIns="0" tIns="0" rIns="0" bIns="0"/>
          <a:lstStyle>
            <a:lvl1pPr marL="0" indent="0" algn="l">
              <a:spcAft>
                <a:spcPts val="0"/>
              </a:spcAft>
              <a:buFont typeface="Arial" panose="020B0604020202020204" pitchFamily="34" charset="0"/>
              <a:buNone/>
              <a:defRPr sz="1800" b="1">
                <a:solidFill>
                  <a:schemeClr val="bg1"/>
                </a:solidFill>
              </a:defRPr>
            </a:lvl1pPr>
            <a:lvl2pPr marL="0" indent="0" algn="ctr">
              <a:lnSpc>
                <a:spcPct val="100000"/>
              </a:lnSpc>
              <a:spcAft>
                <a:spcPts val="600"/>
              </a:spcAft>
              <a:buFont typeface="Arial" panose="020B0604020202020204" pitchFamily="34" charset="0"/>
              <a:buChar char="​"/>
              <a:defRPr sz="1000" b="0">
                <a:solidFill>
                  <a:schemeClr val="bg1"/>
                </a:solidFill>
              </a:defRPr>
            </a:lvl2pPr>
            <a:lvl3pPr marL="0" indent="0" algn="ctr">
              <a:lnSpc>
                <a:spcPct val="100000"/>
              </a:lnSpc>
              <a:spcAft>
                <a:spcPts val="600"/>
              </a:spcAft>
              <a:buFont typeface="Arial" panose="020B0604020202020204" pitchFamily="34" charset="0"/>
              <a:buChar char="​"/>
              <a:defRPr sz="1000" b="0">
                <a:solidFill>
                  <a:schemeClr val="bg1"/>
                </a:solidFill>
              </a:defRPr>
            </a:lvl3pPr>
            <a:lvl4pPr marL="0" indent="0" algn="ctr">
              <a:lnSpc>
                <a:spcPct val="100000"/>
              </a:lnSpc>
              <a:spcAft>
                <a:spcPts val="600"/>
              </a:spcAft>
              <a:defRPr sz="1000" b="0">
                <a:solidFill>
                  <a:schemeClr val="bg1"/>
                </a:solidFill>
              </a:defRPr>
            </a:lvl4pPr>
            <a:lvl5pPr marL="0" indent="0" algn="ctr">
              <a:lnSpc>
                <a:spcPct val="100000"/>
              </a:lnSpc>
              <a:spcAft>
                <a:spcPts val="600"/>
              </a:spcAft>
              <a:defRPr sz="1000" b="0">
                <a:solidFill>
                  <a:schemeClr val="bg1"/>
                </a:solidFill>
              </a:defRPr>
            </a:lvl5pPr>
            <a:lvl6pPr marL="0" indent="0" algn="ctr">
              <a:lnSpc>
                <a:spcPct val="100000"/>
              </a:lnSpc>
              <a:spcAft>
                <a:spcPts val="600"/>
              </a:spcAft>
              <a:defRPr sz="1000" b="0">
                <a:solidFill>
                  <a:schemeClr val="bg1"/>
                </a:solidFill>
              </a:defRPr>
            </a:lvl6pPr>
            <a:lvl7pPr marL="0" indent="0" algn="ctr">
              <a:lnSpc>
                <a:spcPct val="100000"/>
              </a:lnSpc>
              <a:spcAft>
                <a:spcPts val="600"/>
              </a:spcAft>
              <a:defRPr sz="1000" b="0">
                <a:solidFill>
                  <a:schemeClr val="bg1"/>
                </a:solidFill>
              </a:defRPr>
            </a:lvl7pPr>
            <a:lvl8pPr marL="0" indent="0" algn="ctr">
              <a:lnSpc>
                <a:spcPct val="100000"/>
              </a:lnSpc>
              <a:spcAft>
                <a:spcPts val="600"/>
              </a:spcAft>
              <a:defRPr sz="1000" b="0">
                <a:solidFill>
                  <a:schemeClr val="bg1"/>
                </a:solidFill>
              </a:defRPr>
            </a:lvl8pPr>
            <a:lvl9pPr marL="0" indent="0" algn="ctr">
              <a:lnSpc>
                <a:spcPct val="100000"/>
              </a:lnSpc>
              <a:spcAft>
                <a:spcPts val="600"/>
              </a:spcAft>
              <a:defRPr sz="1000" b="0">
                <a:solidFill>
                  <a:schemeClr val="bg1"/>
                </a:solidFill>
                <a:latin typeface="+mn-lt"/>
              </a:defRPr>
            </a:lvl9pPr>
          </a:lstStyle>
          <a:p>
            <a:pPr lvl="0"/>
            <a:r>
              <a:rPr lang="en-US" dirty="0"/>
              <a:t>Click to add title</a:t>
            </a:r>
            <a:endParaRPr lang="en-US"/>
          </a:p>
        </p:txBody>
      </p:sp>
      <p:sp>
        <p:nvSpPr>
          <p:cNvPr id="24" name="Text Placeholder note">
            <a:extLst>
              <a:ext uri="{FF2B5EF4-FFF2-40B4-BE49-F238E27FC236}">
                <a16:creationId xmlns:a16="http://schemas.microsoft.com/office/drawing/2014/main" id="{FDAE462F-4EF6-425C-9A35-F99BDC636F38}"/>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3" name="Date Placeholder 2">
            <a:extLst>
              <a:ext uri="{FF2B5EF4-FFF2-40B4-BE49-F238E27FC236}">
                <a16:creationId xmlns:a16="http://schemas.microsoft.com/office/drawing/2014/main" id="{1E967099-930F-4210-9F50-DC9990450EE4}"/>
              </a:ext>
            </a:extLst>
          </p:cNvPr>
          <p:cNvSpPr>
            <a:spLocks noGrp="1"/>
          </p:cNvSpPr>
          <p:nvPr>
            <p:ph type="dt" sz="half" idx="228"/>
          </p:nvPr>
        </p:nvSpPr>
        <p:spPr/>
        <p:txBody>
          <a:bodyPr/>
          <a:lstStyle/>
          <a:p>
            <a:endParaRPr lang="en-US" dirty="0"/>
          </a:p>
        </p:txBody>
      </p:sp>
      <p:sp>
        <p:nvSpPr>
          <p:cNvPr id="4" name="Footer Placeholder 3">
            <a:extLst>
              <a:ext uri="{FF2B5EF4-FFF2-40B4-BE49-F238E27FC236}">
                <a16:creationId xmlns:a16="http://schemas.microsoft.com/office/drawing/2014/main" id="{E0A2135A-048F-432E-BC94-231FB655E075}"/>
              </a:ext>
            </a:extLst>
          </p:cNvPr>
          <p:cNvSpPr>
            <a:spLocks noGrp="1"/>
          </p:cNvSpPr>
          <p:nvPr>
            <p:ph type="ftr" sz="quarter" idx="229"/>
          </p:nvPr>
        </p:nvSpPr>
        <p:spPr/>
        <p:txBody>
          <a:bodyPr/>
          <a:lstStyle/>
          <a:p>
            <a:endParaRPr lang="en-US" dirty="0"/>
          </a:p>
        </p:txBody>
      </p:sp>
      <p:sp>
        <p:nvSpPr>
          <p:cNvPr id="7" name="Slide Number Placeholder 6">
            <a:extLst>
              <a:ext uri="{FF2B5EF4-FFF2-40B4-BE49-F238E27FC236}">
                <a16:creationId xmlns:a16="http://schemas.microsoft.com/office/drawing/2014/main" id="{BBA04ED0-2EBB-40B6-B700-99EBA66031D0}"/>
              </a:ext>
            </a:extLst>
          </p:cNvPr>
          <p:cNvSpPr>
            <a:spLocks noGrp="1"/>
          </p:cNvSpPr>
          <p:nvPr>
            <p:ph type="sldNum" sz="quarter" idx="23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89952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Text Placeholder note">
            <a:extLst>
              <a:ext uri="{FF2B5EF4-FFF2-40B4-BE49-F238E27FC236}">
                <a16:creationId xmlns:a16="http://schemas.microsoft.com/office/drawing/2014/main" id="{D73B33C5-8972-4A84-A388-ED4964C9DAE6}"/>
              </a:ext>
            </a:extLst>
          </p:cNvPr>
          <p:cNvSpPr>
            <a:spLocks noGrp="1"/>
          </p:cNvSpPr>
          <p:nvPr>
            <p:ph type="body" sz="quarter" idx="233" hasCustomPrompt="1"/>
          </p:nvPr>
        </p:nvSpPr>
        <p:spPr>
          <a:xfrm>
            <a:off x="576000" y="5994000"/>
            <a:ext cx="11041200" cy="288000"/>
          </a:xfrm>
        </p:spPr>
        <p:txBody>
          <a:bodyPr anchor="b" anchorCtr="0"/>
          <a:lstStyle>
            <a:lvl1pPr marL="0" indent="0">
              <a:lnSpc>
                <a:spcPct val="100000"/>
              </a:lnSpc>
              <a:spcAft>
                <a:spcPts val="600"/>
              </a:spcAft>
              <a:buFontTx/>
              <a:buNone/>
              <a:defRPr lang="en-US" sz="800" i="1" kern="1200" dirty="0" smtClean="0">
                <a:solidFill>
                  <a:srgbClr val="545859"/>
                </a:solidFill>
                <a:latin typeface="+mn-lt"/>
                <a:ea typeface="+mn-ea"/>
                <a:cs typeface="+mn-cs"/>
              </a:defRPr>
            </a:lvl1pPr>
            <a:lvl2pPr marL="0" indent="0">
              <a:lnSpc>
                <a:spcPct val="100000"/>
              </a:lnSpc>
              <a:spcAft>
                <a:spcPts val="600"/>
              </a:spcAft>
              <a:buFontTx/>
              <a:buNone/>
              <a:defRPr lang="en-US" sz="800" i="1" kern="1200" dirty="0" smtClean="0">
                <a:solidFill>
                  <a:srgbClr val="545859"/>
                </a:solidFill>
                <a:latin typeface="+mn-lt"/>
                <a:ea typeface="+mn-ea"/>
                <a:cs typeface="+mn-cs"/>
              </a:defRPr>
            </a:lvl2pPr>
            <a:lvl3pPr marL="0" indent="0">
              <a:lnSpc>
                <a:spcPct val="100000"/>
              </a:lnSpc>
              <a:spcAft>
                <a:spcPts val="600"/>
              </a:spcAft>
              <a:buFontTx/>
              <a:buNone/>
              <a:defRPr lang="en-US" sz="800" i="1" kern="1200" dirty="0" smtClean="0">
                <a:solidFill>
                  <a:srgbClr val="545859"/>
                </a:solidFill>
                <a:latin typeface="+mn-lt"/>
                <a:ea typeface="+mn-ea"/>
                <a:cs typeface="+mn-cs"/>
              </a:defRPr>
            </a:lvl3pPr>
            <a:lvl4pPr marL="0" indent="0">
              <a:lnSpc>
                <a:spcPct val="100000"/>
              </a:lnSpc>
              <a:spcAft>
                <a:spcPts val="600"/>
              </a:spcAft>
              <a:buFontTx/>
              <a:buNone/>
              <a:defRPr lang="en-US" sz="800" i="1" kern="1200" dirty="0" smtClean="0">
                <a:solidFill>
                  <a:srgbClr val="545859"/>
                </a:solidFill>
                <a:latin typeface="+mn-lt"/>
                <a:ea typeface="+mn-ea"/>
                <a:cs typeface="+mn-cs"/>
              </a:defRPr>
            </a:lvl4pPr>
            <a:lvl5pPr marL="0" indent="0">
              <a:lnSpc>
                <a:spcPct val="100000"/>
              </a:lnSpc>
              <a:spcAft>
                <a:spcPts val="600"/>
              </a:spcAft>
              <a:buFontTx/>
              <a:buNone/>
              <a:defRPr lang="en-US" sz="800" i="1" kern="1200" dirty="0" smtClean="0">
                <a:solidFill>
                  <a:srgbClr val="545859"/>
                </a:solidFill>
                <a:latin typeface="+mn-lt"/>
                <a:ea typeface="+mn-ea"/>
                <a:cs typeface="+mn-cs"/>
              </a:defRPr>
            </a:lvl5pPr>
            <a:lvl6pPr marL="0" indent="0">
              <a:lnSpc>
                <a:spcPct val="100000"/>
              </a:lnSpc>
              <a:spcAft>
                <a:spcPts val="600"/>
              </a:spcAft>
              <a:buFontTx/>
              <a:buNone/>
              <a:defRPr lang="en-GB" sz="800" i="1" kern="1200" noProof="0" dirty="0" smtClean="0">
                <a:solidFill>
                  <a:srgbClr val="545859"/>
                </a:solidFill>
                <a:latin typeface="+mn-lt"/>
                <a:ea typeface="+mn-ea"/>
                <a:cs typeface="+mn-cs"/>
              </a:defRPr>
            </a:lvl6pPr>
            <a:lvl7pPr marL="0" indent="0">
              <a:lnSpc>
                <a:spcPct val="100000"/>
              </a:lnSpc>
              <a:spcAft>
                <a:spcPts val="600"/>
              </a:spcAft>
              <a:buFontTx/>
              <a:buNone/>
              <a:defRPr lang="en-GB" sz="800" i="1" kern="1200" noProof="0" dirty="0" smtClean="0">
                <a:solidFill>
                  <a:srgbClr val="545859"/>
                </a:solidFill>
                <a:latin typeface="+mn-lt"/>
                <a:ea typeface="+mn-ea"/>
                <a:cs typeface="+mn-cs"/>
              </a:defRPr>
            </a:lvl7pPr>
            <a:lvl8pPr marL="0" indent="0">
              <a:lnSpc>
                <a:spcPct val="100000"/>
              </a:lnSpc>
              <a:spcAft>
                <a:spcPts val="600"/>
              </a:spcAft>
              <a:buFontTx/>
              <a:buNone/>
              <a:defRPr lang="en-GB" sz="800" i="1" kern="1200" noProof="0" dirty="0" smtClean="0">
                <a:solidFill>
                  <a:srgbClr val="545859"/>
                </a:solidFill>
                <a:latin typeface="+mn-lt"/>
                <a:ea typeface="+mn-ea"/>
                <a:cs typeface="+mn-cs"/>
              </a:defRPr>
            </a:lvl8pPr>
            <a:lvl9pPr marL="0" indent="0">
              <a:lnSpc>
                <a:spcPct val="100000"/>
              </a:lnSpc>
              <a:spcAft>
                <a:spcPts val="600"/>
              </a:spcAft>
              <a:buFontTx/>
              <a:buNone/>
              <a:defRPr lang="en-GB" sz="800" i="1" kern="1200" noProof="0" dirty="0" smtClean="0">
                <a:solidFill>
                  <a:srgbClr val="545859"/>
                </a:solidFill>
                <a:latin typeface="+mn-lt"/>
                <a:ea typeface="+mn-ea"/>
                <a:cs typeface="+mn-cs"/>
              </a:defRPr>
            </a:lvl9pPr>
          </a:lstStyle>
          <a:p>
            <a:pPr lvl="0"/>
            <a:r>
              <a:rPr lang="en-US" dirty="0"/>
              <a:t>Click to add note</a:t>
            </a:r>
            <a:endParaRPr lang="en-US"/>
          </a:p>
        </p:txBody>
      </p:sp>
      <p:sp>
        <p:nvSpPr>
          <p:cNvPr id="2" name="Date Placeholder 1">
            <a:extLst>
              <a:ext uri="{FF2B5EF4-FFF2-40B4-BE49-F238E27FC236}">
                <a16:creationId xmlns:a16="http://schemas.microsoft.com/office/drawing/2014/main" id="{29D8E0B0-421A-4CA7-B758-5764CB40B346}"/>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272EAD2E-013E-4D25-A08A-2E155D6743CB}"/>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452B060A-EF64-4591-BF25-FC11C9534A95}"/>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US" noProof="0" dirty="0"/>
              <a:t>Click to add Agenda title</a:t>
            </a:r>
            <a:endParaRPr lang="en-US"/>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b="1">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latin typeface="+mn-lt"/>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219831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Fast overskrift"/>
          <p:cNvSpPr txBox="1"/>
          <p:nvPr userDrawn="1"/>
        </p:nvSpPr>
        <p:spPr>
          <a:xfrm>
            <a:off x="576000" y="575389"/>
            <a:ext cx="11036658"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endParaRPr lang="en-US"/>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79080" y="1744202"/>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351338" y="1753553"/>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endParaRPr lang="en-US"/>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endParaRPr lang="en-US"/>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15542" y="1744202"/>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dirty="0">
                <a:latin typeface="+mn-lt"/>
                <a:cs typeface="Arial" panose="020B0604020202020204" pitchFamily="34" charset="0"/>
              </a:rPr>
              <a:t>GRIDLINES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72055" y="5081316"/>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579394" y="2036591"/>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72055" y="4264321"/>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74753" y="3531166"/>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655538" y="2755071"/>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56665" y="2281948"/>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ser guide Templafy">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52400" y="1753200"/>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PICTURES</a:t>
            </a:r>
            <a:br>
              <a:rPr lang="en-GB" sz="900" dirty="0">
                <a:latin typeface="+mn-lt"/>
                <a:cs typeface="Arial" panose="020B0604020202020204" pitchFamily="34" charset="0"/>
              </a:rPr>
            </a:br>
            <a:r>
              <a:rPr lang="en-US" sz="900" b="1" noProof="1">
                <a:solidFill>
                  <a:schemeClr val="tx1"/>
                </a:solidFill>
                <a:latin typeface="+mn-lt"/>
                <a:cs typeface="Arial" panose="020B0604020202020204" pitchFamily="34" charset="0"/>
              </a:rPr>
              <a:t>Insert corporate picture from Templafy</a:t>
            </a: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rial" panose="020B0604020202020204" pitchFamily="34" charset="0"/>
              </a:rPr>
              <a:t>1.</a:t>
            </a:r>
            <a:r>
              <a:rPr lang="en-US" altLang="da-DK" sz="900" b="0" noProof="1">
                <a:solidFill>
                  <a:schemeClr val="tx1"/>
                </a:solidFill>
                <a:latin typeface="+mn-lt"/>
                <a:cs typeface="Arial" panose="020B0604020202020204" pitchFamily="34" charset="0"/>
              </a:rPr>
              <a:t> Click the blue </a:t>
            </a:r>
            <a:r>
              <a:rPr lang="en-US" altLang="da-DK" sz="900" b="1" baseline="0" noProof="1">
                <a:solidFill>
                  <a:schemeClr val="tx1"/>
                </a:solidFill>
                <a:latin typeface="+mn-lt"/>
                <a:cs typeface="Arial" panose="020B0604020202020204" pitchFamily="34" charset="0"/>
              </a:rPr>
              <a:t>Templafy </a:t>
            </a:r>
            <a:r>
              <a:rPr lang="en-US" altLang="da-DK" sz="900" b="0" baseline="0" noProof="1">
                <a:solidFill>
                  <a:schemeClr val="tx1"/>
                </a:solidFill>
                <a:latin typeface="+mn-lt"/>
                <a:cs typeface="Arial" panose="020B0604020202020204" pitchFamily="34" charset="0"/>
              </a:rPr>
              <a:t>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2. </a:t>
            </a:r>
            <a:r>
              <a:rPr lang="en-US" altLang="da-DK" sz="900" b="0" baseline="0" noProof="1">
                <a:solidFill>
                  <a:schemeClr val="tx1"/>
                </a:solidFill>
                <a:latin typeface="+mn-lt"/>
                <a:cs typeface="Arial" panose="020B0604020202020204" pitchFamily="34" charset="0"/>
              </a:rPr>
              <a:t>In the dropdown, click </a:t>
            </a:r>
            <a:r>
              <a:rPr lang="en-US" altLang="da-DK" sz="900" b="1" baseline="0" noProof="1">
                <a:solidFill>
                  <a:schemeClr val="tx1"/>
                </a:solidFill>
                <a:latin typeface="+mn-lt"/>
                <a:cs typeface="Arial" panose="020B0604020202020204" pitchFamily="34" charset="0"/>
              </a:rPr>
              <a:t>Images</a:t>
            </a:r>
            <a:r>
              <a:rPr lang="en-US" altLang="da-DK" sz="900" b="0" baseline="0" noProof="1">
                <a:solidFill>
                  <a:schemeClr val="tx1"/>
                </a:solidFill>
                <a:latin typeface="+mn-lt"/>
                <a:cs typeface="Arial" panose="020B0604020202020204" pitchFamily="34" charset="0"/>
              </a:rPr>
              <a:t>, or click the </a:t>
            </a:r>
            <a:r>
              <a:rPr lang="en-US" altLang="da-DK" sz="900" b="1" baseline="0" noProof="1">
                <a:solidFill>
                  <a:schemeClr val="tx1"/>
                </a:solidFill>
                <a:latin typeface="+mn-lt"/>
                <a:cs typeface="Arial" panose="020B0604020202020204" pitchFamily="34" charset="0"/>
              </a:rPr>
              <a:t>Images </a:t>
            </a:r>
            <a:r>
              <a:rPr lang="en-US" altLang="da-DK" sz="900" b="0" i="0" baseline="0" noProof="1">
                <a:solidFill>
                  <a:schemeClr val="tx1"/>
                </a:solidFill>
                <a:latin typeface="+mn-lt"/>
                <a:cs typeface="Arial" panose="020B0604020202020204" pitchFamily="34" charset="0"/>
              </a:rPr>
              <a:t>button</a:t>
            </a:r>
            <a:r>
              <a:rPr lang="en-US" altLang="da-DK" sz="900" b="0" baseline="0" noProof="1">
                <a:solidFill>
                  <a:schemeClr val="tx1"/>
                </a:solidFill>
                <a:latin typeface="+mn-lt"/>
                <a:cs typeface="Arial" panose="020B0604020202020204" pitchFamily="34" charset="0"/>
              </a:rPr>
              <a:t> in the Templafy pane on the right side of the screen</a:t>
            </a:r>
            <a:endParaRPr lang="en-US"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rial" panose="020B0604020202020204" pitchFamily="34" charset="0"/>
              </a:rPr>
              <a:t>Insert picture</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endParaRPr lang="en-US"/>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focus of the picture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rial" panose="020B0604020202020204" pitchFamily="34" charset="0"/>
              </a:rPr>
              <a:t>GRIDLINES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endParaRPr lang="en-US"/>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70928" y="198855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212690" y="394964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92128" y="1739659"/>
            <a:ext cx="270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endParaRPr lang="en-US"/>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endParaRPr lang="en-US"/>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Insert predefined slides and elements from the Templafy button. Choose </a:t>
            </a:r>
            <a:r>
              <a:rPr lang="en-US" altLang="da-DK" sz="900" b="1" noProof="1">
                <a:solidFill>
                  <a:schemeClr val="tx1"/>
                </a:solidFill>
                <a:latin typeface="+mn-lt"/>
                <a:cs typeface="Arial" panose="020B0604020202020204" pitchFamily="34" charset="0"/>
              </a:rPr>
              <a:t>Slides</a:t>
            </a:r>
            <a:r>
              <a:rPr lang="en-US" altLang="da-DK" sz="900" b="0" noProof="1">
                <a:solidFill>
                  <a:schemeClr val="tx1"/>
                </a:solidFill>
                <a:latin typeface="+mn-lt"/>
                <a:cs typeface="Arial" panose="020B0604020202020204" pitchFamily="34" charset="0"/>
              </a:rPr>
              <a:t> and </a:t>
            </a:r>
            <a:r>
              <a:rPr lang="en-US" altLang="da-DK" sz="900" b="1" noProof="1">
                <a:solidFill>
                  <a:schemeClr val="tx1"/>
                </a:solidFill>
                <a:latin typeface="+mn-lt"/>
                <a:cs typeface="Arial" panose="020B0604020202020204" pitchFamily="34" charset="0"/>
              </a:rPr>
              <a:t>Slide elements </a:t>
            </a:r>
            <a:r>
              <a:rPr lang="en-US"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US"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76000" y="576000"/>
            <a:ext cx="1103123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 - TEMPLAFY</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1032149" y="2294978"/>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71189" y="323128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32149" y="5433576"/>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579080" y="1739659"/>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pic>
        <p:nvPicPr>
          <p:cNvPr id="25" name="Picture 24">
            <a:extLst>
              <a:ext uri="{FF2B5EF4-FFF2-40B4-BE49-F238E27FC236}">
                <a16:creationId xmlns:a16="http://schemas.microsoft.com/office/drawing/2014/main" id="{F331C0D7-BCB5-4FE1-A9B6-D9809499EF5D}"/>
              </a:ext>
            </a:extLst>
          </p:cNvPr>
          <p:cNvPicPr>
            <a:picLocks noChangeAspect="1"/>
          </p:cNvPicPr>
          <p:nvPr userDrawn="1"/>
        </p:nvPicPr>
        <p:blipFill>
          <a:blip r:embed="rId8"/>
          <a:stretch>
            <a:fillRect/>
          </a:stretch>
        </p:blipFill>
        <p:spPr>
          <a:xfrm>
            <a:off x="2972055" y="5081316"/>
            <a:ext cx="475428" cy="176762"/>
          </a:xfrm>
          <a:prstGeom prst="rect">
            <a:avLst/>
          </a:prstGeom>
        </p:spPr>
      </p:pic>
      <p:pic>
        <p:nvPicPr>
          <p:cNvPr id="32" name="Picture 16">
            <a:extLst>
              <a:ext uri="{FF2B5EF4-FFF2-40B4-BE49-F238E27FC236}">
                <a16:creationId xmlns:a16="http://schemas.microsoft.com/office/drawing/2014/main" id="{B49CAB4B-9C3B-4796-BEA1-B4B11781FC85}"/>
              </a:ext>
            </a:extLst>
          </p:cNvPr>
          <p:cNvPicPr>
            <a:picLocks noChangeAspect="1"/>
          </p:cNvPicPr>
          <p:nvPr userDrawn="1"/>
        </p:nvPicPr>
        <p:blipFill>
          <a:blip r:embed="rId9"/>
          <a:stretch>
            <a:fillRect/>
          </a:stretch>
        </p:blipFill>
        <p:spPr>
          <a:xfrm>
            <a:off x="2972055" y="4264321"/>
            <a:ext cx="328881" cy="505501"/>
          </a:xfrm>
          <a:prstGeom prst="rect">
            <a:avLst/>
          </a:prstGeom>
        </p:spPr>
      </p:pic>
      <p:pic>
        <p:nvPicPr>
          <p:cNvPr id="33" name="Picture 20">
            <a:extLst>
              <a:ext uri="{FF2B5EF4-FFF2-40B4-BE49-F238E27FC236}">
                <a16:creationId xmlns:a16="http://schemas.microsoft.com/office/drawing/2014/main" id="{160FB3A2-EC0D-45D3-BF6C-5D3B5307FC65}"/>
              </a:ext>
            </a:extLst>
          </p:cNvPr>
          <p:cNvPicPr>
            <a:picLocks noChangeAspect="1"/>
          </p:cNvPicPr>
          <p:nvPr userDrawn="1"/>
        </p:nvPicPr>
        <p:blipFill>
          <a:blip r:embed="rId10"/>
          <a:stretch>
            <a:fillRect/>
          </a:stretch>
        </p:blipFill>
        <p:spPr>
          <a:xfrm>
            <a:off x="2974753" y="3531166"/>
            <a:ext cx="538465" cy="172841"/>
          </a:xfrm>
          <a:prstGeom prst="rect">
            <a:avLst/>
          </a:prstGeom>
        </p:spPr>
      </p:pic>
      <p:pic>
        <p:nvPicPr>
          <p:cNvPr id="34" name="Picture 33">
            <a:extLst>
              <a:ext uri="{FF2B5EF4-FFF2-40B4-BE49-F238E27FC236}">
                <a16:creationId xmlns:a16="http://schemas.microsoft.com/office/drawing/2014/main" id="{6CB277AC-3602-4F6B-A61C-2A8A6AABC0AB}"/>
              </a:ext>
            </a:extLst>
          </p:cNvPr>
          <p:cNvPicPr>
            <a:picLocks noChangeAspect="1"/>
          </p:cNvPicPr>
          <p:nvPr userDrawn="1"/>
        </p:nvPicPr>
        <p:blipFill>
          <a:blip r:embed="rId11"/>
          <a:stretch>
            <a:fillRect/>
          </a:stretch>
        </p:blipFill>
        <p:spPr>
          <a:xfrm>
            <a:off x="2972055" y="2819876"/>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GB"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endParaRPr lang="en-US"/>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GB" sz="1800" b="0" noProof="0" dirty="0">
                <a:solidFill>
                  <a:schemeClr val="bg1"/>
                </a:solidFill>
              </a:rPr>
            </a:br>
            <a:endParaRPr lang="en-US" sz="1800" b="0" noProof="0" dirty="0">
              <a:solidFill>
                <a:schemeClr val="bg1"/>
              </a:solidFill>
            </a:endParaRPr>
          </a:p>
        </p:txBody>
      </p:sp>
    </p:spTree>
    <p:extLst>
      <p:ext uri="{BB962C8B-B14F-4D97-AF65-F5344CB8AC3E}">
        <p14:creationId xmlns:p14="http://schemas.microsoft.com/office/powerpoint/2010/main" val="1653146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88953" y="1600200"/>
            <a:ext cx="11211983"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Date Placeholder 11"/>
          <p:cNvSpPr>
            <a:spLocks noGrp="1"/>
          </p:cNvSpPr>
          <p:nvPr>
            <p:ph type="dt" sz="half" idx="14"/>
          </p:nvPr>
        </p:nvSpPr>
        <p:spPr/>
        <p:txBody>
          <a:bodyPr/>
          <a:lstStyle/>
          <a:p>
            <a:r>
              <a:rPr lang="en-US" noProof="0"/>
              <a:t>Winter 2022</a:t>
            </a:r>
            <a:endParaRPr lang="en-GB" noProof="0" dirty="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pPr/>
              <a:t>‹#›</a:t>
            </a:fld>
            <a:endParaRPr lang="en-GB" noProof="0" dirty="0"/>
          </a:p>
        </p:txBody>
      </p:sp>
      <p:sp>
        <p:nvSpPr>
          <p:cNvPr id="3" name="Title 2"/>
          <p:cNvSpPr>
            <a:spLocks noGrp="1"/>
          </p:cNvSpPr>
          <p:nvPr>
            <p:ph type="title"/>
          </p:nvPr>
        </p:nvSpPr>
        <p:spPr/>
        <p:txBody>
          <a:bodyPr/>
          <a:lstStyle/>
          <a:p>
            <a:r>
              <a:rPr lang="en-US" noProof="0"/>
              <a:t>Click to edit Master title style</a:t>
            </a:r>
            <a:endParaRPr lang="en-GB" noProof="0" dirty="0"/>
          </a:p>
        </p:txBody>
      </p:sp>
      <p:sp>
        <p:nvSpPr>
          <p:cNvPr id="2" name="Footer Placeholder 1"/>
          <p:cNvSpPr>
            <a:spLocks noGrp="1"/>
          </p:cNvSpPr>
          <p:nvPr>
            <p:ph type="ftr" sz="quarter" idx="18"/>
          </p:nvPr>
        </p:nvSpPr>
        <p:spPr/>
        <p:txBody>
          <a:bodyPr/>
          <a:lstStyle/>
          <a:p>
            <a:endParaRPr lang="en-GB" noProof="0" dirty="0"/>
          </a:p>
        </p:txBody>
      </p:sp>
    </p:spTree>
    <p:extLst>
      <p:ext uri="{BB962C8B-B14F-4D97-AF65-F5344CB8AC3E}">
        <p14:creationId xmlns:p14="http://schemas.microsoft.com/office/powerpoint/2010/main" val="34384561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(Enter+TAB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Subtitle 2">
            <a:extLst>
              <a:ext uri="{FF2B5EF4-FFF2-40B4-BE49-F238E27FC236}">
                <a16:creationId xmlns:a16="http://schemas.microsoft.com/office/drawing/2014/main" id="{C4F97EC3-97B0-43CE-906F-1E72A9984779}"/>
              </a:ext>
            </a:extLst>
          </p:cNvPr>
          <p:cNvSpPr>
            <a:spLocks noGrp="1"/>
          </p:cNvSpPr>
          <p:nvPr>
            <p:ph type="subTitle" idx="13" hasCustomPrompt="1"/>
          </p:nvPr>
        </p:nvSpPr>
        <p:spPr>
          <a:xfrm>
            <a:off x="576000" y="5994000"/>
            <a:ext cx="11041200" cy="288000"/>
          </a:xfrm>
        </p:spPr>
        <p:txBody>
          <a:bodyPr anchor="b" anchorCtr="0"/>
          <a:lstStyle>
            <a:lvl1pPr marL="0" indent="0" algn="l">
              <a:spcBef>
                <a:spcPts val="0"/>
              </a:spcBef>
              <a:buFont typeface="Arial" panose="020B0604020202020204" pitchFamily="34" charset="0"/>
              <a:buChar char="​"/>
              <a:defRPr sz="800" i="1">
                <a:solidFill>
                  <a:srgbClr val="545859"/>
                </a:solidFill>
              </a:defRPr>
            </a:lvl1pPr>
            <a:lvl2pPr marL="0" indent="0" algn="l">
              <a:buFont typeface="Arial" panose="020B0604020202020204" pitchFamily="34" charset="0"/>
              <a:buChar char="​"/>
              <a:defRPr sz="800"/>
            </a:lvl2pPr>
            <a:lvl3pPr marL="0" indent="0" algn="l">
              <a:buFont typeface="Arial" panose="020B0604020202020204" pitchFamily="34" charset="0"/>
              <a:buChar char="​"/>
              <a:defRPr sz="800"/>
            </a:lvl3pPr>
            <a:lvl4pPr marL="0" indent="0" algn="l">
              <a:buFont typeface="Arial" panose="020B0604020202020204" pitchFamily="34" charset="0"/>
              <a:buChar char="​"/>
              <a:defRPr sz="800"/>
            </a:lvl4pPr>
            <a:lvl5pPr marL="0" indent="0" algn="l">
              <a:buFont typeface="Arial" panose="020B0604020202020204" pitchFamily="34" charset="0"/>
              <a:buChar char="​"/>
              <a:defRPr sz="800"/>
            </a:lvl5pPr>
            <a:lvl6pPr marL="0" indent="0" algn="l">
              <a:buFont typeface="Arial" panose="020B0604020202020204" pitchFamily="34" charset="0"/>
              <a:buChar char="​"/>
              <a:defRPr sz="800"/>
            </a:lvl6pPr>
            <a:lvl7pPr marL="0" indent="0" algn="l">
              <a:buFont typeface="Arial" panose="020B0604020202020204" pitchFamily="34" charset="0"/>
              <a:buChar char="​"/>
              <a:defRPr sz="800"/>
            </a:lvl7pPr>
            <a:lvl8pPr marL="0" indent="0" algn="l">
              <a:buFont typeface="Arial" panose="020B0604020202020204" pitchFamily="34" charset="0"/>
              <a:buChar char="​"/>
              <a:defRPr sz="800"/>
            </a:lvl8pPr>
            <a:lvl9pPr marL="0" indent="0" algn="l">
              <a:buFont typeface="Arial" panose="020B0604020202020204" pitchFamily="34" charset="0"/>
              <a:buChar char="​"/>
              <a:defRPr sz="800"/>
            </a:lvl9pPr>
          </a:lstStyle>
          <a:p>
            <a:r>
              <a:rPr lang="en-GB" dirty="0"/>
              <a:t>Click to add notes</a:t>
            </a:r>
          </a:p>
        </p:txBody>
      </p:sp>
      <p:sp>
        <p:nvSpPr>
          <p:cNvPr id="4" name="Date Placeholder 3">
            <a:extLst>
              <a:ext uri="{FF2B5EF4-FFF2-40B4-BE49-F238E27FC236}">
                <a16:creationId xmlns:a16="http://schemas.microsoft.com/office/drawing/2014/main" id="{FA2D9DD7-5C0F-40BF-91D9-397928ECCBED}"/>
              </a:ext>
            </a:extLst>
          </p:cNvPr>
          <p:cNvSpPr>
            <a:spLocks noGrp="1"/>
          </p:cNvSpPr>
          <p:nvPr>
            <p:ph type="dt" sz="half" idx="14"/>
          </p:nvPr>
        </p:nvSpPr>
        <p:spPr/>
        <p:txBody>
          <a:bodyPr/>
          <a:lstStyle/>
          <a:p>
            <a:r>
              <a:rPr lang="en-US"/>
              <a:t>Winter 2022</a:t>
            </a:r>
            <a:endParaRPr lang="en-GB" dirty="0"/>
          </a:p>
        </p:txBody>
      </p:sp>
      <p:sp>
        <p:nvSpPr>
          <p:cNvPr id="5" name="Footer Placeholder 4">
            <a:extLst>
              <a:ext uri="{FF2B5EF4-FFF2-40B4-BE49-F238E27FC236}">
                <a16:creationId xmlns:a16="http://schemas.microsoft.com/office/drawing/2014/main" id="{15E45BB2-B770-4E56-876A-11D16C98E07D}"/>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B7BF2F8E-74D3-4C4C-A640-7E3E0ACAF69B}"/>
              </a:ext>
            </a:extLst>
          </p:cNvPr>
          <p:cNvSpPr>
            <a:spLocks noGrp="1"/>
          </p:cNvSpPr>
          <p:nvPr>
            <p:ph type="sldNum" sz="quarter" idx="16"/>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423084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s">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black">
          <a:xfrm>
            <a:off x="576000" y="1931399"/>
            <a:ext cx="11041200" cy="1497600"/>
          </a:xfrm>
        </p:spPr>
        <p:txBody>
          <a:bodyPr anchor="b"/>
          <a:lstStyle>
            <a:lvl1pPr algn="l">
              <a:defRPr sz="54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bwMode="black">
          <a:xfrm>
            <a:off x="576000" y="3336567"/>
            <a:ext cx="11041200" cy="1655762"/>
          </a:xfrm>
        </p:spPr>
        <p:txBody>
          <a:bodyPr/>
          <a:lstStyle>
            <a:lvl1pPr marL="0" indent="0" algn="l">
              <a:spcBef>
                <a:spcPts val="0"/>
              </a:spcBef>
              <a:buFont typeface="Arial" panose="020B0604020202020204" pitchFamily="34" charset="0"/>
              <a:buChar char="​"/>
              <a:defRPr sz="54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pic>
        <p:nvPicPr>
          <p:cNvPr id="4" name="Graphic 3">
            <a:extLst>
              <a:ext uri="{FF2B5EF4-FFF2-40B4-BE49-F238E27FC236}">
                <a16:creationId xmlns:a16="http://schemas.microsoft.com/office/drawing/2014/main" id="{3F1C506C-58C0-3250-7FD6-DCFBDDCD3F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3820149068"/>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Title Slide - graphics A">
    <p:spTree>
      <p:nvGrpSpPr>
        <p:cNvPr id="1" name=""/>
        <p:cNvGrpSpPr/>
        <p:nvPr/>
      </p:nvGrpSpPr>
      <p:grpSpPr>
        <a:xfrm>
          <a:off x="0" y="0"/>
          <a:ext cx="0" cy="0"/>
          <a:chOff x="0" y="0"/>
          <a:chExt cx="0" cy="0"/>
        </a:xfrm>
      </p:grpSpPr>
      <p:sp>
        <p:nvSpPr>
          <p:cNvPr id="19" name="Date Placeholder 6" hidden="1">
            <a:extLst>
              <a:ext uri="{FF2B5EF4-FFF2-40B4-BE49-F238E27FC236}">
                <a16:creationId xmlns:a16="http://schemas.microsoft.com/office/drawing/2014/main" id="{3F79B0E0-00D5-466E-AD27-FEFB0709F281}"/>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8" name="TextBox 17">
            <a:extLst>
              <a:ext uri="{FF2B5EF4-FFF2-40B4-BE49-F238E27FC236}">
                <a16:creationId xmlns:a16="http://schemas.microsoft.com/office/drawing/2014/main" id="{8185A14D-A444-44DD-A8FE-344CA4F901ED}"/>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7" name="Text Placeholder guide">
            <a:extLst>
              <a:ext uri="{FF2B5EF4-FFF2-40B4-BE49-F238E27FC236}">
                <a16:creationId xmlns:a16="http://schemas.microsoft.com/office/drawing/2014/main" id="{F7DA614E-ACCB-447B-B3A0-A4703145870B}"/>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2" name="image">
            <a:extLst>
              <a:ext uri="{FF2B5EF4-FFF2-40B4-BE49-F238E27FC236}">
                <a16:creationId xmlns:a16="http://schemas.microsoft.com/office/drawing/2014/main" id="{17583030-0CC7-455E-8B17-CCCE897C477F}"/>
              </a:ext>
            </a:extLst>
          </p:cNvPr>
          <p:cNvSpPr>
            <a:spLocks noGrp="1"/>
          </p:cNvSpPr>
          <p:nvPr>
            <p:ph type="body" sz="quarter" idx="14" hasCustomPrompt="1"/>
          </p:nvPr>
        </p:nvSpPr>
        <p:spPr bwMode="white">
          <a:xfrm>
            <a:off x="576000" y="5760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20" name="Text Placeholder 4">
            <a:extLst>
              <a:ext uri="{FF2B5EF4-FFF2-40B4-BE49-F238E27FC236}">
                <a16:creationId xmlns:a16="http://schemas.microsoft.com/office/drawing/2014/main" id="{0F63F6D6-4062-4364-B578-E2934C342DF3}"/>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31135177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Title Slide - graphics B">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386C19D3-809F-48A5-A0B6-14C06F40C11E}"/>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7" name="TextBox 16">
            <a:extLst>
              <a:ext uri="{FF2B5EF4-FFF2-40B4-BE49-F238E27FC236}">
                <a16:creationId xmlns:a16="http://schemas.microsoft.com/office/drawing/2014/main" id="{D74C6A08-F955-41B7-9F7D-25501FFD9722}"/>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2" name="Text Placeholder 11">
            <a:extLst>
              <a:ext uri="{FF2B5EF4-FFF2-40B4-BE49-F238E27FC236}">
                <a16:creationId xmlns:a16="http://schemas.microsoft.com/office/drawing/2014/main" id="{2E83C5C1-019A-48F4-8ADB-C484D6DB4EC5}"/>
              </a:ext>
            </a:extLst>
          </p:cNvPr>
          <p:cNvSpPr>
            <a:spLocks noGrp="1"/>
          </p:cNvSpPr>
          <p:nvPr>
            <p:ph type="body" sz="quarter" idx="18" hasCustomPrompt="1"/>
          </p:nvPr>
        </p:nvSpPr>
        <p:spPr bwMode="ltGray">
          <a:xfrm>
            <a:off x="840" y="455"/>
            <a:ext cx="10670400" cy="5767418"/>
          </a:xfrm>
          <a:custGeom>
            <a:avLst/>
            <a:gdLst>
              <a:gd name="connsiteX0" fmla="*/ 0 w 10670400"/>
              <a:gd name="connsiteY0" fmla="*/ 0 h 5767418"/>
              <a:gd name="connsiteX1" fmla="*/ 9033169 w 10670400"/>
              <a:gd name="connsiteY1" fmla="*/ 0 h 5767418"/>
              <a:gd name="connsiteX2" fmla="*/ 10514688 w 10670400"/>
              <a:gd name="connsiteY2" fmla="*/ 1492120 h 5767418"/>
              <a:gd name="connsiteX3" fmla="*/ 10514832 w 10670400"/>
              <a:gd name="connsiteY3" fmla="*/ 1492120 h 5767418"/>
              <a:gd name="connsiteX4" fmla="*/ 10661362 w 10670400"/>
              <a:gd name="connsiteY4" fmla="*/ 1770519 h 5767418"/>
              <a:gd name="connsiteX5" fmla="*/ 10670400 w 10670400"/>
              <a:gd name="connsiteY5" fmla="*/ 1866031 h 5767418"/>
              <a:gd name="connsiteX6" fmla="*/ 10670400 w 10670400"/>
              <a:gd name="connsiteY6" fmla="*/ 1881470 h 5767418"/>
              <a:gd name="connsiteX7" fmla="*/ 10661362 w 10670400"/>
              <a:gd name="connsiteY7" fmla="*/ 1976982 h 5767418"/>
              <a:gd name="connsiteX8" fmla="*/ 10514832 w 10670400"/>
              <a:gd name="connsiteY8" fmla="*/ 2255381 h 5767418"/>
              <a:gd name="connsiteX9" fmla="*/ 7535656 w 10670400"/>
              <a:gd name="connsiteY9" fmla="*/ 5255259 h 5767418"/>
              <a:gd name="connsiteX10" fmla="*/ 6162206 w 10670400"/>
              <a:gd name="connsiteY10" fmla="*/ 5767418 h 5767418"/>
              <a:gd name="connsiteX11" fmla="*/ 0 w 10670400"/>
              <a:gd name="connsiteY11" fmla="*/ 5767418 h 576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70400" h="5767418">
                <a:moveTo>
                  <a:pt x="0" y="0"/>
                </a:moveTo>
                <a:lnTo>
                  <a:pt x="9033169" y="0"/>
                </a:lnTo>
                <a:lnTo>
                  <a:pt x="10514688" y="1492120"/>
                </a:lnTo>
                <a:lnTo>
                  <a:pt x="10514832" y="1492120"/>
                </a:lnTo>
                <a:cubicBezTo>
                  <a:pt x="10592981" y="1570838"/>
                  <a:pt x="10641825" y="1668331"/>
                  <a:pt x="10661362" y="1770519"/>
                </a:cubicBezTo>
                <a:lnTo>
                  <a:pt x="10670400" y="1866031"/>
                </a:lnTo>
                <a:lnTo>
                  <a:pt x="10670400" y="1881470"/>
                </a:lnTo>
                <a:lnTo>
                  <a:pt x="10661362" y="1976982"/>
                </a:lnTo>
                <a:cubicBezTo>
                  <a:pt x="10641825" y="2079170"/>
                  <a:pt x="10592981" y="2176664"/>
                  <a:pt x="10514832" y="2255381"/>
                </a:cubicBezTo>
                <a:lnTo>
                  <a:pt x="7535656" y="5255259"/>
                </a:lnTo>
                <a:cubicBezTo>
                  <a:pt x="7157019" y="5635843"/>
                  <a:pt x="6768861" y="5767418"/>
                  <a:pt x="6162206" y="5767418"/>
                </a:cubicBezTo>
                <a:lnTo>
                  <a:pt x="0" y="576741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8" name="image">
            <a:extLst>
              <a:ext uri="{FF2B5EF4-FFF2-40B4-BE49-F238E27FC236}">
                <a16:creationId xmlns:a16="http://schemas.microsoft.com/office/drawing/2014/main" id="{A8774AC0-3C48-495C-801E-2F0F629CD086}"/>
              </a:ext>
            </a:extLst>
          </p:cNvPr>
          <p:cNvSpPr>
            <a:spLocks noGrp="1"/>
          </p:cNvSpPr>
          <p:nvPr>
            <p:ph type="body" sz="quarter" idx="14" hasCustomPrompt="1"/>
          </p:nvPr>
        </p:nvSpPr>
        <p:spPr bwMode="white">
          <a:xfrm>
            <a:off x="576000" y="5760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3" name="Title 1">
            <a:extLst>
              <a:ext uri="{FF2B5EF4-FFF2-40B4-BE49-F238E27FC236}">
                <a16:creationId xmlns:a16="http://schemas.microsoft.com/office/drawing/2014/main" id="{79D1211B-870D-4641-BA5F-6F0BB2281F6B}"/>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6" name="Subtitle 2">
            <a:extLst>
              <a:ext uri="{FF2B5EF4-FFF2-40B4-BE49-F238E27FC236}">
                <a16:creationId xmlns:a16="http://schemas.microsoft.com/office/drawing/2014/main" id="{8B24BE45-F69B-4A1B-A5F4-0617B14D6DC0}"/>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19" name="Text Placeholder 4">
            <a:extLst>
              <a:ext uri="{FF2B5EF4-FFF2-40B4-BE49-F238E27FC236}">
                <a16:creationId xmlns:a16="http://schemas.microsoft.com/office/drawing/2014/main" id="{A956D984-AE7C-462F-8488-3902530FDB5E}"/>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1736147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title slide - graphics C">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A0BC75-3A8A-4EE8-A2D0-B04B248D4B7A}"/>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0" bIns="108000" anchor="b" anchorCtr="0"/>
          <a:lstStyle>
            <a:lvl1pPr marL="0" indent="0" algn="l">
              <a:buNone/>
              <a:defRPr sz="1600"/>
            </a:lvl1pPr>
          </a:lstStyle>
          <a:p>
            <a:r>
              <a:rPr lang="en-GB" dirty="0"/>
              <a:t>Click on frame and insert picture using the Insert tab - Pictures or from Templafy Images</a:t>
            </a:r>
          </a:p>
        </p:txBody>
      </p:sp>
      <p:sp>
        <p:nvSpPr>
          <p:cNvPr id="18" name="Text Placeholder 17">
            <a:extLst>
              <a:ext uri="{FF2B5EF4-FFF2-40B4-BE49-F238E27FC236}">
                <a16:creationId xmlns:a16="http://schemas.microsoft.com/office/drawing/2014/main" id="{DA7FD8B0-50B8-4BEF-9F03-E2C659AD7056}"/>
              </a:ext>
            </a:extLst>
          </p:cNvPr>
          <p:cNvSpPr>
            <a:spLocks noGrp="1"/>
          </p:cNvSpPr>
          <p:nvPr>
            <p:ph type="body" sz="quarter" idx="18" hasCustomPrompt="1"/>
          </p:nvPr>
        </p:nvSpPr>
        <p:spPr bwMode="ltGray">
          <a:xfrm>
            <a:off x="839" y="455"/>
            <a:ext cx="12193200" cy="6205958"/>
          </a:xfrm>
          <a:custGeom>
            <a:avLst/>
            <a:gdLst>
              <a:gd name="connsiteX0" fmla="*/ 0 w 12193200"/>
              <a:gd name="connsiteY0" fmla="*/ 0 h 6205958"/>
              <a:gd name="connsiteX1" fmla="*/ 12193200 w 12193200"/>
              <a:gd name="connsiteY1" fmla="*/ 0 h 6205958"/>
              <a:gd name="connsiteX2" fmla="*/ 12193200 w 12193200"/>
              <a:gd name="connsiteY2" fmla="*/ 4565218 h 6205958"/>
              <a:gd name="connsiteX3" fmla="*/ 11328372 w 12193200"/>
              <a:gd name="connsiteY3" fmla="*/ 5436135 h 6205958"/>
              <a:gd name="connsiteX4" fmla="*/ 9263656 w 12193200"/>
              <a:gd name="connsiteY4" fmla="*/ 6205958 h 6205958"/>
              <a:gd name="connsiteX5" fmla="*/ 0 w 12193200"/>
              <a:gd name="connsiteY5" fmla="*/ 6205958 h 62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205958">
                <a:moveTo>
                  <a:pt x="0" y="0"/>
                </a:moveTo>
                <a:lnTo>
                  <a:pt x="12193200" y="0"/>
                </a:lnTo>
                <a:lnTo>
                  <a:pt x="12193200" y="4565218"/>
                </a:lnTo>
                <a:lnTo>
                  <a:pt x="11328372" y="5436135"/>
                </a:lnTo>
                <a:cubicBezTo>
                  <a:pt x="10759229" y="6007691"/>
                  <a:pt x="10175607" y="6205958"/>
                  <a:pt x="9263656" y="6205958"/>
                </a:cubicBezTo>
                <a:lnTo>
                  <a:pt x="0" y="6205958"/>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7" name="image">
            <a:extLst>
              <a:ext uri="{FF2B5EF4-FFF2-40B4-BE49-F238E27FC236}">
                <a16:creationId xmlns:a16="http://schemas.microsoft.com/office/drawing/2014/main" id="{B92CDB80-8722-467B-A218-FF17C5240245}"/>
              </a:ext>
            </a:extLst>
          </p:cNvPr>
          <p:cNvSpPr>
            <a:spLocks noGrp="1"/>
          </p:cNvSpPr>
          <p:nvPr>
            <p:ph type="body" sz="quarter" idx="14" hasCustomPrompt="1"/>
          </p:nvPr>
        </p:nvSpPr>
        <p:spPr bwMode="white">
          <a:xfrm>
            <a:off x="576000" y="5760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17460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150000"/>
            <a:ext cx="6321600" cy="1655762"/>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7498504C-A88A-4DA0-A5FB-BFFB605D85C9}"/>
              </a:ext>
            </a:extLst>
          </p:cNvPr>
          <p:cNvSpPr>
            <a:spLocks noGrp="1"/>
          </p:cNvSpPr>
          <p:nvPr>
            <p:ph type="body" sz="quarter" idx="19" hasCustomPrompt="1"/>
          </p:nvPr>
        </p:nvSpPr>
        <p:spPr bwMode="white">
          <a:xfrm>
            <a:off x="583200" y="50796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764246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title slide - graphics 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F08ED5F-4782-4D77-8139-FFB1B45648B1}"/>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You have the option to change the color of the guidepost</a:t>
            </a:r>
            <a:endParaRPr lang="en-GB" sz="1600" dirty="0">
              <a:solidFill>
                <a:schemeClr val="tx2"/>
              </a:solidFill>
            </a:endParaRPr>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Date Placeholder 6" hidden="1">
            <a:extLst>
              <a:ext uri="{FF2B5EF4-FFF2-40B4-BE49-F238E27FC236}">
                <a16:creationId xmlns:a16="http://schemas.microsoft.com/office/drawing/2014/main" id="{F13720B1-7DC5-4B65-984F-14EE96662287}"/>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Picture Placeholder 7"/>
          <p:cNvSpPr>
            <a:spLocks noGrp="1"/>
          </p:cNvSpPr>
          <p:nvPr>
            <p:ph type="pic" sz="quarter" idx="13" hasCustomPrompt="1"/>
          </p:nvPr>
        </p:nvSpPr>
        <p:spPr bwMode="white">
          <a:xfrm>
            <a:off x="0" y="-1"/>
            <a:ext cx="12193200" cy="6861600"/>
          </a:xfrm>
          <a:solidFill>
            <a:schemeClr val="bg2"/>
          </a:solidFill>
        </p:spPr>
        <p:txBody>
          <a:bodyPr lIns="144000" tIns="108000" bIns="0" anchor="t" anchorCtr="0"/>
          <a:lstStyle>
            <a:lvl1pPr marL="0" indent="0" algn="l">
              <a:buNone/>
              <a:defRPr sz="1600"/>
            </a:lvl1pPr>
          </a:lstStyle>
          <a:p>
            <a:r>
              <a:rPr lang="en-GB" dirty="0"/>
              <a:t>Click on frame and insert picture using the Insert tab - Pictures or from Templafy Images</a:t>
            </a:r>
          </a:p>
        </p:txBody>
      </p:sp>
      <p:sp>
        <p:nvSpPr>
          <p:cNvPr id="20" name="Text Placeholder 19">
            <a:extLst>
              <a:ext uri="{FF2B5EF4-FFF2-40B4-BE49-F238E27FC236}">
                <a16:creationId xmlns:a16="http://schemas.microsoft.com/office/drawing/2014/main" id="{4D759B9D-050C-45A1-82AE-7FD56650DD08}"/>
              </a:ext>
            </a:extLst>
          </p:cNvPr>
          <p:cNvSpPr>
            <a:spLocks noGrp="1"/>
          </p:cNvSpPr>
          <p:nvPr>
            <p:ph type="body" sz="quarter" idx="18" hasCustomPrompt="1"/>
          </p:nvPr>
        </p:nvSpPr>
        <p:spPr bwMode="ltGray">
          <a:xfrm>
            <a:off x="1342" y="779350"/>
            <a:ext cx="12192699" cy="6078221"/>
          </a:xfrm>
          <a:custGeom>
            <a:avLst/>
            <a:gdLst>
              <a:gd name="connsiteX0" fmla="*/ 0 w 12192699"/>
              <a:gd name="connsiteY0" fmla="*/ 0 h 6078221"/>
              <a:gd name="connsiteX1" fmla="*/ 9262533 w 12192699"/>
              <a:gd name="connsiteY1" fmla="*/ 0 h 6078221"/>
              <a:gd name="connsiteX2" fmla="*/ 11326876 w 12192699"/>
              <a:gd name="connsiteY2" fmla="*/ 770552 h 6078221"/>
              <a:gd name="connsiteX3" fmla="*/ 12192699 w 12192699"/>
              <a:gd name="connsiteY3" fmla="*/ 1642512 h 6078221"/>
              <a:gd name="connsiteX4" fmla="*/ 12192699 w 12192699"/>
              <a:gd name="connsiteY4" fmla="*/ 6078221 h 6078221"/>
              <a:gd name="connsiteX5" fmla="*/ 0 w 12192699"/>
              <a:gd name="connsiteY5" fmla="*/ 6078221 h 607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699" h="6078221">
                <a:moveTo>
                  <a:pt x="0" y="0"/>
                </a:moveTo>
                <a:lnTo>
                  <a:pt x="9262533" y="0"/>
                </a:lnTo>
                <a:cubicBezTo>
                  <a:pt x="10174224" y="0"/>
                  <a:pt x="10757704" y="198078"/>
                  <a:pt x="11326876" y="770552"/>
                </a:cubicBezTo>
                <a:lnTo>
                  <a:pt x="12192699" y="1642512"/>
                </a:lnTo>
                <a:lnTo>
                  <a:pt x="12192699" y="6078221"/>
                </a:lnTo>
                <a:lnTo>
                  <a:pt x="0" y="6078221"/>
                </a:lnTo>
                <a:close/>
              </a:path>
            </a:pathLst>
          </a:custGeom>
          <a:solidFill>
            <a:schemeClr val="accent1">
              <a:alpha val="90000"/>
            </a:schemeClr>
          </a:solidFill>
          <a:ln w="0">
            <a:solidFill>
              <a:schemeClr val="accent1">
                <a:alpha val="0"/>
              </a:schemeClr>
            </a:solidFill>
          </a:ln>
        </p:spPr>
        <p:txBody>
          <a:bodyPr wrap="square">
            <a:noAutofit/>
          </a:bodyPr>
          <a:lstStyle>
            <a:lvl1pPr marL="0" indent="0">
              <a:buNone/>
              <a:defRPr sz="100">
                <a:noFill/>
              </a:defRPr>
            </a:lvl1pPr>
          </a:lstStyle>
          <a:p>
            <a:pPr lvl="0"/>
            <a:r>
              <a:rPr lang="en-GB" dirty="0"/>
              <a:t>.</a:t>
            </a:r>
          </a:p>
        </p:txBody>
      </p:sp>
      <p:sp>
        <p:nvSpPr>
          <p:cNvPr id="19" name="image">
            <a:extLst>
              <a:ext uri="{FF2B5EF4-FFF2-40B4-BE49-F238E27FC236}">
                <a16:creationId xmlns:a16="http://schemas.microsoft.com/office/drawing/2014/main" id="{729C2D0D-0E44-4FE5-BA9E-8BBD5A90CC16}"/>
              </a:ext>
            </a:extLst>
          </p:cNvPr>
          <p:cNvSpPr>
            <a:spLocks noGrp="1"/>
          </p:cNvSpPr>
          <p:nvPr>
            <p:ph type="body" sz="quarter" idx="20" hasCustomPrompt="1"/>
          </p:nvPr>
        </p:nvSpPr>
        <p:spPr bwMode="white">
          <a:xfrm>
            <a:off x="576000" y="1346400"/>
            <a:ext cx="1490472" cy="381600"/>
          </a:xfr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0">
            <a:solidFill>
              <a:schemeClr val="bg1">
                <a:alpha val="0"/>
              </a:schemeClr>
            </a:solidFill>
          </a:ln>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4" name="Title 1">
            <a:extLst>
              <a:ext uri="{FF2B5EF4-FFF2-40B4-BE49-F238E27FC236}">
                <a16:creationId xmlns:a16="http://schemas.microsoft.com/office/drawing/2014/main" id="{1D6BA84D-0266-4847-9EEF-BEE0CE01AED2}"/>
              </a:ext>
            </a:extLst>
          </p:cNvPr>
          <p:cNvSpPr>
            <a:spLocks noGrp="1"/>
          </p:cNvSpPr>
          <p:nvPr>
            <p:ph type="ctrTitle" hasCustomPrompt="1"/>
          </p:nvPr>
        </p:nvSpPr>
        <p:spPr bwMode="white">
          <a:xfrm>
            <a:off x="576000" y="2516400"/>
            <a:ext cx="6321600" cy="1497600"/>
          </a:xfrm>
        </p:spPr>
        <p:txBody>
          <a:bodyPr anchor="b"/>
          <a:lstStyle>
            <a:lvl1pPr algn="l">
              <a:defRPr sz="4500">
                <a:solidFill>
                  <a:schemeClr val="bg1"/>
                </a:solidFill>
              </a:defRPr>
            </a:lvl1pPr>
          </a:lstStyle>
          <a:p>
            <a:r>
              <a:rPr lang="en-GB" noProof="0" dirty="0"/>
              <a:t>Click to add title</a:t>
            </a:r>
            <a:endParaRPr lang="en-GB" dirty="0"/>
          </a:p>
        </p:txBody>
      </p:sp>
      <p:sp>
        <p:nvSpPr>
          <p:cNvPr id="15" name="Subtitle 2">
            <a:extLst>
              <a:ext uri="{FF2B5EF4-FFF2-40B4-BE49-F238E27FC236}">
                <a16:creationId xmlns:a16="http://schemas.microsoft.com/office/drawing/2014/main" id="{059921BB-4DD4-429C-8F66-279674C3CF79}"/>
              </a:ext>
            </a:extLst>
          </p:cNvPr>
          <p:cNvSpPr>
            <a:spLocks noGrp="1"/>
          </p:cNvSpPr>
          <p:nvPr>
            <p:ph type="subTitle" idx="1" hasCustomPrompt="1"/>
          </p:nvPr>
        </p:nvSpPr>
        <p:spPr bwMode="white">
          <a:xfrm>
            <a:off x="576000" y="3880800"/>
            <a:ext cx="6321600" cy="1375200"/>
          </a:xfrm>
        </p:spPr>
        <p:txBody>
          <a:bodyPr/>
          <a:lstStyle>
            <a:lvl1pPr marL="0" indent="0" algn="l">
              <a:spcBef>
                <a:spcPts val="0"/>
              </a:spcBef>
              <a:buFont typeface="Arial" panose="020B0604020202020204" pitchFamily="34" charset="0"/>
              <a:buChar char="​"/>
              <a:defRPr sz="4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21" name="Text Placeholder 4">
            <a:extLst>
              <a:ext uri="{FF2B5EF4-FFF2-40B4-BE49-F238E27FC236}">
                <a16:creationId xmlns:a16="http://schemas.microsoft.com/office/drawing/2014/main" id="{DD0BFC02-42BA-413C-8A46-C64ED3757C2D}"/>
              </a:ext>
            </a:extLst>
          </p:cNvPr>
          <p:cNvSpPr>
            <a:spLocks noGrp="1"/>
          </p:cNvSpPr>
          <p:nvPr>
            <p:ph type="body" sz="quarter" idx="21" hasCustomPrompt="1"/>
          </p:nvPr>
        </p:nvSpPr>
        <p:spPr bwMode="white">
          <a:xfrm>
            <a:off x="583200" y="5742000"/>
            <a:ext cx="6312900" cy="244800"/>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t>Click to add </a:t>
            </a:r>
            <a:r>
              <a:rPr lang="en-GB" dirty="0">
                <a:latin typeface="Arial" panose="020B0604020202020204" pitchFamily="34" charset="0"/>
                <a:cs typeface="Arial" panose="020B0604020202020204" pitchFamily="34" charset="0"/>
              </a:rPr>
              <a:t>Grow | Protect | Operate | Finance</a:t>
            </a:r>
          </a:p>
        </p:txBody>
      </p:sp>
    </p:spTree>
    <p:extLst>
      <p:ext uri="{BB962C8B-B14F-4D97-AF65-F5344CB8AC3E}">
        <p14:creationId xmlns:p14="http://schemas.microsoft.com/office/powerpoint/2010/main" val="288474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US"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US" dirty="0"/>
              <a:t>.</a:t>
            </a:r>
            <a:endParaRPr lang="en-US"/>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US" dirty="0"/>
              <a:t>Click on frame and insert picture using the Insert tab - Pictures or from Templafy Images.</a:t>
            </a:r>
            <a:br>
              <a:rPr lang="en-GB" dirty="0"/>
            </a:br>
            <a:r>
              <a:rPr lang="en-US" dirty="0"/>
              <a:t>Right click on picture and choose Send to Back to get overlay in front</a:t>
            </a:r>
            <a:endParaRPr lang="en-US"/>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US" noProof="0" dirty="0"/>
              <a:t>Click to add Agenda title</a:t>
            </a:r>
            <a:endParaRPr lang="en-US"/>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US" dirty="0"/>
              <a:t>Click to add subtitle</a:t>
            </a:r>
            <a:endParaRPr lang="en-US"/>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US" dirty="0"/>
              <a:t>09.00-10.00</a:t>
            </a:r>
            <a:endParaRPr lang="en-US"/>
          </a:p>
          <a:p>
            <a:pPr lvl="1"/>
            <a:r>
              <a:rPr lang="en-US" dirty="0"/>
              <a:t>02</a:t>
            </a:r>
            <a:endParaRPr lang="en-US"/>
          </a:p>
          <a:p>
            <a:pPr lvl="2"/>
            <a:r>
              <a:rPr lang="en-US" dirty="0"/>
              <a:t>03</a:t>
            </a:r>
            <a:endParaRPr lang="en-US"/>
          </a:p>
          <a:p>
            <a:pPr lvl="3"/>
            <a:r>
              <a:rPr lang="en-US" dirty="0"/>
              <a:t>04</a:t>
            </a:r>
            <a:endParaRPr lang="en-US"/>
          </a:p>
          <a:p>
            <a:pPr lvl="4"/>
            <a:r>
              <a:rPr lang="en-US" dirty="0"/>
              <a:t>05</a:t>
            </a:r>
            <a:endParaRPr lang="en-US"/>
          </a:p>
          <a:p>
            <a:pPr lvl="5"/>
            <a:r>
              <a:rPr lang="en-US" dirty="0"/>
              <a:t>06</a:t>
            </a:r>
            <a:endParaRPr lang="en-US"/>
          </a:p>
          <a:p>
            <a:pPr lvl="6"/>
            <a:r>
              <a:rPr lang="en-US" dirty="0"/>
              <a:t>07</a:t>
            </a:r>
            <a:endParaRPr lang="en-US"/>
          </a:p>
          <a:p>
            <a:pPr lvl="7"/>
            <a:r>
              <a:rPr lang="en-US" dirty="0"/>
              <a:t>08</a:t>
            </a:r>
            <a:endParaRPr lang="en-US"/>
          </a:p>
          <a:p>
            <a:pPr lvl="8"/>
            <a:r>
              <a:rPr lang="en-US" dirty="0"/>
              <a:t>09</a:t>
            </a:r>
            <a:endParaRPr lang="en-US"/>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US" sz="1400" dirty="0"/>
              <a:t>Right click on picture and choose “</a:t>
            </a:r>
            <a:r>
              <a:rPr lang="en-US" sz="1400" b="0" dirty="0"/>
              <a:t>Send to Back” </a:t>
            </a:r>
            <a:r>
              <a:rPr lang="en-US" sz="1400" dirty="0"/>
              <a:t>to get overlay in front</a:t>
            </a:r>
            <a:endParaRPr lang="en-US" sz="1600" dirty="0">
              <a:solidFill>
                <a:schemeClr val="tx2"/>
              </a:solidFill>
            </a:endParaRPr>
          </a:p>
        </p:txBody>
      </p:sp>
    </p:spTree>
    <p:extLst>
      <p:ext uri="{BB962C8B-B14F-4D97-AF65-F5344CB8AC3E}">
        <p14:creationId xmlns:p14="http://schemas.microsoft.com/office/powerpoint/2010/main" val="23419717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s - contact">
    <p:bg>
      <p:bgPr>
        <a:solidFill>
          <a:schemeClr val="tx1"/>
        </a:solidFill>
        <a:effectLst/>
      </p:bgPr>
    </p:bg>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625064"/>
            <a:ext cx="11041200" cy="668667"/>
          </a:xfrm>
        </p:spPr>
        <p:txBody>
          <a:bodyPr anchor="b"/>
          <a:lstStyle>
            <a:lvl1pPr algn="l">
              <a:defRPr sz="40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234789"/>
            <a:ext cx="11041200" cy="668667"/>
          </a:xfrm>
        </p:spPr>
        <p:txBody>
          <a:bodyPr/>
          <a:lstStyle>
            <a:lvl1pPr marL="0" indent="0" algn="l">
              <a:spcBef>
                <a:spcPts val="0"/>
              </a:spcBef>
              <a:buFont typeface="Arial" panose="020B0604020202020204" pitchFamily="34" charset="0"/>
              <a:buChar char="​"/>
              <a:defRPr sz="400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8E64D1BE-FFDB-4771-8354-D37140FEBE63}"/>
              </a:ext>
            </a:extLst>
          </p:cNvPr>
          <p:cNvSpPr>
            <a:spLocks noGrp="1"/>
          </p:cNvSpPr>
          <p:nvPr>
            <p:ph type="body" sz="quarter" idx="19" hasCustomPrompt="1"/>
          </p:nvPr>
        </p:nvSpPr>
        <p:spPr>
          <a:xfrm>
            <a:off x="576000"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1" name="Text Placeholder 4">
            <a:extLst>
              <a:ext uri="{FF2B5EF4-FFF2-40B4-BE49-F238E27FC236}">
                <a16:creationId xmlns:a16="http://schemas.microsoft.com/office/drawing/2014/main" id="{26CC46B6-052B-4BB2-9EFC-C95F7C63C681}"/>
              </a:ext>
            </a:extLst>
          </p:cNvPr>
          <p:cNvSpPr>
            <a:spLocks noGrp="1"/>
          </p:cNvSpPr>
          <p:nvPr>
            <p:ph type="body" sz="quarter" idx="20" hasCustomPrompt="1"/>
          </p:nvPr>
        </p:nvSpPr>
        <p:spPr>
          <a:xfrm>
            <a:off x="576000"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22" name="Text Placeholder 4">
            <a:extLst>
              <a:ext uri="{FF2B5EF4-FFF2-40B4-BE49-F238E27FC236}">
                <a16:creationId xmlns:a16="http://schemas.microsoft.com/office/drawing/2014/main" id="{8CC3186E-C363-4105-A4A0-A4154C47EE43}"/>
              </a:ext>
            </a:extLst>
          </p:cNvPr>
          <p:cNvSpPr>
            <a:spLocks noGrp="1"/>
          </p:cNvSpPr>
          <p:nvPr>
            <p:ph type="body" sz="quarter" idx="21" hasCustomPrompt="1"/>
          </p:nvPr>
        </p:nvSpPr>
        <p:spPr>
          <a:xfrm>
            <a:off x="576000"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23" name="Text Placeholder 4">
            <a:extLst>
              <a:ext uri="{FF2B5EF4-FFF2-40B4-BE49-F238E27FC236}">
                <a16:creationId xmlns:a16="http://schemas.microsoft.com/office/drawing/2014/main" id="{7D6E1BF6-3010-458D-A589-0E2F9BBEFF18}"/>
              </a:ext>
            </a:extLst>
          </p:cNvPr>
          <p:cNvSpPr>
            <a:spLocks noGrp="1"/>
          </p:cNvSpPr>
          <p:nvPr>
            <p:ph type="body" sz="quarter" idx="22" hasCustomPrompt="1"/>
          </p:nvPr>
        </p:nvSpPr>
        <p:spPr>
          <a:xfrm>
            <a:off x="576000"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28" name="Text Placeholder 4">
            <a:extLst>
              <a:ext uri="{FF2B5EF4-FFF2-40B4-BE49-F238E27FC236}">
                <a16:creationId xmlns:a16="http://schemas.microsoft.com/office/drawing/2014/main" id="{463F8755-E998-40D5-900E-CEB61276E5B9}"/>
              </a:ext>
            </a:extLst>
          </p:cNvPr>
          <p:cNvSpPr>
            <a:spLocks noGrp="1"/>
          </p:cNvSpPr>
          <p:nvPr>
            <p:ph type="body" sz="quarter" idx="23" hasCustomPrompt="1"/>
          </p:nvPr>
        </p:nvSpPr>
        <p:spPr>
          <a:xfrm>
            <a:off x="3415125" y="4868111"/>
            <a:ext cx="1886213" cy="162000"/>
          </a:xfrm>
        </p:spPr>
        <p:txBody>
          <a:bodyPr/>
          <a:lstStyle>
            <a:lvl1pPr marL="0" indent="0">
              <a:spcAft>
                <a:spcPts val="0"/>
              </a:spcAft>
              <a:buNone/>
              <a:defRPr sz="1000" b="1">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name</a:t>
            </a:r>
          </a:p>
        </p:txBody>
      </p:sp>
      <p:sp>
        <p:nvSpPr>
          <p:cNvPr id="29" name="Text Placeholder 4">
            <a:extLst>
              <a:ext uri="{FF2B5EF4-FFF2-40B4-BE49-F238E27FC236}">
                <a16:creationId xmlns:a16="http://schemas.microsoft.com/office/drawing/2014/main" id="{9D998594-1B99-41C9-A443-A34CB455D9F9}"/>
              </a:ext>
            </a:extLst>
          </p:cNvPr>
          <p:cNvSpPr>
            <a:spLocks noGrp="1"/>
          </p:cNvSpPr>
          <p:nvPr>
            <p:ph type="body" sz="quarter" idx="24" hasCustomPrompt="1"/>
          </p:nvPr>
        </p:nvSpPr>
        <p:spPr>
          <a:xfrm>
            <a:off x="3415125" y="5020825"/>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title</a:t>
            </a:r>
          </a:p>
        </p:txBody>
      </p:sp>
      <p:sp>
        <p:nvSpPr>
          <p:cNvPr id="30" name="Text Placeholder 4">
            <a:extLst>
              <a:ext uri="{FF2B5EF4-FFF2-40B4-BE49-F238E27FC236}">
                <a16:creationId xmlns:a16="http://schemas.microsoft.com/office/drawing/2014/main" id="{FCB136DA-F176-494F-93C7-FE388CB90044}"/>
              </a:ext>
            </a:extLst>
          </p:cNvPr>
          <p:cNvSpPr>
            <a:spLocks noGrp="1"/>
          </p:cNvSpPr>
          <p:nvPr>
            <p:ph type="body" sz="quarter" idx="25" hasCustomPrompt="1"/>
          </p:nvPr>
        </p:nvSpPr>
        <p:spPr>
          <a:xfrm>
            <a:off x="3415125" y="5173539"/>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phone</a:t>
            </a:r>
          </a:p>
        </p:txBody>
      </p:sp>
      <p:sp>
        <p:nvSpPr>
          <p:cNvPr id="31" name="Text Placeholder 4">
            <a:extLst>
              <a:ext uri="{FF2B5EF4-FFF2-40B4-BE49-F238E27FC236}">
                <a16:creationId xmlns:a16="http://schemas.microsoft.com/office/drawing/2014/main" id="{934874DC-6E7F-477C-9DCB-BAFAF65D072B}"/>
              </a:ext>
            </a:extLst>
          </p:cNvPr>
          <p:cNvSpPr>
            <a:spLocks noGrp="1"/>
          </p:cNvSpPr>
          <p:nvPr>
            <p:ph type="body" sz="quarter" idx="26" hasCustomPrompt="1"/>
          </p:nvPr>
        </p:nvSpPr>
        <p:spPr>
          <a:xfrm>
            <a:off x="3415125" y="5326252"/>
            <a:ext cx="1886213" cy="162000"/>
          </a:xfrm>
        </p:spPr>
        <p:txBody>
          <a:bodyPr/>
          <a:lstStyle>
            <a:lvl1pPr marL="0" indent="0">
              <a:spcAft>
                <a:spcPts val="0"/>
              </a:spcAft>
              <a:buNone/>
              <a:defRPr sz="1000" b="0">
                <a:solidFill>
                  <a:schemeClr val="tx1"/>
                </a:solidFill>
              </a:defRPr>
            </a:lvl1pPr>
            <a:lvl2pPr marL="0" indent="0">
              <a:spcAft>
                <a:spcPts val="0"/>
              </a:spcAft>
              <a:buNone/>
              <a:defRPr sz="1000">
                <a:solidFill>
                  <a:schemeClr val="tx1"/>
                </a:solidFill>
              </a:defRPr>
            </a:lvl2pPr>
            <a:lvl3pPr marL="0" indent="0">
              <a:spcAft>
                <a:spcPts val="0"/>
              </a:spcAft>
              <a:buNone/>
              <a:defRPr sz="1000">
                <a:solidFill>
                  <a:schemeClr val="tx1"/>
                </a:solidFill>
              </a:defRPr>
            </a:lvl3pPr>
            <a:lvl4pPr>
              <a:spcAft>
                <a:spcPts val="0"/>
              </a:spcAft>
              <a:buNone/>
              <a:defRPr sz="1000">
                <a:solidFill>
                  <a:schemeClr val="tx1"/>
                </a:solidFill>
              </a:defRPr>
            </a:lvl4pPr>
            <a:lvl5pPr>
              <a:spcAft>
                <a:spcPts val="0"/>
              </a:spcAft>
              <a:buNone/>
              <a:defRPr sz="1000">
                <a:solidFill>
                  <a:schemeClr val="tx1"/>
                </a:solidFill>
              </a:defRPr>
            </a:lvl5pPr>
          </a:lstStyle>
          <a:p>
            <a:pPr lvl="0"/>
            <a:r>
              <a:rPr lang="en-GB" dirty="0"/>
              <a:t>Click to add mail</a:t>
            </a:r>
          </a:p>
        </p:txBody>
      </p:sp>
      <p:sp>
        <p:nvSpPr>
          <p:cNvPr id="19" name="Picture Placeholder 7">
            <a:extLst>
              <a:ext uri="{FF2B5EF4-FFF2-40B4-BE49-F238E27FC236}">
                <a16:creationId xmlns:a16="http://schemas.microsoft.com/office/drawing/2014/main" id="{AFB351F8-5DEF-4FB0-91E3-BB967FE97CD5}"/>
              </a:ext>
            </a:extLst>
          </p:cNvPr>
          <p:cNvSpPr>
            <a:spLocks noGrp="1"/>
          </p:cNvSpPr>
          <p:nvPr>
            <p:ph type="pic" sz="quarter" idx="13" hasCustomPrompt="1"/>
          </p:nvPr>
        </p:nvSpPr>
        <p:spPr>
          <a:xfrm>
            <a:off x="576000"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20" name="Picture Placeholder 7">
            <a:extLst>
              <a:ext uri="{FF2B5EF4-FFF2-40B4-BE49-F238E27FC236}">
                <a16:creationId xmlns:a16="http://schemas.microsoft.com/office/drawing/2014/main" id="{366E0C37-1F3D-413C-AECF-51423DC25192}"/>
              </a:ext>
            </a:extLst>
          </p:cNvPr>
          <p:cNvSpPr>
            <a:spLocks noGrp="1"/>
          </p:cNvSpPr>
          <p:nvPr>
            <p:ph type="pic" sz="quarter" idx="18" hasCustomPrompt="1"/>
          </p:nvPr>
        </p:nvSpPr>
        <p:spPr>
          <a:xfrm>
            <a:off x="3415125" y="3499200"/>
            <a:ext cx="1260000" cy="1260000"/>
          </a:xfrm>
          <a:prstGeom prst="ellipse">
            <a:avLst/>
          </a:prstGeom>
          <a:noFill/>
        </p:spPr>
        <p:txBody>
          <a:bodyPr lIns="0" tIns="0"/>
          <a:lstStyle>
            <a:lvl1pPr marL="0" indent="0" algn="l">
              <a:buNone/>
              <a:defRPr sz="1100">
                <a:solidFill>
                  <a:schemeClr val="tx1"/>
                </a:solidFill>
              </a:defRPr>
            </a:lvl1pPr>
          </a:lstStyle>
          <a:p>
            <a:r>
              <a:rPr lang="en-GB" dirty="0"/>
              <a:t>Click icon to add picture or click on frame and insert picture from Templafy Images</a:t>
            </a:r>
          </a:p>
        </p:txBody>
      </p:sp>
      <p:sp>
        <p:nvSpPr>
          <p:cNvPr id="17" name="Date Placeholder 6">
            <a:extLst>
              <a:ext uri="{FF2B5EF4-FFF2-40B4-BE49-F238E27FC236}">
                <a16:creationId xmlns:a16="http://schemas.microsoft.com/office/drawing/2014/main" id="{7214886E-C0C7-49AB-B49B-363D49960386}"/>
              </a:ext>
            </a:extLst>
          </p:cNvPr>
          <p:cNvSpPr>
            <a:spLocks noGrp="1"/>
          </p:cNvSpPr>
          <p:nvPr>
            <p:ph type="dt" sz="half" idx="10"/>
          </p:nvPr>
        </p:nvSpPr>
        <p:spPr>
          <a:xfrm>
            <a:off x="576000" y="6086106"/>
            <a:ext cx="3775338" cy="324000"/>
          </a:xfrm>
        </p:spPr>
        <p:txBody>
          <a:bodyPr/>
          <a:lstStyle>
            <a:lvl1pPr>
              <a:defRPr sz="1600">
                <a:solidFill>
                  <a:schemeClr val="tx1"/>
                </a:solidFill>
              </a:defRPr>
            </a:lvl1pPr>
          </a:lstStyle>
          <a:p>
            <a:endParaRPr lang="en-GB" dirty="0"/>
          </a:p>
        </p:txBody>
      </p:sp>
      <p:pic>
        <p:nvPicPr>
          <p:cNvPr id="4" name="Graphic 3">
            <a:extLst>
              <a:ext uri="{FF2B5EF4-FFF2-40B4-BE49-F238E27FC236}">
                <a16:creationId xmlns:a16="http://schemas.microsoft.com/office/drawing/2014/main" id="{637D4A50-311F-1DEF-5350-4F32BD73D2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000" y="573552"/>
            <a:ext cx="1529080" cy="384048"/>
          </a:xfrm>
          <a:prstGeom prst="rect">
            <a:avLst/>
          </a:prstGeom>
        </p:spPr>
      </p:pic>
    </p:spTree>
    <p:extLst>
      <p:ext uri="{BB962C8B-B14F-4D97-AF65-F5344CB8AC3E}">
        <p14:creationId xmlns:p14="http://schemas.microsoft.com/office/powerpoint/2010/main" val="3739093252"/>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E45208B8-66B4-4F82-A2D7-96EB109CECE0}"/>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Tree>
    <p:extLst>
      <p:ext uri="{BB962C8B-B14F-4D97-AF65-F5344CB8AC3E}">
        <p14:creationId xmlns:p14="http://schemas.microsoft.com/office/powerpoint/2010/main" val="174321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9" name="Rectangle 8">
            <a:extLst>
              <a:ext uri="{FF2B5EF4-FFF2-40B4-BE49-F238E27FC236}">
                <a16:creationId xmlns:a16="http://schemas.microsoft.com/office/drawing/2014/main" id="{277433B5-7CF5-4F0C-AFEC-58E83EB67089}"/>
              </a:ext>
            </a:extLst>
          </p:cNvPr>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1">
            <a:extLst>
              <a:ext uri="{FF2B5EF4-FFF2-40B4-BE49-F238E27FC236}">
                <a16:creationId xmlns:a16="http://schemas.microsoft.com/office/drawing/2014/main" id="{4B9E4CCA-E0B7-42CA-AF66-CD380B3136DA}"/>
              </a:ext>
            </a:extLst>
          </p:cNvPr>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4" name="Subtitle 2">
            <a:extLst>
              <a:ext uri="{FF2B5EF4-FFF2-40B4-BE49-F238E27FC236}">
                <a16:creationId xmlns:a16="http://schemas.microsoft.com/office/drawing/2014/main" id="{D1831C40-2A63-4308-8155-2886F8ADA87E}"/>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576000" y="1728000"/>
            <a:ext cx="6607438" cy="4264813"/>
          </a:xfrm>
        </p:spPr>
        <p:txBody>
          <a:bodyPr/>
          <a:lstStyle>
            <a:lvl1pPr marL="0" indent="0">
              <a:lnSpc>
                <a:spcPct val="100000"/>
              </a:lnSpc>
              <a:spcAft>
                <a:spcPts val="900"/>
              </a:spcAft>
              <a:buFont typeface="Arial" panose="020B0604020202020204" pitchFamily="34" charset="0"/>
              <a:buChar char="​"/>
              <a:defRPr sz="2000">
                <a:solidFill>
                  <a:schemeClr val="bg1"/>
                </a:solidFill>
              </a:defRPr>
            </a:lvl1pPr>
            <a:lvl2pPr marL="0" indent="0">
              <a:lnSpc>
                <a:spcPct val="100000"/>
              </a:lnSpc>
              <a:spcBef>
                <a:spcPts val="0"/>
              </a:spcBef>
              <a:spcAft>
                <a:spcPts val="900"/>
              </a:spcAft>
              <a:buFont typeface="Arial" panose="020B0604020202020204" pitchFamily="34" charset="0"/>
              <a:buChar char="​"/>
              <a:defRPr sz="2000" b="1">
                <a:solidFill>
                  <a:schemeClr val="bg1"/>
                </a:solidFill>
              </a:defRPr>
            </a:lvl2pPr>
            <a:lvl3pPr marL="0" indent="0">
              <a:lnSpc>
                <a:spcPct val="100000"/>
              </a:lnSpc>
              <a:spcBef>
                <a:spcPts val="0"/>
              </a:spcBef>
              <a:spcAft>
                <a:spcPts val="900"/>
              </a:spcAft>
              <a:buFont typeface="Arial" panose="020B0604020202020204" pitchFamily="34" charset="0"/>
              <a:buChar char="​"/>
              <a:defRPr sz="2000">
                <a:solidFill>
                  <a:schemeClr val="bg1"/>
                </a:solidFill>
              </a:defRPr>
            </a:lvl3pPr>
            <a:lvl4pPr marL="0" indent="0">
              <a:lnSpc>
                <a:spcPct val="100000"/>
              </a:lnSpc>
              <a:spcBef>
                <a:spcPts val="0"/>
              </a:spcBef>
              <a:spcAft>
                <a:spcPts val="900"/>
              </a:spcAft>
              <a:buFont typeface="Arial" panose="020B0604020202020204" pitchFamily="34" charset="0"/>
              <a:buChar char="​"/>
              <a:defRPr sz="2000">
                <a:solidFill>
                  <a:schemeClr val="bg1"/>
                </a:solidFill>
              </a:defRPr>
            </a:lvl4pPr>
            <a:lvl5pPr marL="0" indent="0">
              <a:lnSpc>
                <a:spcPct val="100000"/>
              </a:lnSpc>
              <a:spcBef>
                <a:spcPts val="0"/>
              </a:spcBef>
              <a:spcAft>
                <a:spcPts val="900"/>
              </a:spcAft>
              <a:buFont typeface="Arial" panose="020B0604020202020204" pitchFamily="34" charset="0"/>
              <a:buChar char="​"/>
              <a:defRPr sz="2000">
                <a:solidFill>
                  <a:schemeClr val="bg1"/>
                </a:solidFill>
              </a:defRPr>
            </a:lvl5pPr>
            <a:lvl6pPr marL="0" indent="0">
              <a:lnSpc>
                <a:spcPct val="100000"/>
              </a:lnSpc>
              <a:spcBef>
                <a:spcPts val="0"/>
              </a:spcBef>
              <a:spcAft>
                <a:spcPts val="900"/>
              </a:spcAft>
              <a:buFont typeface="Arial" panose="020B0604020202020204" pitchFamily="34" charset="0"/>
              <a:buChar char="​"/>
              <a:defRPr sz="2000">
                <a:solidFill>
                  <a:schemeClr val="bg1"/>
                </a:solidFill>
              </a:defRPr>
            </a:lvl6pPr>
            <a:lvl7pPr marL="0" indent="0">
              <a:lnSpc>
                <a:spcPct val="100000"/>
              </a:lnSpc>
              <a:spcBef>
                <a:spcPts val="0"/>
              </a:spcBef>
              <a:spcAft>
                <a:spcPts val="900"/>
              </a:spcAft>
              <a:buFont typeface="Arial" panose="020B0604020202020204" pitchFamily="34" charset="0"/>
              <a:buChar char="​"/>
              <a:defRPr sz="2000">
                <a:solidFill>
                  <a:schemeClr val="bg1"/>
                </a:solidFill>
              </a:defRPr>
            </a:lvl7pPr>
            <a:lvl8pPr marL="0" indent="0">
              <a:lnSpc>
                <a:spcPct val="100000"/>
              </a:lnSpc>
              <a:spcBef>
                <a:spcPts val="0"/>
              </a:spcBef>
              <a:spcAft>
                <a:spcPts val="900"/>
              </a:spcAft>
              <a:buFont typeface="Arial" panose="020B0604020202020204" pitchFamily="34" charset="0"/>
              <a:buChar char="​"/>
              <a:defRPr sz="2000" b="1">
                <a:solidFill>
                  <a:schemeClr val="bg1"/>
                </a:solidFill>
              </a:defRPr>
            </a:lvl8pPr>
            <a:lvl9pPr marL="0" indent="0">
              <a:lnSpc>
                <a:spcPct val="100000"/>
              </a:lnSpc>
              <a:spcBef>
                <a:spcPts val="0"/>
              </a:spcBef>
              <a:spcAft>
                <a:spcPts val="900"/>
              </a:spcAft>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14188330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Text Placeholder overlay">
            <a:extLst>
              <a:ext uri="{FF2B5EF4-FFF2-40B4-BE49-F238E27FC236}">
                <a16:creationId xmlns:a16="http://schemas.microsoft.com/office/drawing/2014/main" id="{4A8BF276-0692-46D5-82F5-A0C2FF038B3F}"/>
              </a:ext>
            </a:extLst>
          </p:cNvPr>
          <p:cNvSpPr>
            <a:spLocks noGrp="1"/>
          </p:cNvSpPr>
          <p:nvPr>
            <p:ph type="body" sz="quarter" idx="20" hasCustomPrompt="1"/>
          </p:nvPr>
        </p:nvSpPr>
        <p:spPr bwMode="ltGray">
          <a:xfrm>
            <a:off x="840" y="0"/>
            <a:ext cx="12191160" cy="6858000"/>
          </a:xfrm>
          <a:prstGeom prst="rect">
            <a:avLst/>
          </a:prstGeom>
          <a:solidFill>
            <a:schemeClr val="accent1">
              <a:alpha val="85000"/>
            </a:schemeClr>
          </a:solidFill>
          <a:ln w="0">
            <a:noFill/>
          </a:ln>
        </p:spPr>
        <p:txBody>
          <a:bodyPr wrap="square">
            <a:noAutofit/>
          </a:bodyPr>
          <a:lstStyle>
            <a:lvl1pPr marL="0" indent="0">
              <a:buNone/>
              <a:defRPr sz="100">
                <a:noFill/>
              </a:defRPr>
            </a:lvl1pPr>
          </a:lstStyle>
          <a:p>
            <a:pPr lvl="0"/>
            <a:r>
              <a:rPr lang="en-GB" dirty="0"/>
              <a:t>.</a:t>
            </a:r>
          </a:p>
        </p:txBody>
      </p:sp>
      <p:sp>
        <p:nvSpPr>
          <p:cNvPr id="14" name="Picture Placeholder">
            <a:extLst>
              <a:ext uri="{FF2B5EF4-FFF2-40B4-BE49-F238E27FC236}">
                <a16:creationId xmlns:a16="http://schemas.microsoft.com/office/drawing/2014/main" id="{679832B5-5EE2-42A0-B3B1-34D6BECE044B}"/>
              </a:ext>
            </a:extLst>
          </p:cNvPr>
          <p:cNvSpPr>
            <a:spLocks noGrp="1"/>
          </p:cNvSpPr>
          <p:nvPr>
            <p:ph type="pic" sz="quarter" idx="19" hasCustomPrompt="1"/>
          </p:nvPr>
        </p:nvSpPr>
        <p:spPr bwMode="white">
          <a:xfrm>
            <a:off x="0" y="-1"/>
            <a:ext cx="12193200" cy="6861600"/>
          </a:xfrm>
          <a:noFill/>
        </p:spPr>
        <p:txBody>
          <a:bodyPr lIns="144000" tIns="36000" bIns="108000" anchor="b" anchorCtr="0"/>
          <a:lstStyle>
            <a:lvl1pPr marL="0" indent="0" algn="l">
              <a:spcAft>
                <a:spcPts val="0"/>
              </a:spcAft>
              <a:buNone/>
              <a:defRPr sz="1600">
                <a:solidFill>
                  <a:schemeClr val="bg1"/>
                </a:solidFill>
              </a:defRPr>
            </a:lvl1pPr>
          </a:lstStyle>
          <a:p>
            <a:r>
              <a:rPr lang="en-GB" dirty="0"/>
              <a:t>Click on frame and insert picture using the Insert tab - Pictures or from Templafy Images.</a:t>
            </a:r>
            <a:br>
              <a:rPr lang="en-GB" dirty="0"/>
            </a:br>
            <a:r>
              <a:rPr lang="en-GB" dirty="0"/>
              <a:t>Right click on picture and choose Send to Back to get overlay in front</a:t>
            </a:r>
          </a:p>
        </p:txBody>
      </p:sp>
      <p:sp>
        <p:nvSpPr>
          <p:cNvPr id="2" name="Title 1"/>
          <p:cNvSpPr>
            <a:spLocks noGrp="1"/>
          </p:cNvSpPr>
          <p:nvPr>
            <p:ph type="title" hasCustomPrompt="1"/>
          </p:nvPr>
        </p:nvSpPr>
        <p:spPr>
          <a:xfrm>
            <a:off x="576000" y="576000"/>
            <a:ext cx="11041200" cy="473700"/>
          </a:xfrm>
        </p:spPr>
        <p:txBody>
          <a:bodyPr/>
          <a:lstStyle>
            <a:lvl1pPr>
              <a:defRPr sz="3000">
                <a:solidFill>
                  <a:schemeClr val="bg1"/>
                </a:solidFill>
              </a:defRPr>
            </a:lvl1pPr>
          </a:lstStyle>
          <a:p>
            <a:r>
              <a:rPr lang="en-GB" noProof="0" dirty="0"/>
              <a:t>Click to add Agenda title</a:t>
            </a:r>
          </a:p>
        </p:txBody>
      </p:sp>
      <p:sp>
        <p:nvSpPr>
          <p:cNvPr id="13" name="Subtitle 2">
            <a:extLst>
              <a:ext uri="{FF2B5EF4-FFF2-40B4-BE49-F238E27FC236}">
                <a16:creationId xmlns:a16="http://schemas.microsoft.com/office/drawing/2014/main" id="{7CE4FB65-A8EF-403F-9761-3779E10C069F}"/>
              </a:ext>
            </a:extLst>
          </p:cNvPr>
          <p:cNvSpPr>
            <a:spLocks noGrp="1"/>
          </p:cNvSpPr>
          <p:nvPr>
            <p:ph type="subTitle" idx="1" hasCustomPrompt="1"/>
          </p:nvPr>
        </p:nvSpPr>
        <p:spPr>
          <a:xfrm>
            <a:off x="576000" y="1051200"/>
            <a:ext cx="11039738" cy="417600"/>
          </a:xfrm>
        </p:spPr>
        <p:txBody>
          <a:bodyPr/>
          <a:lstStyle>
            <a:lvl1pPr marL="0" indent="0" algn="l">
              <a:lnSpc>
                <a:spcPct val="90000"/>
              </a:lnSpc>
              <a:spcBef>
                <a:spcPts val="0"/>
              </a:spcBef>
              <a:spcAft>
                <a:spcPts val="0"/>
              </a:spcAft>
              <a:buFont typeface="Arial" panose="020B0604020202020204" pitchFamily="34" charset="0"/>
              <a:buChar char="​"/>
              <a:defRPr sz="2500">
                <a:solidFill>
                  <a:schemeClr val="bg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Char char="​"/>
              <a:defRPr sz="2000">
                <a:solidFill>
                  <a:schemeClr val="tx1"/>
                </a:solidFill>
              </a:defRPr>
            </a:lvl3pPr>
            <a:lvl4pPr marL="0" indent="0" algn="l">
              <a:buFont typeface="Arial" panose="020B0604020202020204" pitchFamily="34" charset="0"/>
              <a:buChar char="​"/>
              <a:defRPr sz="2000">
                <a:solidFill>
                  <a:schemeClr val="tx1"/>
                </a:solidFill>
              </a:defRPr>
            </a:lvl4pPr>
            <a:lvl5pPr marL="0" indent="0" algn="l">
              <a:buFont typeface="Arial" panose="020B0604020202020204" pitchFamily="34" charset="0"/>
              <a:buChar char="​"/>
              <a:defRPr sz="2000">
                <a:solidFill>
                  <a:schemeClr val="tx1"/>
                </a:solidFill>
              </a:defRPr>
            </a:lvl5pPr>
            <a:lvl6pPr marL="0" indent="0" algn="l">
              <a:buFont typeface="Arial" panose="020B0604020202020204" pitchFamily="34" charset="0"/>
              <a:buChar char="​"/>
              <a:defRPr sz="2000">
                <a:solidFill>
                  <a:schemeClr val="tx1"/>
                </a:solidFill>
              </a:defRPr>
            </a:lvl6pPr>
            <a:lvl7pPr marL="0" indent="0" algn="l">
              <a:buFont typeface="Arial" panose="020B0604020202020204" pitchFamily="34" charset="0"/>
              <a:buChar char="​"/>
              <a:defRPr sz="2000">
                <a:solidFill>
                  <a:schemeClr val="tx1"/>
                </a:solidFill>
              </a:defRPr>
            </a:lvl7pPr>
            <a:lvl8pPr marL="0" indent="0" algn="l">
              <a:buFont typeface="Arial" panose="020B0604020202020204" pitchFamily="34" charset="0"/>
              <a:buChar char="​"/>
              <a:defRPr sz="2000">
                <a:solidFill>
                  <a:schemeClr val="tx1"/>
                </a:solidFill>
              </a:defRPr>
            </a:lvl8pPr>
            <a:lvl9pPr marL="0" indent="0" algn="l">
              <a:buFont typeface="Arial" panose="020B0604020202020204" pitchFamily="34" charset="0"/>
              <a:buChar char="​"/>
              <a:tabLst/>
              <a:defRPr sz="2000">
                <a:solidFill>
                  <a:schemeClr val="tx1"/>
                </a:solidFill>
              </a:defRPr>
            </a:lvl9pPr>
          </a:lstStyle>
          <a:p>
            <a:r>
              <a:rPr lang="en-GB" dirty="0"/>
              <a:t>Click to add subtitle</a:t>
            </a:r>
          </a:p>
        </p:txBody>
      </p:sp>
      <p:sp>
        <p:nvSpPr>
          <p:cNvPr id="7" name="Text Placeholder 2"/>
          <p:cNvSpPr>
            <a:spLocks noGrp="1"/>
          </p:cNvSpPr>
          <p:nvPr>
            <p:ph type="body" sz="quarter" idx="13" hasCustomPrompt="1"/>
          </p:nvPr>
        </p:nvSpPr>
        <p:spPr>
          <a:xfrm>
            <a:off x="2174875" y="1727974"/>
            <a:ext cx="5008563" cy="4264840"/>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Bef>
                <a:spcPts val="0"/>
              </a:spcBef>
              <a:spcAft>
                <a:spcPts val="0"/>
              </a:spcAft>
              <a:buFont typeface="Arial" panose="020B0604020202020204" pitchFamily="34" charset="0"/>
              <a:buChar char="​"/>
              <a:defRPr sz="2000" b="1">
                <a:solidFill>
                  <a:schemeClr val="bg1"/>
                </a:solidFill>
              </a:defRPr>
            </a:lvl2pPr>
            <a:lvl3pPr marL="0" indent="0">
              <a:lnSpc>
                <a:spcPts val="2400"/>
              </a:lnSpc>
              <a:spcBef>
                <a:spcPts val="0"/>
              </a:spcBef>
              <a:spcAft>
                <a:spcPts val="0"/>
              </a:spcAft>
              <a:buFont typeface="Arial" panose="020B0604020202020204" pitchFamily="34" charset="0"/>
              <a:buChar char="​"/>
              <a:defRPr sz="2000">
                <a:solidFill>
                  <a:schemeClr val="bg1"/>
                </a:solidFill>
              </a:defRPr>
            </a:lvl3pPr>
            <a:lvl4pPr marL="0" indent="0">
              <a:lnSpc>
                <a:spcPts val="2400"/>
              </a:lnSpc>
              <a:spcBef>
                <a:spcPts val="0"/>
              </a:spcBef>
              <a:spcAft>
                <a:spcPts val="0"/>
              </a:spcAft>
              <a:buFont typeface="Arial" panose="020B0604020202020204" pitchFamily="34" charset="0"/>
              <a:buChar char="​"/>
              <a:defRPr sz="2000">
                <a:solidFill>
                  <a:schemeClr val="bg1"/>
                </a:solidFill>
              </a:defRPr>
            </a:lvl4pPr>
            <a:lvl5pPr marL="0" indent="0">
              <a:lnSpc>
                <a:spcPts val="2400"/>
              </a:lnSpc>
              <a:spcBef>
                <a:spcPts val="0"/>
              </a:spcBef>
              <a:spcAft>
                <a:spcPts val="0"/>
              </a:spcAft>
              <a:buFont typeface="Arial" panose="020B0604020202020204" pitchFamily="34" charset="0"/>
              <a:buChar char="​"/>
              <a:defRPr sz="2000">
                <a:solidFill>
                  <a:schemeClr val="bg1"/>
                </a:solidFill>
              </a:defRPr>
            </a:lvl5pPr>
            <a:lvl6pPr marL="0" indent="0">
              <a:lnSpc>
                <a:spcPts val="2400"/>
              </a:lnSpc>
              <a:spcBef>
                <a:spcPts val="0"/>
              </a:spcBef>
              <a:spcAft>
                <a:spcPts val="0"/>
              </a:spcAft>
              <a:buFont typeface="Arial" panose="020B0604020202020204" pitchFamily="34" charset="0"/>
              <a:buChar char="​"/>
              <a:defRPr sz="2000">
                <a:solidFill>
                  <a:schemeClr val="bg1"/>
                </a:solidFill>
              </a:defRPr>
            </a:lvl6pPr>
            <a:lvl7pPr marL="0" indent="0">
              <a:lnSpc>
                <a:spcPts val="2400"/>
              </a:lnSpc>
              <a:spcBef>
                <a:spcPts val="0"/>
              </a:spcBef>
              <a:spcAft>
                <a:spcPts val="0"/>
              </a:spcAft>
              <a:buFont typeface="Arial" panose="020B0604020202020204" pitchFamily="34" charset="0"/>
              <a:buChar char="​"/>
              <a:defRPr sz="2000">
                <a:solidFill>
                  <a:schemeClr val="bg1"/>
                </a:solidFill>
              </a:defRPr>
            </a:lvl7pPr>
            <a:lvl8pPr marL="0" indent="0">
              <a:lnSpc>
                <a:spcPts val="2400"/>
              </a:lnSpc>
              <a:spcBef>
                <a:spcPts val="0"/>
              </a:spcBef>
              <a:spcAft>
                <a:spcPts val="0"/>
              </a:spcAft>
              <a:buFont typeface="Arial" panose="020B0604020202020204" pitchFamily="34" charset="0"/>
              <a:buChar char="​"/>
              <a:defRPr sz="2000" b="1">
                <a:solidFill>
                  <a:schemeClr val="bg1"/>
                </a:solidFill>
              </a:defRPr>
            </a:lvl8pPr>
            <a:lvl9pPr marL="0" indent="0">
              <a:lnSpc>
                <a:spcPts val="2400"/>
              </a:lnSpc>
              <a:spcBef>
                <a:spcPts val="0"/>
              </a:spcBef>
              <a:buFont typeface="Arial" panose="020B0604020202020204" pitchFamily="34" charset="0"/>
              <a:buChar char="​"/>
              <a:defRPr sz="2000">
                <a:solidFill>
                  <a:schemeClr val="bg1"/>
                </a:solidFill>
                <a:latin typeface="+mn-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 level</a:t>
            </a:r>
          </a:p>
          <a:p>
            <a:pPr lvl="6"/>
            <a:r>
              <a:rPr lang="en-GB" noProof="0" dirty="0"/>
              <a:t>7 level</a:t>
            </a:r>
          </a:p>
          <a:p>
            <a:pPr lvl="7"/>
            <a:r>
              <a:rPr lang="en-GB" noProof="0" dirty="0"/>
              <a:t>8 level</a:t>
            </a:r>
          </a:p>
          <a:p>
            <a:pPr lvl="8"/>
            <a:r>
              <a:rPr lang="en-GB" noProof="0" dirty="0"/>
              <a:t>9 level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575999" y="1727973"/>
            <a:ext cx="1598875" cy="4266341"/>
          </a:xfrm>
        </p:spPr>
        <p:txBody>
          <a:bodyPr/>
          <a:lstStyle>
            <a:lvl1pPr marL="0" indent="0">
              <a:lnSpc>
                <a:spcPts val="2400"/>
              </a:lnSpc>
              <a:spcAft>
                <a:spcPts val="0"/>
              </a:spcAft>
              <a:buFont typeface="Arial" panose="020B0604020202020204" pitchFamily="34" charset="0"/>
              <a:buChar char="​"/>
              <a:defRPr sz="2000">
                <a:solidFill>
                  <a:schemeClr val="bg1"/>
                </a:solidFill>
              </a:defRPr>
            </a:lvl1pPr>
            <a:lvl2pPr marL="0" indent="0">
              <a:lnSpc>
                <a:spcPts val="2400"/>
              </a:lnSpc>
              <a:spcAft>
                <a:spcPts val="0"/>
              </a:spcAft>
              <a:buFont typeface="Arial" panose="020B0604020202020204" pitchFamily="34" charset="0"/>
              <a:buChar char="​"/>
              <a:defRPr sz="2000" b="1">
                <a:solidFill>
                  <a:schemeClr val="bg1"/>
                </a:solidFill>
              </a:defRPr>
            </a:lvl2pPr>
            <a:lvl3pPr marL="0" indent="0">
              <a:lnSpc>
                <a:spcPts val="2400"/>
              </a:lnSpc>
              <a:spcAft>
                <a:spcPts val="0"/>
              </a:spcAft>
              <a:buFont typeface="Arial" panose="020B0604020202020204" pitchFamily="34" charset="0"/>
              <a:buChar char="​"/>
              <a:defRPr sz="2000">
                <a:solidFill>
                  <a:schemeClr val="bg1"/>
                </a:solidFill>
              </a:defRPr>
            </a:lvl3pPr>
            <a:lvl4pPr>
              <a:lnSpc>
                <a:spcPts val="2400"/>
              </a:lnSpc>
              <a:spcAft>
                <a:spcPts val="0"/>
              </a:spcAft>
              <a:buFont typeface="Arial" panose="020B0604020202020204" pitchFamily="34" charset="0"/>
              <a:buChar char="​"/>
              <a:defRPr sz="2000">
                <a:solidFill>
                  <a:schemeClr val="bg1"/>
                </a:solidFill>
              </a:defRPr>
            </a:lvl4pPr>
            <a:lvl5pPr>
              <a:lnSpc>
                <a:spcPts val="2400"/>
              </a:lnSpc>
              <a:spcAft>
                <a:spcPts val="0"/>
              </a:spcAft>
              <a:buFont typeface="Arial" panose="020B0604020202020204" pitchFamily="34" charset="0"/>
              <a:buChar char="​"/>
              <a:defRPr sz="2000">
                <a:solidFill>
                  <a:schemeClr val="bg1"/>
                </a:solidFill>
              </a:defRPr>
            </a:lvl5pPr>
            <a:lvl6pPr marL="0" indent="0">
              <a:lnSpc>
                <a:spcPts val="2400"/>
              </a:lnSpc>
              <a:spcAft>
                <a:spcPts val="0"/>
              </a:spcAft>
              <a:buFont typeface="Arial" panose="020B0604020202020204" pitchFamily="34" charset="0"/>
              <a:buChar char="​"/>
              <a:defRPr sz="2000" b="1">
                <a:solidFill>
                  <a:schemeClr val="bg1"/>
                </a:solidFill>
              </a:defRPr>
            </a:lvl6pPr>
            <a:lvl7pPr>
              <a:lnSpc>
                <a:spcPts val="2400"/>
              </a:lnSpc>
              <a:spcAft>
                <a:spcPts val="0"/>
              </a:spcAft>
              <a:defRPr sz="2000" b="0">
                <a:solidFill>
                  <a:schemeClr val="bg1"/>
                </a:solidFill>
              </a:defRPr>
            </a:lvl7pPr>
            <a:lvl8pPr>
              <a:lnSpc>
                <a:spcPts val="2400"/>
              </a:lnSpc>
              <a:spcAft>
                <a:spcPts val="0"/>
              </a:spcAft>
              <a:defRPr sz="2000" b="1">
                <a:solidFill>
                  <a:schemeClr val="bg1"/>
                </a:solidFill>
              </a:defRPr>
            </a:lvl8pPr>
            <a:lvl9pPr>
              <a:lnSpc>
                <a:spcPts val="2400"/>
              </a:lnSpc>
              <a:spcAft>
                <a:spcPts val="0"/>
              </a:spcAft>
              <a:defRPr sz="2000">
                <a:solidFill>
                  <a:schemeClr val="bg1"/>
                </a:solidFill>
                <a:latin typeface="+mn-lt"/>
              </a:defRPr>
            </a:lvl9pPr>
          </a:lstStyle>
          <a:p>
            <a:pPr lvl="0"/>
            <a:r>
              <a:rPr lang="en-GB" dirty="0"/>
              <a:t>09.00-10.00</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3" name="TextBox 2">
            <a:extLst>
              <a:ext uri="{FF2B5EF4-FFF2-40B4-BE49-F238E27FC236}">
                <a16:creationId xmlns:a16="http://schemas.microsoft.com/office/drawing/2014/main" id="{CD2080BB-E265-4531-8CDF-EED5AE7C2C5E}"/>
              </a:ext>
            </a:extLst>
          </p:cNvPr>
          <p:cNvSpPr txBox="1"/>
          <p:nvPr userDrawn="1"/>
        </p:nvSpPr>
        <p:spPr>
          <a:xfrm>
            <a:off x="9525" y="-270387"/>
            <a:ext cx="8882626" cy="215444"/>
          </a:xfrm>
          <a:prstGeom prst="rect">
            <a:avLst/>
          </a:prstGeom>
          <a:noFill/>
        </p:spPr>
        <p:txBody>
          <a:bodyPr wrap="square" lIns="0" tIns="0" rIns="0" bIns="0" rtlCol="0" anchor="b" anchorCtr="0">
            <a:spAutoFit/>
          </a:bodyPr>
          <a:lstStyle/>
          <a:p>
            <a:pPr marL="0" indent="0" algn="l">
              <a:spcAft>
                <a:spcPts val="600"/>
              </a:spcAft>
              <a:buFont typeface="Arial" panose="020B0604020202020204" pitchFamily="34" charset="0"/>
              <a:buNone/>
            </a:pPr>
            <a:r>
              <a:rPr lang="en-GB" sz="1400" dirty="0"/>
              <a:t>Right click on picture and choose “</a:t>
            </a:r>
            <a:r>
              <a:rPr lang="en-GB" sz="1400" b="0" dirty="0"/>
              <a:t>Send to Back” </a:t>
            </a:r>
            <a:r>
              <a:rPr lang="en-GB" sz="1400" dirty="0"/>
              <a:t>to get overlay in front</a:t>
            </a:r>
            <a:endParaRPr lang="en-GB" sz="1600" dirty="0">
              <a:solidFill>
                <a:schemeClr val="tx2"/>
              </a:solidFill>
            </a:endParaRPr>
          </a:p>
        </p:txBody>
      </p:sp>
    </p:spTree>
    <p:extLst>
      <p:ext uri="{BB962C8B-B14F-4D97-AF65-F5344CB8AC3E}">
        <p14:creationId xmlns:p14="http://schemas.microsoft.com/office/powerpoint/2010/main" val="31868727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buNone/>
              <a:defRPr sz="2000">
                <a:solidFill>
                  <a:schemeClr val="tx1"/>
                </a:solidFill>
              </a:defRPr>
            </a:lvl1pPr>
            <a:lvl2pPr marL="0" indent="0">
              <a:buNone/>
              <a:defRPr sz="2000">
                <a:solidFill>
                  <a:schemeClr val="tx1"/>
                </a:solidFill>
              </a:defRPr>
            </a:lvl2pPr>
            <a:lvl3pPr marL="0" indent="0">
              <a:buNone/>
              <a:defRPr sz="2000">
                <a:solidFill>
                  <a:schemeClr val="tx1"/>
                </a:solidFill>
              </a:defRPr>
            </a:lvl3pPr>
            <a:lvl4pPr>
              <a:buNone/>
              <a:defRPr sz="2000" b="0">
                <a:solidFill>
                  <a:schemeClr val="tx1"/>
                </a:solidFill>
              </a:defRPr>
            </a:lvl4pPr>
            <a:lvl5pPr>
              <a:buNone/>
              <a:defRPr sz="2000">
                <a:solidFill>
                  <a:schemeClr val="tx1"/>
                </a:solidFill>
              </a:defRPr>
            </a:lvl5pPr>
            <a:lvl6pPr>
              <a:defRPr sz="2000" b="0">
                <a:solidFill>
                  <a:schemeClr val="tx1"/>
                </a:solidFill>
                <a:latin typeface="+mn-lt"/>
              </a:defRPr>
            </a:lvl6pPr>
            <a:lvl7pPr>
              <a:defRPr sz="2000" b="0">
                <a:solidFill>
                  <a:schemeClr val="tx1"/>
                </a:solidFill>
                <a:latin typeface="+mn-lt"/>
              </a:defRPr>
            </a:lvl7pPr>
            <a:lvl8pPr>
              <a:defRPr sz="2000" b="0">
                <a:solidFill>
                  <a:schemeClr val="tx1"/>
                </a:solidFill>
                <a:latin typeface="+mn-lt"/>
              </a:defRPr>
            </a:lvl8pPr>
            <a:lvl9pPr>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2355668104"/>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5" name="Background">
            <a:extLst>
              <a:ext uri="{FF2B5EF4-FFF2-40B4-BE49-F238E27FC236}">
                <a16:creationId xmlns:a16="http://schemas.microsoft.com/office/drawing/2014/main" id="{B658BF75-1F8A-45AD-A77D-C0D0CD90E72A}"/>
              </a:ext>
            </a:extLst>
          </p:cNvPr>
          <p:cNvSpPr/>
          <p:nvPr userDrawn="1"/>
        </p:nvSpPr>
        <p:spPr bwMode="white">
          <a:xfrm>
            <a:off x="0" y="0"/>
            <a:ext cx="12193200" cy="6861600"/>
          </a:xfrm>
          <a:prstGeom prst="rect">
            <a:avLst/>
          </a:prstGeom>
          <a:solidFill>
            <a:srgbClr val="5F2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693767694"/>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C">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14" name="Background">
            <a:extLst>
              <a:ext uri="{FF2B5EF4-FFF2-40B4-BE49-F238E27FC236}">
                <a16:creationId xmlns:a16="http://schemas.microsoft.com/office/drawing/2014/main" id="{FA2552B0-F9F4-472D-8719-15F02EAF1059}"/>
              </a:ext>
            </a:extLst>
          </p:cNvPr>
          <p:cNvSpPr/>
          <p:nvPr userDrawn="1"/>
        </p:nvSpPr>
        <p:spPr bwMode="white">
          <a:xfrm>
            <a:off x="0" y="0"/>
            <a:ext cx="12193200" cy="68616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3788478202"/>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A114224A-803F-4C98-9EB8-3F4F82D58381}"/>
              </a:ext>
            </a:extLst>
          </p:cNvPr>
          <p:cNvSpPr/>
          <p:nvPr userDrawn="1"/>
        </p:nvSpPr>
        <p:spPr bwMode="white">
          <a:xfrm>
            <a:off x="0" y="0"/>
            <a:ext cx="12193200" cy="6861600"/>
          </a:xfrm>
          <a:prstGeom prst="rect">
            <a:avLst/>
          </a:prstGeom>
          <a:solidFill>
            <a:srgbClr val="F1B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a:solidFill>
                  <a:schemeClr val="tx1"/>
                </a:solidFill>
              </a:defRPr>
            </a:lvl1pPr>
            <a:lvl2pPr marL="0" indent="0">
              <a:lnSpc>
                <a:spcPct val="100000"/>
              </a:lnSpc>
              <a:spcAft>
                <a:spcPts val="600"/>
              </a:spcAft>
              <a:buNone/>
              <a:defRPr sz="2000">
                <a:solidFill>
                  <a:schemeClr val="tx1"/>
                </a:solidFill>
              </a:defRPr>
            </a:lvl2pPr>
            <a:lvl3pPr marL="0" indent="0">
              <a:lnSpc>
                <a:spcPct val="100000"/>
              </a:lnSpc>
              <a:spcAft>
                <a:spcPts val="600"/>
              </a:spcAft>
              <a:buNone/>
              <a:defRPr sz="2000">
                <a:solidFill>
                  <a:schemeClr val="tx1"/>
                </a:solidFill>
              </a:defRPr>
            </a:lvl3pPr>
            <a:lvl4pPr>
              <a:lnSpc>
                <a:spcPct val="100000"/>
              </a:lnSpc>
              <a:spcAft>
                <a:spcPts val="600"/>
              </a:spcAft>
              <a:buNone/>
              <a:defRPr sz="2000" b="0">
                <a:solidFill>
                  <a:schemeClr val="tx1"/>
                </a:solidFill>
              </a:defRPr>
            </a:lvl4pPr>
            <a:lvl5pPr>
              <a:lnSpc>
                <a:spcPct val="100000"/>
              </a:lnSpc>
              <a:spcAft>
                <a:spcPts val="600"/>
              </a:spcAft>
              <a:buNone/>
              <a:defRPr sz="2000">
                <a:solidFill>
                  <a:schemeClr val="tx1"/>
                </a:solidFill>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1435484329"/>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E">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9AE31396-456F-4C0E-80EB-CE8A7AB4795B}"/>
              </a:ext>
            </a:extLst>
          </p:cNvPr>
          <p:cNvSpPr/>
          <p:nvPr userDrawn="1"/>
        </p:nvSpPr>
        <p:spPr bwMode="white">
          <a:xfrm>
            <a:off x="0" y="0"/>
            <a:ext cx="12193200" cy="68616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i="0">
                <a:solidFill>
                  <a:schemeClr val="tx1"/>
                </a:solidFill>
                <a:latin typeface="+mn-lt"/>
              </a:defRPr>
            </a:lvl1pPr>
            <a:lvl2pPr marL="0" indent="0">
              <a:lnSpc>
                <a:spcPct val="100000"/>
              </a:lnSpc>
              <a:spcAft>
                <a:spcPts val="600"/>
              </a:spcAft>
              <a:buNone/>
              <a:defRPr sz="2000" b="0" i="0">
                <a:solidFill>
                  <a:schemeClr val="tx1"/>
                </a:solidFill>
                <a:latin typeface="+mn-lt"/>
              </a:defRPr>
            </a:lvl2pPr>
            <a:lvl3pPr marL="0" indent="0">
              <a:lnSpc>
                <a:spcPct val="100000"/>
              </a:lnSpc>
              <a:spcAft>
                <a:spcPts val="600"/>
              </a:spcAft>
              <a:buNone/>
              <a:defRPr sz="2000" b="0" i="0">
                <a:solidFill>
                  <a:schemeClr val="tx1"/>
                </a:solidFill>
                <a:latin typeface="+mn-lt"/>
              </a:defRPr>
            </a:lvl3pPr>
            <a:lvl4pPr>
              <a:lnSpc>
                <a:spcPct val="100000"/>
              </a:lnSpc>
              <a:spcAft>
                <a:spcPts val="600"/>
              </a:spcAft>
              <a:buNone/>
              <a:defRPr sz="2000" b="0" i="0">
                <a:solidFill>
                  <a:schemeClr val="tx1"/>
                </a:solidFill>
                <a:latin typeface="+mn-lt"/>
              </a:defRPr>
            </a:lvl4pPr>
            <a:lvl5pPr>
              <a:lnSpc>
                <a:spcPct val="100000"/>
              </a:lnSpc>
              <a:spcAft>
                <a:spcPts val="600"/>
              </a:spcAft>
              <a:buNone/>
              <a:defRPr sz="2000" b="0" i="0">
                <a:solidFill>
                  <a:schemeClr val="tx1"/>
                </a:solidFill>
                <a:latin typeface="+mn-lt"/>
              </a:defRPr>
            </a:lvl5pPr>
            <a:lvl6pPr>
              <a:lnSpc>
                <a:spcPct val="100000"/>
              </a:lnSpc>
              <a:spcAft>
                <a:spcPts val="600"/>
              </a:spcAft>
              <a:defRPr sz="2000" b="0" i="0">
                <a:solidFill>
                  <a:schemeClr val="tx1"/>
                </a:solidFill>
                <a:latin typeface="+mn-lt"/>
              </a:defRPr>
            </a:lvl6pPr>
            <a:lvl7pPr>
              <a:lnSpc>
                <a:spcPct val="100000"/>
              </a:lnSpc>
              <a:spcAft>
                <a:spcPts val="600"/>
              </a:spcAft>
              <a:defRPr sz="2000" b="0" i="0">
                <a:solidFill>
                  <a:schemeClr val="tx1"/>
                </a:solidFill>
                <a:latin typeface="+mn-lt"/>
              </a:defRPr>
            </a:lvl7pPr>
            <a:lvl8pPr>
              <a:lnSpc>
                <a:spcPct val="100000"/>
              </a:lnSpc>
              <a:spcAft>
                <a:spcPts val="600"/>
              </a:spcAft>
              <a:defRPr sz="2000" b="0" i="0">
                <a:solidFill>
                  <a:schemeClr val="tx1"/>
                </a:solidFill>
                <a:latin typeface="+mn-lt"/>
              </a:defRPr>
            </a:lvl8pPr>
            <a:lvl9pPr>
              <a:lnSpc>
                <a:spcPct val="100000"/>
              </a:lnSpc>
              <a:spcAft>
                <a:spcPts val="600"/>
              </a:spcAft>
              <a:defRPr sz="2000" b="0" i="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226579087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F">
    <p:bg>
      <p:bgPr>
        <a:solidFill>
          <a:schemeClr val="tx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endParaRPr lang="en-GB"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8" name="Background">
            <a:extLst>
              <a:ext uri="{FF2B5EF4-FFF2-40B4-BE49-F238E27FC236}">
                <a16:creationId xmlns:a16="http://schemas.microsoft.com/office/drawing/2014/main" id="{33F421CA-6288-4C92-B792-DE8965B913A0}"/>
              </a:ext>
            </a:extLst>
          </p:cNvPr>
          <p:cNvSpPr/>
          <p:nvPr userDrawn="1"/>
        </p:nvSpPr>
        <p:spPr bwMode="white">
          <a:xfrm>
            <a:off x="0" y="0"/>
            <a:ext cx="12193200" cy="68616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576000" y="1282431"/>
            <a:ext cx="11041200" cy="917229"/>
          </a:xfrm>
        </p:spPr>
        <p:txBody>
          <a:bodyPr anchor="b"/>
          <a:lstStyle>
            <a:lvl1pPr algn="l">
              <a:defRPr sz="3600">
                <a:solidFill>
                  <a:schemeClr val="tx1"/>
                </a:solidFill>
              </a:defRPr>
            </a:lvl1pPr>
          </a:lstStyle>
          <a:p>
            <a:r>
              <a:rPr lang="en-GB" noProof="0" dirty="0"/>
              <a:t>Click to add title</a:t>
            </a:r>
            <a:endParaRPr lang="en-GB" dirty="0"/>
          </a:p>
        </p:txBody>
      </p:sp>
      <p:sp>
        <p:nvSpPr>
          <p:cNvPr id="3" name="Subtitle 2"/>
          <p:cNvSpPr>
            <a:spLocks noGrp="1"/>
          </p:cNvSpPr>
          <p:nvPr>
            <p:ph type="subTitle" idx="1" hasCustomPrompt="1"/>
          </p:nvPr>
        </p:nvSpPr>
        <p:spPr>
          <a:xfrm>
            <a:off x="576000" y="2171826"/>
            <a:ext cx="11041200" cy="735840"/>
          </a:xfrm>
        </p:spPr>
        <p:txBody>
          <a:bodyPr/>
          <a:lstStyle>
            <a:lvl1pPr marL="0" indent="0" algn="l">
              <a:spcBef>
                <a:spcPts val="0"/>
              </a:spcBef>
              <a:buFont typeface="Arial" panose="020B0604020202020204" pitchFamily="34" charset="0"/>
              <a:buChar char="​"/>
              <a:defRPr sz="3600">
                <a:solidFill>
                  <a:schemeClr val="tx1"/>
                </a:solidFill>
              </a:defRPr>
            </a:lvl1pPr>
            <a:lvl2pPr marL="0" indent="0" algn="l">
              <a:buFont typeface="Arial" panose="020B0604020202020204" pitchFamily="34" charset="0"/>
              <a:buNone/>
              <a:defRPr sz="3600">
                <a:solidFill>
                  <a:schemeClr val="tx1"/>
                </a:solidFill>
              </a:defRPr>
            </a:lvl2pPr>
            <a:lvl3pPr marL="0" indent="0" algn="l">
              <a:buFont typeface="Arial" panose="020B0604020202020204" pitchFamily="34" charset="0"/>
              <a:buChar char="​"/>
              <a:defRPr sz="3600">
                <a:solidFill>
                  <a:schemeClr val="tx1"/>
                </a:solidFill>
              </a:defRPr>
            </a:lvl3pPr>
            <a:lvl4pPr marL="0" indent="0" algn="l">
              <a:buFont typeface="Arial" panose="020B0604020202020204" pitchFamily="34" charset="0"/>
              <a:buChar char="​"/>
              <a:defRPr sz="3600">
                <a:solidFill>
                  <a:schemeClr val="tx1"/>
                </a:solidFill>
              </a:defRPr>
            </a:lvl4pPr>
            <a:lvl5pPr marL="0" indent="0" algn="l">
              <a:buFont typeface="Arial" panose="020B0604020202020204" pitchFamily="34" charset="0"/>
              <a:buChar char="​"/>
              <a:defRPr sz="3600">
                <a:solidFill>
                  <a:schemeClr val="tx1"/>
                </a:solidFill>
              </a:defRPr>
            </a:lvl5pPr>
            <a:lvl6pPr marL="0" indent="0" algn="l">
              <a:buFont typeface="Arial" panose="020B0604020202020204" pitchFamily="34" charset="0"/>
              <a:buChar char="​"/>
              <a:defRPr sz="3600">
                <a:solidFill>
                  <a:schemeClr val="tx1"/>
                </a:solidFill>
              </a:defRPr>
            </a:lvl6pPr>
            <a:lvl7pPr marL="0" indent="0" algn="l">
              <a:buFont typeface="Arial" panose="020B0604020202020204" pitchFamily="34" charset="0"/>
              <a:buChar char="​"/>
              <a:defRPr sz="3600">
                <a:solidFill>
                  <a:schemeClr val="tx1"/>
                </a:solidFill>
              </a:defRPr>
            </a:lvl7pPr>
            <a:lvl8pPr marL="0" indent="0" algn="l">
              <a:buFont typeface="Arial" panose="020B0604020202020204" pitchFamily="34" charset="0"/>
              <a:buChar char="​"/>
              <a:defRPr sz="3600">
                <a:solidFill>
                  <a:schemeClr val="tx1"/>
                </a:solidFill>
              </a:defRPr>
            </a:lvl8pPr>
            <a:lvl9pPr marL="0" indent="0" algn="l">
              <a:buFont typeface="Arial" panose="020B0604020202020204" pitchFamily="34" charset="0"/>
              <a:buChar char="​"/>
              <a:tabLst/>
              <a:defRPr sz="3600">
                <a:solidFill>
                  <a:schemeClr val="tx1"/>
                </a:solidFill>
              </a:defRPr>
            </a:lvl9pPr>
          </a:lstStyle>
          <a:p>
            <a:r>
              <a:rPr lang="en-GB" dirty="0"/>
              <a:t>Click to add subtitle</a:t>
            </a:r>
          </a:p>
        </p:txBody>
      </p:sp>
      <p:sp>
        <p:nvSpPr>
          <p:cNvPr id="5" name="Text Placeholder 4">
            <a:extLst>
              <a:ext uri="{FF2B5EF4-FFF2-40B4-BE49-F238E27FC236}">
                <a16:creationId xmlns:a16="http://schemas.microsoft.com/office/drawing/2014/main" id="{BE48532C-49EB-4FFC-AD64-D5F372EB90C3}"/>
              </a:ext>
            </a:extLst>
          </p:cNvPr>
          <p:cNvSpPr>
            <a:spLocks noGrp="1"/>
          </p:cNvSpPr>
          <p:nvPr>
            <p:ph type="body" sz="quarter" idx="18" hasCustomPrompt="1"/>
          </p:nvPr>
        </p:nvSpPr>
        <p:spPr>
          <a:xfrm>
            <a:off x="574675" y="3059779"/>
            <a:ext cx="5376863" cy="2933034"/>
          </a:xfrm>
        </p:spPr>
        <p:txBody>
          <a:bodyPr/>
          <a:lstStyle>
            <a:lvl1pPr marL="0" indent="0">
              <a:lnSpc>
                <a:spcPct val="100000"/>
              </a:lnSpc>
              <a:spcAft>
                <a:spcPts val="600"/>
              </a:spcAft>
              <a:buNone/>
              <a:defRPr sz="2000" b="0">
                <a:solidFill>
                  <a:schemeClr val="tx1"/>
                </a:solidFill>
                <a:latin typeface="+mn-lt"/>
              </a:defRPr>
            </a:lvl1pPr>
            <a:lvl2pPr marL="0" indent="0">
              <a:lnSpc>
                <a:spcPct val="100000"/>
              </a:lnSpc>
              <a:spcAft>
                <a:spcPts val="600"/>
              </a:spcAft>
              <a:buNone/>
              <a:defRPr sz="2000" b="0">
                <a:solidFill>
                  <a:schemeClr val="tx1"/>
                </a:solidFill>
                <a:latin typeface="+mn-lt"/>
              </a:defRPr>
            </a:lvl2pPr>
            <a:lvl3pPr marL="0" indent="0">
              <a:lnSpc>
                <a:spcPct val="100000"/>
              </a:lnSpc>
              <a:spcAft>
                <a:spcPts val="600"/>
              </a:spcAft>
              <a:buNone/>
              <a:defRPr sz="2000" b="0">
                <a:solidFill>
                  <a:schemeClr val="tx1"/>
                </a:solidFill>
                <a:latin typeface="+mn-lt"/>
              </a:defRPr>
            </a:lvl3pPr>
            <a:lvl4pPr>
              <a:lnSpc>
                <a:spcPct val="100000"/>
              </a:lnSpc>
              <a:spcAft>
                <a:spcPts val="600"/>
              </a:spcAft>
              <a:buNone/>
              <a:defRPr sz="2000" b="0">
                <a:solidFill>
                  <a:schemeClr val="tx1"/>
                </a:solidFill>
                <a:latin typeface="+mn-lt"/>
              </a:defRPr>
            </a:lvl4pPr>
            <a:lvl5pPr>
              <a:lnSpc>
                <a:spcPct val="100000"/>
              </a:lnSpc>
              <a:spcAft>
                <a:spcPts val="600"/>
              </a:spcAft>
              <a:buNone/>
              <a:defRPr sz="2000" b="0">
                <a:solidFill>
                  <a:schemeClr val="tx1"/>
                </a:solidFill>
                <a:latin typeface="+mn-lt"/>
              </a:defRPr>
            </a:lvl5pPr>
            <a:lvl6pPr>
              <a:lnSpc>
                <a:spcPct val="100000"/>
              </a:lnSpc>
              <a:spcAft>
                <a:spcPts val="600"/>
              </a:spcAft>
              <a:defRPr sz="2000" b="0">
                <a:solidFill>
                  <a:schemeClr val="tx1"/>
                </a:solidFill>
                <a:latin typeface="+mn-lt"/>
              </a:defRPr>
            </a:lvl6pPr>
            <a:lvl7pPr>
              <a:lnSpc>
                <a:spcPct val="100000"/>
              </a:lnSpc>
              <a:spcAft>
                <a:spcPts val="600"/>
              </a:spcAft>
              <a:defRPr sz="2000" b="0">
                <a:solidFill>
                  <a:schemeClr val="tx1"/>
                </a:solidFill>
                <a:latin typeface="+mn-lt"/>
              </a:defRPr>
            </a:lvl7pPr>
            <a:lvl8pPr>
              <a:lnSpc>
                <a:spcPct val="100000"/>
              </a:lnSpc>
              <a:spcAft>
                <a:spcPts val="600"/>
              </a:spcAft>
              <a:defRPr sz="2000" b="0">
                <a:solidFill>
                  <a:schemeClr val="tx1"/>
                </a:solidFill>
                <a:latin typeface="+mn-lt"/>
              </a:defRPr>
            </a:lvl8pPr>
            <a:lvl9pPr>
              <a:lnSpc>
                <a:spcPct val="100000"/>
              </a:lnSpc>
              <a:spcAft>
                <a:spcPts val="600"/>
              </a:spcAft>
              <a:defRPr sz="2000" b="0">
                <a:solidFill>
                  <a:schemeClr val="tx1"/>
                </a:solidFill>
                <a:latin typeface="+mn-lt"/>
              </a:defRPr>
            </a:lvl9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Tree>
    <p:extLst>
      <p:ext uri="{BB962C8B-B14F-4D97-AF65-F5344CB8AC3E}">
        <p14:creationId xmlns:p14="http://schemas.microsoft.com/office/powerpoint/2010/main" val="434932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ags" Target="../tags/tag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ags" Target="../tags/tag5.xml"/><Relationship Id="rId95" Type="http://schemas.openxmlformats.org/officeDocument/2006/relationships/tags" Target="../tags/tag1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ags" Target="../tags/tag3.xml"/><Relationship Id="rId91" Type="http://schemas.openxmlformats.org/officeDocument/2006/relationships/tags" Target="../tags/tag6.xml"/><Relationship Id="rId96"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ags" Target="../tags/tag1.xml"/><Relationship Id="rId94" Type="http://schemas.openxmlformats.org/officeDocument/2006/relationships/tags" Target="../tags/tag9.xml"/><Relationship Id="rId9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ags" Target="../tags/tag1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7.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2.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tags" Target="../tags/tag1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8.xml"/><Relationship Id="rId98" Type="http://schemas.openxmlformats.org/officeDocument/2006/relationships/tags" Target="../tags/tag1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0.xml"/><Relationship Id="rId21" Type="http://schemas.openxmlformats.org/officeDocument/2006/relationships/slideLayout" Target="../slideLayouts/slideLayout105.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63" Type="http://schemas.openxmlformats.org/officeDocument/2006/relationships/slideLayout" Target="../slideLayouts/slideLayout147.xml"/><Relationship Id="rId68" Type="http://schemas.openxmlformats.org/officeDocument/2006/relationships/slideLayout" Target="../slideLayouts/slideLayout152.xml"/><Relationship Id="rId84" Type="http://schemas.openxmlformats.org/officeDocument/2006/relationships/tags" Target="../tags/tag16.xml"/><Relationship Id="rId89" Type="http://schemas.openxmlformats.org/officeDocument/2006/relationships/tags" Target="../tags/tag21.xml"/><Relationship Id="rId16" Type="http://schemas.openxmlformats.org/officeDocument/2006/relationships/slideLayout" Target="../slideLayouts/slideLayout100.xml"/><Relationship Id="rId11" Type="http://schemas.openxmlformats.org/officeDocument/2006/relationships/slideLayout" Target="../slideLayouts/slideLayout95.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53" Type="http://schemas.openxmlformats.org/officeDocument/2006/relationships/slideLayout" Target="../slideLayouts/slideLayout137.xml"/><Relationship Id="rId58" Type="http://schemas.openxmlformats.org/officeDocument/2006/relationships/slideLayout" Target="../slideLayouts/slideLayout142.xml"/><Relationship Id="rId74" Type="http://schemas.openxmlformats.org/officeDocument/2006/relationships/slideLayout" Target="../slideLayouts/slideLayout158.xml"/><Relationship Id="rId79" Type="http://schemas.openxmlformats.org/officeDocument/2006/relationships/slideLayout" Target="../slideLayouts/slideLayout163.xml"/><Relationship Id="rId5" Type="http://schemas.openxmlformats.org/officeDocument/2006/relationships/slideLayout" Target="../slideLayouts/slideLayout89.xml"/><Relationship Id="rId90" Type="http://schemas.openxmlformats.org/officeDocument/2006/relationships/tags" Target="../tags/tag22.xml"/><Relationship Id="rId95" Type="http://schemas.openxmlformats.org/officeDocument/2006/relationships/tags" Target="../tags/tag27.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64" Type="http://schemas.openxmlformats.org/officeDocument/2006/relationships/slideLayout" Target="../slideLayouts/slideLayout148.xml"/><Relationship Id="rId69" Type="http://schemas.openxmlformats.org/officeDocument/2006/relationships/slideLayout" Target="../slideLayouts/slideLayout153.xml"/><Relationship Id="rId80" Type="http://schemas.openxmlformats.org/officeDocument/2006/relationships/slideLayout" Target="../slideLayouts/slideLayout164.xml"/><Relationship Id="rId85" Type="http://schemas.openxmlformats.org/officeDocument/2006/relationships/tags" Target="../tags/tag17.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59" Type="http://schemas.openxmlformats.org/officeDocument/2006/relationships/slideLayout" Target="../slideLayouts/slideLayout143.xml"/><Relationship Id="rId67" Type="http://schemas.openxmlformats.org/officeDocument/2006/relationships/slideLayout" Target="../slideLayouts/slideLayout151.xml"/><Relationship Id="rId20" Type="http://schemas.openxmlformats.org/officeDocument/2006/relationships/slideLayout" Target="../slideLayouts/slideLayout104.xml"/><Relationship Id="rId41" Type="http://schemas.openxmlformats.org/officeDocument/2006/relationships/slideLayout" Target="../slideLayouts/slideLayout125.xml"/><Relationship Id="rId54" Type="http://schemas.openxmlformats.org/officeDocument/2006/relationships/slideLayout" Target="../slideLayouts/slideLayout138.xml"/><Relationship Id="rId62" Type="http://schemas.openxmlformats.org/officeDocument/2006/relationships/slideLayout" Target="../slideLayouts/slideLayout146.xml"/><Relationship Id="rId70" Type="http://schemas.openxmlformats.org/officeDocument/2006/relationships/slideLayout" Target="../slideLayouts/slideLayout154.xml"/><Relationship Id="rId75" Type="http://schemas.openxmlformats.org/officeDocument/2006/relationships/slideLayout" Target="../slideLayouts/slideLayout159.xml"/><Relationship Id="rId83" Type="http://schemas.openxmlformats.org/officeDocument/2006/relationships/theme" Target="../theme/theme2.xml"/><Relationship Id="rId88" Type="http://schemas.openxmlformats.org/officeDocument/2006/relationships/tags" Target="../tags/tag20.xml"/><Relationship Id="rId91" Type="http://schemas.openxmlformats.org/officeDocument/2006/relationships/tags" Target="../tags/tag23.xml"/><Relationship Id="rId96" Type="http://schemas.openxmlformats.org/officeDocument/2006/relationships/tags" Target="../tags/tag28.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57" Type="http://schemas.openxmlformats.org/officeDocument/2006/relationships/slideLayout" Target="../slideLayouts/slideLayout141.xml"/><Relationship Id="rId10" Type="http://schemas.openxmlformats.org/officeDocument/2006/relationships/slideLayout" Target="../slideLayouts/slideLayout94.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60" Type="http://schemas.openxmlformats.org/officeDocument/2006/relationships/slideLayout" Target="../slideLayouts/slideLayout144.xml"/><Relationship Id="rId65" Type="http://schemas.openxmlformats.org/officeDocument/2006/relationships/slideLayout" Target="../slideLayouts/slideLayout149.xml"/><Relationship Id="rId73" Type="http://schemas.openxmlformats.org/officeDocument/2006/relationships/slideLayout" Target="../slideLayouts/slideLayout157.xml"/><Relationship Id="rId78" Type="http://schemas.openxmlformats.org/officeDocument/2006/relationships/slideLayout" Target="../slideLayouts/slideLayout162.xml"/><Relationship Id="rId81" Type="http://schemas.openxmlformats.org/officeDocument/2006/relationships/slideLayout" Target="../slideLayouts/slideLayout165.xml"/><Relationship Id="rId86" Type="http://schemas.openxmlformats.org/officeDocument/2006/relationships/tags" Target="../tags/tag18.xml"/><Relationship Id="rId94" Type="http://schemas.openxmlformats.org/officeDocument/2006/relationships/tags" Target="../tags/tag2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9" Type="http://schemas.openxmlformats.org/officeDocument/2006/relationships/slideLayout" Target="../slideLayouts/slideLayout123.xml"/><Relationship Id="rId34" Type="http://schemas.openxmlformats.org/officeDocument/2006/relationships/slideLayout" Target="../slideLayouts/slideLayout118.xml"/><Relationship Id="rId50" Type="http://schemas.openxmlformats.org/officeDocument/2006/relationships/slideLayout" Target="../slideLayouts/slideLayout134.xml"/><Relationship Id="rId55" Type="http://schemas.openxmlformats.org/officeDocument/2006/relationships/slideLayout" Target="../slideLayouts/slideLayout139.xml"/><Relationship Id="rId76" Type="http://schemas.openxmlformats.org/officeDocument/2006/relationships/slideLayout" Target="../slideLayouts/slideLayout160.xml"/><Relationship Id="rId97" Type="http://schemas.openxmlformats.org/officeDocument/2006/relationships/tags" Target="../tags/tag29.xml"/><Relationship Id="rId7" Type="http://schemas.openxmlformats.org/officeDocument/2006/relationships/slideLayout" Target="../slideLayouts/slideLayout91.xml"/><Relationship Id="rId71" Type="http://schemas.openxmlformats.org/officeDocument/2006/relationships/slideLayout" Target="../slideLayouts/slideLayout155.xml"/><Relationship Id="rId92" Type="http://schemas.openxmlformats.org/officeDocument/2006/relationships/tags" Target="../tags/tag24.xml"/><Relationship Id="rId2" Type="http://schemas.openxmlformats.org/officeDocument/2006/relationships/slideLayout" Target="../slideLayouts/slideLayout86.xml"/><Relationship Id="rId29" Type="http://schemas.openxmlformats.org/officeDocument/2006/relationships/slideLayout" Target="../slideLayouts/slideLayout113.xml"/><Relationship Id="rId24" Type="http://schemas.openxmlformats.org/officeDocument/2006/relationships/slideLayout" Target="../slideLayouts/slideLayout108.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66" Type="http://schemas.openxmlformats.org/officeDocument/2006/relationships/slideLayout" Target="../slideLayouts/slideLayout150.xml"/><Relationship Id="rId87" Type="http://schemas.openxmlformats.org/officeDocument/2006/relationships/tags" Target="../tags/tag19.xml"/><Relationship Id="rId61" Type="http://schemas.openxmlformats.org/officeDocument/2006/relationships/slideLayout" Target="../slideLayouts/slideLayout145.xml"/><Relationship Id="rId82" Type="http://schemas.openxmlformats.org/officeDocument/2006/relationships/slideLayout" Target="../slideLayouts/slideLayout166.xml"/><Relationship Id="rId19" Type="http://schemas.openxmlformats.org/officeDocument/2006/relationships/slideLayout" Target="../slideLayouts/slideLayout103.xml"/><Relationship Id="rId14" Type="http://schemas.openxmlformats.org/officeDocument/2006/relationships/slideLayout" Target="../slideLayouts/slideLayout98.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56" Type="http://schemas.openxmlformats.org/officeDocument/2006/relationships/slideLayout" Target="../slideLayouts/slideLayout140.xml"/><Relationship Id="rId77" Type="http://schemas.openxmlformats.org/officeDocument/2006/relationships/slideLayout" Target="../slideLayouts/slideLayout161.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72" Type="http://schemas.openxmlformats.org/officeDocument/2006/relationships/slideLayout" Target="../slideLayouts/slideLayout156.xml"/><Relationship Id="rId93" Type="http://schemas.openxmlformats.org/officeDocument/2006/relationships/tags" Target="../tags/tag25.xml"/><Relationship Id="rId98" Type="http://schemas.openxmlformats.org/officeDocument/2006/relationships/tags" Target="../tags/tag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US" noProof="0" dirty="0"/>
              <a:t>Level 1 (Enter+TAB for next text level, SHIFT+TAB to go back in levels)</a:t>
            </a:r>
            <a:endParaRPr lang="en-US"/>
          </a:p>
          <a:p>
            <a:pPr lvl="1"/>
            <a:r>
              <a:rPr lang="en-US" noProof="0" dirty="0"/>
              <a:t>Level 2</a:t>
            </a:r>
            <a:endParaRPr lang="en-US"/>
          </a:p>
          <a:p>
            <a:pPr lvl="2"/>
            <a:r>
              <a:rPr lang="en-US" noProof="0" dirty="0"/>
              <a:t>Level 3</a:t>
            </a:r>
            <a:endParaRPr lang="en-US"/>
          </a:p>
          <a:p>
            <a:pPr lvl="3"/>
            <a:r>
              <a:rPr lang="en-US" noProof="0" dirty="0"/>
              <a:t>Level 4, Header</a:t>
            </a:r>
            <a:endParaRPr lang="en-US"/>
          </a:p>
          <a:p>
            <a:pPr lvl="4"/>
            <a:r>
              <a:rPr lang="en-US" noProof="0" dirty="0"/>
              <a:t>Level 5, Body</a:t>
            </a:r>
            <a:endParaRPr lang="en-US"/>
          </a:p>
          <a:p>
            <a:pPr lvl="5"/>
            <a:r>
              <a:rPr lang="en-US" noProof="0" dirty="0"/>
              <a:t>Level 6</a:t>
            </a:r>
            <a:endParaRPr lang="en-US"/>
          </a:p>
          <a:p>
            <a:pPr lvl="6"/>
            <a:r>
              <a:rPr lang="en-US" noProof="0" dirty="0"/>
              <a:t>Level 7</a:t>
            </a:r>
            <a:endParaRPr lang="en-US"/>
          </a:p>
          <a:p>
            <a:pPr lvl="7"/>
            <a:r>
              <a:rPr lang="en-US" noProof="0" dirty="0"/>
              <a:t>Level 8, Small Body</a:t>
            </a:r>
            <a:endParaRPr lang="en-US"/>
          </a:p>
          <a:p>
            <a:pPr lvl="8"/>
            <a:r>
              <a:rPr lang="en-US" noProof="0" dirty="0"/>
              <a:t>Level 9, Highlight</a:t>
            </a:r>
            <a:endParaRPr lang="en-US"/>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US" dirty="0"/>
              <a:t>Click to add title</a:t>
            </a:r>
            <a:endParaRPr lang="en-US"/>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US" smtClean="0"/>
              <a:pPr/>
              <a:t>‹#›</a:t>
            </a:fld>
            <a:endParaRPr lang="en-US"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6"/>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2" name="S6">
              <a:extLst>
                <a:ext uri="{FF2B5EF4-FFF2-40B4-BE49-F238E27FC236}">
                  <a16:creationId xmlns:a16="http://schemas.microsoft.com/office/drawing/2014/main" id="{E8A52E1C-48DC-401C-9306-3E0F7413AB3E}"/>
                </a:ext>
              </a:extLst>
            </p:cNvPr>
            <p:cNvSpPr/>
            <p:nvPr>
              <p:custDataLst>
                <p:tags r:id="rId87"/>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3" name="S6">
              <a:extLst>
                <a:ext uri="{FF2B5EF4-FFF2-40B4-BE49-F238E27FC236}">
                  <a16:creationId xmlns:a16="http://schemas.microsoft.com/office/drawing/2014/main" id="{18617E3D-F17C-47A6-A9FF-3C1D7DFFC0E1}"/>
                </a:ext>
              </a:extLst>
            </p:cNvPr>
            <p:cNvSpPr/>
            <p:nvPr>
              <p:custDataLst>
                <p:tags r:id="rId88"/>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4" name="S11">
              <a:extLst>
                <a:ext uri="{FF2B5EF4-FFF2-40B4-BE49-F238E27FC236}">
                  <a16:creationId xmlns:a16="http://schemas.microsoft.com/office/drawing/2014/main" id="{9FC31626-354D-4843-93D2-B68323141ED5}"/>
                </a:ext>
              </a:extLst>
            </p:cNvPr>
            <p:cNvSpPr/>
            <p:nvPr>
              <p:custDataLst>
                <p:tags r:id="rId89"/>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5" name="S11">
              <a:extLst>
                <a:ext uri="{FF2B5EF4-FFF2-40B4-BE49-F238E27FC236}">
                  <a16:creationId xmlns:a16="http://schemas.microsoft.com/office/drawing/2014/main" id="{83E9C906-3B6B-4C48-9DBD-3AD9C113E4BE}"/>
                </a:ext>
              </a:extLst>
            </p:cNvPr>
            <p:cNvSpPr/>
            <p:nvPr>
              <p:custDataLst>
                <p:tags r:id="rId90"/>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6" name="S11">
              <a:extLst>
                <a:ext uri="{FF2B5EF4-FFF2-40B4-BE49-F238E27FC236}">
                  <a16:creationId xmlns:a16="http://schemas.microsoft.com/office/drawing/2014/main" id="{653373A0-257C-42A2-B208-BBC0F9EF891C}"/>
                </a:ext>
              </a:extLst>
            </p:cNvPr>
            <p:cNvSpPr/>
            <p:nvPr>
              <p:custDataLst>
                <p:tags r:id="rId91"/>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7" name="S11">
              <a:extLst>
                <a:ext uri="{FF2B5EF4-FFF2-40B4-BE49-F238E27FC236}">
                  <a16:creationId xmlns:a16="http://schemas.microsoft.com/office/drawing/2014/main" id="{E0B38116-3A33-4BD1-969E-D8D16DDF008D}"/>
                </a:ext>
              </a:extLst>
            </p:cNvPr>
            <p:cNvSpPr/>
            <p:nvPr>
              <p:custDataLst>
                <p:tags r:id="rId92"/>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8" name="S11">
              <a:extLst>
                <a:ext uri="{FF2B5EF4-FFF2-40B4-BE49-F238E27FC236}">
                  <a16:creationId xmlns:a16="http://schemas.microsoft.com/office/drawing/2014/main" id="{13220C9B-97B9-4F71-A52C-749E79523431}"/>
                </a:ext>
              </a:extLst>
            </p:cNvPr>
            <p:cNvSpPr/>
            <p:nvPr>
              <p:custDataLst>
                <p:tags r:id="rId93"/>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19" name="S11">
              <a:extLst>
                <a:ext uri="{FF2B5EF4-FFF2-40B4-BE49-F238E27FC236}">
                  <a16:creationId xmlns:a16="http://schemas.microsoft.com/office/drawing/2014/main" id="{286E0E09-9F91-4AD5-A585-B4B6AC5798C1}"/>
                </a:ext>
              </a:extLst>
            </p:cNvPr>
            <p:cNvSpPr/>
            <p:nvPr>
              <p:custDataLst>
                <p:tags r:id="rId94"/>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0" name="S11">
              <a:extLst>
                <a:ext uri="{FF2B5EF4-FFF2-40B4-BE49-F238E27FC236}">
                  <a16:creationId xmlns:a16="http://schemas.microsoft.com/office/drawing/2014/main" id="{52E49D3D-1C59-4539-822F-39FDF315B8E4}"/>
                </a:ext>
              </a:extLst>
            </p:cNvPr>
            <p:cNvSpPr/>
            <p:nvPr>
              <p:custDataLst>
                <p:tags r:id="rId95"/>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1" name="S11">
              <a:extLst>
                <a:ext uri="{FF2B5EF4-FFF2-40B4-BE49-F238E27FC236}">
                  <a16:creationId xmlns:a16="http://schemas.microsoft.com/office/drawing/2014/main" id="{D015E50B-CFFC-4416-BE0E-CD22B28FCC87}"/>
                </a:ext>
              </a:extLst>
            </p:cNvPr>
            <p:cNvSpPr/>
            <p:nvPr>
              <p:custDataLst>
                <p:tags r:id="rId96"/>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2" name="S11">
              <a:extLst>
                <a:ext uri="{FF2B5EF4-FFF2-40B4-BE49-F238E27FC236}">
                  <a16:creationId xmlns:a16="http://schemas.microsoft.com/office/drawing/2014/main" id="{D34E1CE3-3748-4C47-9B06-9F67D4C72B2B}"/>
                </a:ext>
              </a:extLst>
            </p:cNvPr>
            <p:cNvSpPr/>
            <p:nvPr>
              <p:custDataLst>
                <p:tags r:id="rId97"/>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3" name="S11">
              <a:extLst>
                <a:ext uri="{FF2B5EF4-FFF2-40B4-BE49-F238E27FC236}">
                  <a16:creationId xmlns:a16="http://schemas.microsoft.com/office/drawing/2014/main" id="{57330365-6113-4A1C-8161-63E6C28208E1}"/>
                </a:ext>
              </a:extLst>
            </p:cNvPr>
            <p:cNvSpPr/>
            <p:nvPr>
              <p:custDataLst>
                <p:tags r:id="rId98"/>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4" name="S11">
              <a:extLst>
                <a:ext uri="{FF2B5EF4-FFF2-40B4-BE49-F238E27FC236}">
                  <a16:creationId xmlns:a16="http://schemas.microsoft.com/office/drawing/2014/main" id="{A6C07624-E096-4120-87AA-ADB0125A77ED}"/>
                </a:ext>
              </a:extLst>
            </p:cNvPr>
            <p:cNvSpPr/>
            <p:nvPr>
              <p:custDataLst>
                <p:tags r:id="rId99"/>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sp>
          <p:nvSpPr>
            <p:cNvPr id="25" name="S6">
              <a:extLst>
                <a:ext uri="{FF2B5EF4-FFF2-40B4-BE49-F238E27FC236}">
                  <a16:creationId xmlns:a16="http://schemas.microsoft.com/office/drawing/2014/main" id="{9A11174D-DEE6-48B8-B2C1-A9B5A66BFA61}"/>
                </a:ext>
              </a:extLst>
            </p:cNvPr>
            <p:cNvSpPr/>
            <p:nvPr>
              <p:custDataLst>
                <p:tags r:id="rId100"/>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ln w="3175">
                    <a:noFill/>
                  </a:ln>
                  <a:solidFill>
                    <a:schemeClr val="bg1"/>
                  </a:solidFill>
                </a:rPr>
                <a:t>1</a:t>
              </a:r>
              <a:endParaRPr lang="en-US"/>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2" r:id="rId1"/>
    <p:sldLayoutId id="2147483827" r:id="rId2"/>
    <p:sldLayoutId id="2147483819" r:id="rId3"/>
    <p:sldLayoutId id="2147483820" r:id="rId4"/>
    <p:sldLayoutId id="2147483822" r:id="rId5"/>
    <p:sldLayoutId id="2147483775" r:id="rId6"/>
    <p:sldLayoutId id="2147483766" r:id="rId7"/>
    <p:sldLayoutId id="2147483737" r:id="rId8"/>
    <p:sldLayoutId id="2147483823" r:id="rId9"/>
    <p:sldLayoutId id="2147483731" r:id="rId10"/>
    <p:sldLayoutId id="2147483808" r:id="rId11"/>
    <p:sldLayoutId id="2147483809" r:id="rId12"/>
    <p:sldLayoutId id="2147483810" r:id="rId13"/>
    <p:sldLayoutId id="2147483811" r:id="rId14"/>
    <p:sldLayoutId id="2147483812" r:id="rId15"/>
    <p:sldLayoutId id="2147483813" r:id="rId16"/>
    <p:sldLayoutId id="2147483814" r:id="rId17"/>
    <p:sldLayoutId id="2147483824" r:id="rId18"/>
    <p:sldLayoutId id="2147483825" r:id="rId19"/>
    <p:sldLayoutId id="2147483849" r:id="rId20"/>
    <p:sldLayoutId id="2147483850" r:id="rId21"/>
    <p:sldLayoutId id="2147483851" r:id="rId22"/>
    <p:sldLayoutId id="2147483826" r:id="rId23"/>
    <p:sldLayoutId id="2147483732" r:id="rId24"/>
    <p:sldLayoutId id="2147483828" r:id="rId25"/>
    <p:sldLayoutId id="2147483829" r:id="rId26"/>
    <p:sldLayoutId id="2147483852" r:id="rId27"/>
    <p:sldLayoutId id="2147483755" r:id="rId28"/>
    <p:sldLayoutId id="2147483776" r:id="rId29"/>
    <p:sldLayoutId id="2147483769" r:id="rId30"/>
    <p:sldLayoutId id="2147483777" r:id="rId31"/>
    <p:sldLayoutId id="2147483758" r:id="rId32"/>
    <p:sldLayoutId id="2147483778" r:id="rId33"/>
    <p:sldLayoutId id="2147483854" r:id="rId34"/>
    <p:sldLayoutId id="2147483831" r:id="rId35"/>
    <p:sldLayoutId id="2147483835" r:id="rId36"/>
    <p:sldLayoutId id="2147483780" r:id="rId37"/>
    <p:sldLayoutId id="2147483832" r:id="rId38"/>
    <p:sldLayoutId id="2147483855" r:id="rId39"/>
    <p:sldLayoutId id="2147483834" r:id="rId40"/>
    <p:sldLayoutId id="2147483836" r:id="rId41"/>
    <p:sldLayoutId id="2147483781" r:id="rId42"/>
    <p:sldLayoutId id="2147483782" r:id="rId43"/>
    <p:sldLayoutId id="2147483837" r:id="rId44"/>
    <p:sldLayoutId id="2147483783" r:id="rId45"/>
    <p:sldLayoutId id="2147483784" r:id="rId46"/>
    <p:sldLayoutId id="2147483797" r:id="rId47"/>
    <p:sldLayoutId id="2147483857" r:id="rId48"/>
    <p:sldLayoutId id="2147483785" r:id="rId49"/>
    <p:sldLayoutId id="2147483786" r:id="rId50"/>
    <p:sldLayoutId id="2147483788" r:id="rId51"/>
    <p:sldLayoutId id="2147483789" r:id="rId52"/>
    <p:sldLayoutId id="2147483790" r:id="rId53"/>
    <p:sldLayoutId id="2147483792" r:id="rId54"/>
    <p:sldLayoutId id="2147483793" r:id="rId55"/>
    <p:sldLayoutId id="2147483795" r:id="rId56"/>
    <p:sldLayoutId id="2147483817" r:id="rId57"/>
    <p:sldLayoutId id="2147483816" r:id="rId58"/>
    <p:sldLayoutId id="2147483815" r:id="rId59"/>
    <p:sldLayoutId id="2147483794" r:id="rId60"/>
    <p:sldLayoutId id="2147483796" r:id="rId61"/>
    <p:sldLayoutId id="2147483839" r:id="rId62"/>
    <p:sldLayoutId id="2147483840" r:id="rId63"/>
    <p:sldLayoutId id="2147483798" r:id="rId64"/>
    <p:sldLayoutId id="2147483800" r:id="rId65"/>
    <p:sldLayoutId id="2147483801" r:id="rId66"/>
    <p:sldLayoutId id="2147483856" r:id="rId67"/>
    <p:sldLayoutId id="2147483807" r:id="rId68"/>
    <p:sldLayoutId id="2147483743" r:id="rId69"/>
    <p:sldLayoutId id="2147483842" r:id="rId70"/>
    <p:sldLayoutId id="2147483841" r:id="rId71"/>
    <p:sldLayoutId id="2147483843" r:id="rId72"/>
    <p:sldLayoutId id="2147483844" r:id="rId73"/>
    <p:sldLayoutId id="2147483853" r:id="rId74"/>
    <p:sldLayoutId id="2147483845" r:id="rId75"/>
    <p:sldLayoutId id="2147483846" r:id="rId76"/>
    <p:sldLayoutId id="2147483847" r:id="rId77"/>
    <p:sldLayoutId id="2147483848" r:id="rId78"/>
    <p:sldLayoutId id="2147483744" r:id="rId79"/>
    <p:sldLayoutId id="2147483760" r:id="rId80"/>
    <p:sldLayoutId id="2147483762" r:id="rId81"/>
    <p:sldLayoutId id="2147483751" r:id="rId82"/>
    <p:sldLayoutId id="2147483859" r:id="rId83"/>
    <p:sldLayoutId id="2147483860" r:id="rId84"/>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userDrawn="1">
          <p15:clr>
            <a:srgbClr val="A4A3A4"/>
          </p15:clr>
        </p15:guide>
        <p15:guide id="4" orient="horz" pos="2522" userDrawn="1">
          <p15:clr>
            <a:srgbClr val="A4A3A4"/>
          </p15:clr>
        </p15:guide>
        <p15:guide id="5" pos="362" userDrawn="1">
          <p15:clr>
            <a:srgbClr val="F26B43"/>
          </p15:clr>
        </p15:guide>
        <p15:guide id="6" orient="horz" pos="362" userDrawn="1">
          <p15:clr>
            <a:srgbClr val="F26B43"/>
          </p15:clr>
        </p15:guide>
        <p15:guide id="7" orient="horz" pos="1088" userDrawn="1">
          <p15:clr>
            <a:srgbClr val="F26B43"/>
          </p15:clr>
        </p15:guide>
        <p15:guide id="8" pos="775" userDrawn="1">
          <p15:clr>
            <a:srgbClr val="A4A3A4"/>
          </p15:clr>
        </p15:guide>
        <p15:guide id="9" pos="956" userDrawn="1">
          <p15:clr>
            <a:srgbClr val="A4A3A4"/>
          </p15:clr>
        </p15:guide>
        <p15:guide id="10" orient="horz" pos="3775" userDrawn="1">
          <p15:clr>
            <a:srgbClr val="F26B43"/>
          </p15:clr>
        </p15:guide>
        <p15:guide id="11" pos="1370" userDrawn="1">
          <p15:clr>
            <a:srgbClr val="A4A3A4"/>
          </p15:clr>
        </p15:guide>
        <p15:guide id="12" pos="1551" userDrawn="1">
          <p15:clr>
            <a:srgbClr val="A4A3A4"/>
          </p15:clr>
        </p15:guide>
        <p15:guide id="13" pos="1965" userDrawn="1">
          <p15:clr>
            <a:srgbClr val="A4A3A4"/>
          </p15:clr>
        </p15:guide>
        <p15:guide id="14" pos="2146" userDrawn="1">
          <p15:clr>
            <a:srgbClr val="A4A3A4"/>
          </p15:clr>
        </p15:guide>
        <p15:guide id="15" pos="2560" userDrawn="1">
          <p15:clr>
            <a:srgbClr val="A4A3A4"/>
          </p15:clr>
        </p15:guide>
        <p15:guide id="16" pos="2741" userDrawn="1">
          <p15:clr>
            <a:srgbClr val="A4A3A4"/>
          </p15:clr>
        </p15:guide>
        <p15:guide id="17" pos="3154" userDrawn="1">
          <p15:clr>
            <a:srgbClr val="A4A3A4"/>
          </p15:clr>
        </p15:guide>
        <p15:guide id="18" pos="3336" userDrawn="1">
          <p15:clr>
            <a:srgbClr val="A4A3A4"/>
          </p15:clr>
        </p15:guide>
        <p15:guide id="19" pos="3749" userDrawn="1">
          <p15:clr>
            <a:srgbClr val="A4A3A4"/>
          </p15:clr>
        </p15:guide>
        <p15:guide id="20" pos="3931" userDrawn="1">
          <p15:clr>
            <a:srgbClr val="A4A3A4"/>
          </p15:clr>
        </p15:guide>
        <p15:guide id="21" pos="4344" userDrawn="1">
          <p15:clr>
            <a:srgbClr val="A4A3A4"/>
          </p15:clr>
        </p15:guide>
        <p15:guide id="22" pos="4525" userDrawn="1">
          <p15:clr>
            <a:srgbClr val="A4A3A4"/>
          </p15:clr>
        </p15:guide>
        <p15:guide id="23" pos="4939" userDrawn="1">
          <p15:clr>
            <a:srgbClr val="A4A3A4"/>
          </p15:clr>
        </p15:guide>
        <p15:guide id="24" pos="5120" userDrawn="1">
          <p15:clr>
            <a:srgbClr val="A4A3A4"/>
          </p15:clr>
        </p15:guide>
        <p15:guide id="25" pos="5534" userDrawn="1">
          <p15:clr>
            <a:srgbClr val="A4A3A4"/>
          </p15:clr>
        </p15:guide>
        <p15:guide id="26" pos="5715" userDrawn="1">
          <p15:clr>
            <a:srgbClr val="A4A3A4"/>
          </p15:clr>
        </p15:guide>
        <p15:guide id="27" pos="6128" userDrawn="1">
          <p15:clr>
            <a:srgbClr val="A4A3A4"/>
          </p15:clr>
        </p15:guide>
        <p15:guide id="28" pos="6310" userDrawn="1">
          <p15:clr>
            <a:srgbClr val="A4A3A4"/>
          </p15:clr>
        </p15:guide>
        <p15:guide id="29" pos="6723" userDrawn="1">
          <p15:clr>
            <a:srgbClr val="A4A3A4"/>
          </p15:clr>
        </p15:guide>
        <p15:guide id="30" pos="6905" userDrawn="1">
          <p15:clr>
            <a:srgbClr val="A4A3A4"/>
          </p15:clr>
        </p15:guide>
        <p15:guide id="31" pos="7317" userDrawn="1">
          <p15:clr>
            <a:srgbClr val="F26B43"/>
          </p15:clr>
        </p15:guide>
        <p15:guide id="32" orient="horz" pos="3957" userDrawn="1">
          <p15:clr>
            <a:srgbClr val="F26B43"/>
          </p15:clr>
        </p15:guide>
        <p15:guide id="33" orient="horz" pos="413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00" y="1727200"/>
            <a:ext cx="11041200" cy="4265613"/>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a:t>
            </a:r>
          </a:p>
          <a:p>
            <a:pPr lvl="7"/>
            <a:r>
              <a:rPr lang="en-GB" noProof="0" dirty="0"/>
              <a:t>Level 8, Small Body</a:t>
            </a:r>
          </a:p>
          <a:p>
            <a:pPr lvl="8"/>
            <a:r>
              <a:rPr lang="en-GB" noProof="0" dirty="0"/>
              <a:t>Level 9, Highlight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76000" y="576000"/>
            <a:ext cx="11041200" cy="460800"/>
          </a:xfrm>
          <a:prstGeom prst="rect">
            <a:avLst/>
          </a:prstGeom>
        </p:spPr>
        <p:txBody>
          <a:bodyPr vert="horz" lIns="0" tIns="0" rIns="0" bIns="0" rtlCol="0" anchor="t" anchorCtr="0">
            <a:noAutofit/>
          </a:bodyPr>
          <a:lstStyle/>
          <a:p>
            <a:r>
              <a:rPr lang="en-GB" dirty="0"/>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576001" y="6469200"/>
            <a:ext cx="1887480" cy="180000"/>
          </a:xfrm>
          <a:prstGeom prst="rect">
            <a:avLst/>
          </a:prstGeom>
        </p:spPr>
        <p:txBody>
          <a:bodyPr vert="horz" lIns="0" tIns="0" rIns="0" bIns="0" rtlCol="0" anchor="t" anchorCtr="0"/>
          <a:lstStyle>
            <a:lvl1pPr algn="l">
              <a:defRPr sz="800">
                <a:solidFill>
                  <a:schemeClr val="accent5"/>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896100" y="6469200"/>
            <a:ext cx="3776537" cy="180000"/>
          </a:xfrm>
          <a:prstGeom prst="rect">
            <a:avLst/>
          </a:prstGeom>
        </p:spPr>
        <p:txBody>
          <a:bodyPr vert="horz" lIns="0" tIns="0" rIns="0" bIns="0" rtlCol="0" anchor="t" anchorCtr="0"/>
          <a:lstStyle>
            <a:lvl1pPr algn="r">
              <a:defRPr sz="800">
                <a:solidFill>
                  <a:schemeClr val="accent5"/>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0961688" y="6469200"/>
            <a:ext cx="655512" cy="180000"/>
          </a:xfrm>
          <a:prstGeom prst="rect">
            <a:avLst/>
          </a:prstGeom>
        </p:spPr>
        <p:txBody>
          <a:bodyPr vert="horz" lIns="0" tIns="0" rIns="0" bIns="0" rtlCol="0" anchor="t" anchorCtr="0"/>
          <a:lstStyle>
            <a:lvl1pPr algn="r">
              <a:defRPr sz="800">
                <a:solidFill>
                  <a:schemeClr val="accent5"/>
                </a:solidFill>
              </a:defRPr>
            </a:lvl1pPr>
          </a:lstStyle>
          <a:p>
            <a:fld id="{23AA811B-2EBD-4900-905E-5BE206449611}" type="slidenum">
              <a:rPr lang="en-GB" smtClean="0"/>
              <a:pPr/>
              <a:t>‹#›</a:t>
            </a:fld>
            <a:endParaRPr lang="en-GB" dirty="0"/>
          </a:p>
        </p:txBody>
      </p:sp>
      <p:grpSp>
        <p:nvGrpSpPr>
          <p:cNvPr id="10" name="Group guide" hidden="1">
            <a:extLst>
              <a:ext uri="{FF2B5EF4-FFF2-40B4-BE49-F238E27FC236}">
                <a16:creationId xmlns:a16="http://schemas.microsoft.com/office/drawing/2014/main" id="{FED3DC1F-6EDD-4AFC-8429-68AD2C72A611}"/>
              </a:ext>
            </a:extLst>
          </p:cNvPr>
          <p:cNvGrpSpPr/>
          <p:nvPr userDrawn="1"/>
        </p:nvGrpSpPr>
        <p:grpSpPr>
          <a:xfrm>
            <a:off x="574410" y="575999"/>
            <a:ext cx="11042791" cy="5994001"/>
            <a:chOff x="574410" y="575999"/>
            <a:chExt cx="11042791" cy="5994001"/>
          </a:xfrm>
        </p:grpSpPr>
        <p:sp>
          <p:nvSpPr>
            <p:cNvPr id="11" name="S6">
              <a:extLst>
                <a:ext uri="{FF2B5EF4-FFF2-40B4-BE49-F238E27FC236}">
                  <a16:creationId xmlns:a16="http://schemas.microsoft.com/office/drawing/2014/main" id="{B35FD085-677B-4481-8D47-5ABCECB0F2D8}"/>
                </a:ext>
              </a:extLst>
            </p:cNvPr>
            <p:cNvSpPr/>
            <p:nvPr>
              <p:custDataLst>
                <p:tags r:id="rId84"/>
              </p:custDataLst>
            </p:nvPr>
          </p:nvSpPr>
          <p:spPr>
            <a:xfrm>
              <a:off x="576001" y="6282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2" name="S6">
              <a:extLst>
                <a:ext uri="{FF2B5EF4-FFF2-40B4-BE49-F238E27FC236}">
                  <a16:creationId xmlns:a16="http://schemas.microsoft.com/office/drawing/2014/main" id="{E8A52E1C-48DC-401C-9306-3E0F7413AB3E}"/>
                </a:ext>
              </a:extLst>
            </p:cNvPr>
            <p:cNvSpPr/>
            <p:nvPr>
              <p:custDataLst>
                <p:tags r:id="rId85"/>
              </p:custDataLst>
            </p:nvPr>
          </p:nvSpPr>
          <p:spPr>
            <a:xfrm>
              <a:off x="574410" y="3716469"/>
              <a:ext cx="11041201"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3" name="S6">
              <a:extLst>
                <a:ext uri="{FF2B5EF4-FFF2-40B4-BE49-F238E27FC236}">
                  <a16:creationId xmlns:a16="http://schemas.microsoft.com/office/drawing/2014/main" id="{18617E3D-F17C-47A6-A9FF-3C1D7DFFC0E1}"/>
                </a:ext>
              </a:extLst>
            </p:cNvPr>
            <p:cNvSpPr/>
            <p:nvPr>
              <p:custDataLst>
                <p:tags r:id="rId86"/>
              </p:custDataLst>
            </p:nvPr>
          </p:nvSpPr>
          <p:spPr>
            <a:xfrm>
              <a:off x="576000" y="576000"/>
              <a:ext cx="11039611" cy="1152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4" name="S11">
              <a:extLst>
                <a:ext uri="{FF2B5EF4-FFF2-40B4-BE49-F238E27FC236}">
                  <a16:creationId xmlns:a16="http://schemas.microsoft.com/office/drawing/2014/main" id="{9FC31626-354D-4843-93D2-B68323141ED5}"/>
                </a:ext>
              </a:extLst>
            </p:cNvPr>
            <p:cNvSpPr/>
            <p:nvPr>
              <p:custDataLst>
                <p:tags r:id="rId87"/>
              </p:custDataLst>
            </p:nvPr>
          </p:nvSpPr>
          <p:spPr>
            <a:xfrm flipH="1">
              <a:off x="12312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5" name="S11">
              <a:extLst>
                <a:ext uri="{FF2B5EF4-FFF2-40B4-BE49-F238E27FC236}">
                  <a16:creationId xmlns:a16="http://schemas.microsoft.com/office/drawing/2014/main" id="{83E9C906-3B6B-4C48-9DBD-3AD9C113E4BE}"/>
                </a:ext>
              </a:extLst>
            </p:cNvPr>
            <p:cNvSpPr/>
            <p:nvPr>
              <p:custDataLst>
                <p:tags r:id="rId88"/>
              </p:custDataLst>
            </p:nvPr>
          </p:nvSpPr>
          <p:spPr>
            <a:xfrm flipH="1">
              <a:off x="21754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6" name="S11">
              <a:extLst>
                <a:ext uri="{FF2B5EF4-FFF2-40B4-BE49-F238E27FC236}">
                  <a16:creationId xmlns:a16="http://schemas.microsoft.com/office/drawing/2014/main" id="{653373A0-257C-42A2-B208-BBC0F9EF891C}"/>
                </a:ext>
              </a:extLst>
            </p:cNvPr>
            <p:cNvSpPr/>
            <p:nvPr>
              <p:custDataLst>
                <p:tags r:id="rId89"/>
              </p:custDataLst>
            </p:nvPr>
          </p:nvSpPr>
          <p:spPr>
            <a:xfrm flipH="1">
              <a:off x="31197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7" name="S11">
              <a:extLst>
                <a:ext uri="{FF2B5EF4-FFF2-40B4-BE49-F238E27FC236}">
                  <a16:creationId xmlns:a16="http://schemas.microsoft.com/office/drawing/2014/main" id="{E0B38116-3A33-4BD1-969E-D8D16DDF008D}"/>
                </a:ext>
              </a:extLst>
            </p:cNvPr>
            <p:cNvSpPr/>
            <p:nvPr>
              <p:custDataLst>
                <p:tags r:id="rId90"/>
              </p:custDataLst>
            </p:nvPr>
          </p:nvSpPr>
          <p:spPr>
            <a:xfrm flipH="1">
              <a:off x="40640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8" name="S11">
              <a:extLst>
                <a:ext uri="{FF2B5EF4-FFF2-40B4-BE49-F238E27FC236}">
                  <a16:creationId xmlns:a16="http://schemas.microsoft.com/office/drawing/2014/main" id="{13220C9B-97B9-4F71-A52C-749E79523431}"/>
                </a:ext>
              </a:extLst>
            </p:cNvPr>
            <p:cNvSpPr/>
            <p:nvPr>
              <p:custDataLst>
                <p:tags r:id="rId91"/>
              </p:custDataLst>
            </p:nvPr>
          </p:nvSpPr>
          <p:spPr>
            <a:xfrm flipH="1">
              <a:off x="50083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19" name="S11">
              <a:extLst>
                <a:ext uri="{FF2B5EF4-FFF2-40B4-BE49-F238E27FC236}">
                  <a16:creationId xmlns:a16="http://schemas.microsoft.com/office/drawing/2014/main" id="{286E0E09-9F91-4AD5-A585-B4B6AC5798C1}"/>
                </a:ext>
              </a:extLst>
            </p:cNvPr>
            <p:cNvSpPr/>
            <p:nvPr>
              <p:custDataLst>
                <p:tags r:id="rId92"/>
              </p:custDataLst>
            </p:nvPr>
          </p:nvSpPr>
          <p:spPr>
            <a:xfrm flipH="1">
              <a:off x="59526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0" name="S11">
              <a:extLst>
                <a:ext uri="{FF2B5EF4-FFF2-40B4-BE49-F238E27FC236}">
                  <a16:creationId xmlns:a16="http://schemas.microsoft.com/office/drawing/2014/main" id="{52E49D3D-1C59-4539-822F-39FDF315B8E4}"/>
                </a:ext>
              </a:extLst>
            </p:cNvPr>
            <p:cNvSpPr/>
            <p:nvPr>
              <p:custDataLst>
                <p:tags r:id="rId93"/>
              </p:custDataLst>
            </p:nvPr>
          </p:nvSpPr>
          <p:spPr>
            <a:xfrm flipH="1">
              <a:off x="689688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1" name="S11">
              <a:extLst>
                <a:ext uri="{FF2B5EF4-FFF2-40B4-BE49-F238E27FC236}">
                  <a16:creationId xmlns:a16="http://schemas.microsoft.com/office/drawing/2014/main" id="{D015E50B-CFFC-4416-BE0E-CD22B28FCC87}"/>
                </a:ext>
              </a:extLst>
            </p:cNvPr>
            <p:cNvSpPr/>
            <p:nvPr>
              <p:custDataLst>
                <p:tags r:id="rId94"/>
              </p:custDataLst>
            </p:nvPr>
          </p:nvSpPr>
          <p:spPr>
            <a:xfrm flipH="1">
              <a:off x="784116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2" name="S11">
              <a:extLst>
                <a:ext uri="{FF2B5EF4-FFF2-40B4-BE49-F238E27FC236}">
                  <a16:creationId xmlns:a16="http://schemas.microsoft.com/office/drawing/2014/main" id="{D34E1CE3-3748-4C47-9B06-9F67D4C72B2B}"/>
                </a:ext>
              </a:extLst>
            </p:cNvPr>
            <p:cNvSpPr/>
            <p:nvPr>
              <p:custDataLst>
                <p:tags r:id="rId95"/>
              </p:custDataLst>
            </p:nvPr>
          </p:nvSpPr>
          <p:spPr>
            <a:xfrm flipH="1">
              <a:off x="878544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3" name="S11">
              <a:extLst>
                <a:ext uri="{FF2B5EF4-FFF2-40B4-BE49-F238E27FC236}">
                  <a16:creationId xmlns:a16="http://schemas.microsoft.com/office/drawing/2014/main" id="{57330365-6113-4A1C-8161-63E6C28208E1}"/>
                </a:ext>
              </a:extLst>
            </p:cNvPr>
            <p:cNvSpPr/>
            <p:nvPr>
              <p:custDataLst>
                <p:tags r:id="rId96"/>
              </p:custDataLst>
            </p:nvPr>
          </p:nvSpPr>
          <p:spPr>
            <a:xfrm flipH="1">
              <a:off x="972972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4" name="S11">
              <a:extLst>
                <a:ext uri="{FF2B5EF4-FFF2-40B4-BE49-F238E27FC236}">
                  <a16:creationId xmlns:a16="http://schemas.microsoft.com/office/drawing/2014/main" id="{A6C07624-E096-4120-87AA-ADB0125A77ED}"/>
                </a:ext>
              </a:extLst>
            </p:cNvPr>
            <p:cNvSpPr/>
            <p:nvPr>
              <p:custDataLst>
                <p:tags r:id="rId97"/>
              </p:custDataLst>
            </p:nvPr>
          </p:nvSpPr>
          <p:spPr>
            <a:xfrm flipH="1">
              <a:off x="10674000" y="575999"/>
              <a:ext cx="288000" cy="5418001"/>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sp>
          <p:nvSpPr>
            <p:cNvPr id="25" name="S6">
              <a:extLst>
                <a:ext uri="{FF2B5EF4-FFF2-40B4-BE49-F238E27FC236}">
                  <a16:creationId xmlns:a16="http://schemas.microsoft.com/office/drawing/2014/main" id="{9A11174D-DEE6-48B8-B2C1-A9B5A66BFA61}"/>
                </a:ext>
              </a:extLst>
            </p:cNvPr>
            <p:cNvSpPr/>
            <p:nvPr>
              <p:custDataLst>
                <p:tags r:id="rId98"/>
              </p:custDataLst>
            </p:nvPr>
          </p:nvSpPr>
          <p:spPr>
            <a:xfrm>
              <a:off x="576001" y="5994000"/>
              <a:ext cx="11041200" cy="28800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 dirty="0">
                  <a:ln w="3175">
                    <a:noFill/>
                  </a:ln>
                  <a:solidFill>
                    <a:schemeClr val="bg1"/>
                  </a:solidFill>
                </a:rPr>
                <a:t>1</a:t>
              </a:r>
            </a:p>
          </p:txBody>
        </p:sp>
      </p:grpSp>
    </p:spTree>
    <p:extLst>
      <p:ext uri="{BB962C8B-B14F-4D97-AF65-F5344CB8AC3E}">
        <p14:creationId xmlns:p14="http://schemas.microsoft.com/office/powerpoint/2010/main" val="119347878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 id="2147483899" r:id="rId38"/>
    <p:sldLayoutId id="2147483900" r:id="rId39"/>
    <p:sldLayoutId id="2147483901" r:id="rId40"/>
    <p:sldLayoutId id="2147483902" r:id="rId41"/>
    <p:sldLayoutId id="2147483903" r:id="rId42"/>
    <p:sldLayoutId id="2147483904" r:id="rId43"/>
    <p:sldLayoutId id="2147483905" r:id="rId44"/>
    <p:sldLayoutId id="2147483906" r:id="rId45"/>
    <p:sldLayoutId id="2147483907" r:id="rId46"/>
    <p:sldLayoutId id="2147483908" r:id="rId47"/>
    <p:sldLayoutId id="2147483909" r:id="rId48"/>
    <p:sldLayoutId id="2147483910" r:id="rId49"/>
    <p:sldLayoutId id="2147483911" r:id="rId50"/>
    <p:sldLayoutId id="2147483912" r:id="rId51"/>
    <p:sldLayoutId id="2147483913" r:id="rId52"/>
    <p:sldLayoutId id="2147483914" r:id="rId53"/>
    <p:sldLayoutId id="2147483915" r:id="rId54"/>
    <p:sldLayoutId id="2147483916" r:id="rId55"/>
    <p:sldLayoutId id="2147483917" r:id="rId56"/>
    <p:sldLayoutId id="2147483918" r:id="rId57"/>
    <p:sldLayoutId id="2147483919" r:id="rId58"/>
    <p:sldLayoutId id="2147483920" r:id="rId59"/>
    <p:sldLayoutId id="2147483921" r:id="rId60"/>
    <p:sldLayoutId id="2147483922" r:id="rId61"/>
    <p:sldLayoutId id="2147483923" r:id="rId62"/>
    <p:sldLayoutId id="2147483924" r:id="rId63"/>
    <p:sldLayoutId id="2147483925" r:id="rId64"/>
    <p:sldLayoutId id="2147483926" r:id="rId65"/>
    <p:sldLayoutId id="2147483927" r:id="rId66"/>
    <p:sldLayoutId id="2147483928" r:id="rId67"/>
    <p:sldLayoutId id="2147483929" r:id="rId68"/>
    <p:sldLayoutId id="2147483930" r:id="rId69"/>
    <p:sldLayoutId id="2147483931" r:id="rId70"/>
    <p:sldLayoutId id="2147483932" r:id="rId71"/>
    <p:sldLayoutId id="2147483933" r:id="rId72"/>
    <p:sldLayoutId id="2147483934" r:id="rId73"/>
    <p:sldLayoutId id="2147483935" r:id="rId74"/>
    <p:sldLayoutId id="2147483936" r:id="rId75"/>
    <p:sldLayoutId id="2147483937" r:id="rId76"/>
    <p:sldLayoutId id="2147483938" r:id="rId77"/>
    <p:sldLayoutId id="2147483939" r:id="rId78"/>
    <p:sldLayoutId id="2147483940" r:id="rId79"/>
    <p:sldLayoutId id="2147483941" r:id="rId80"/>
    <p:sldLayoutId id="2147483942" r:id="rId81"/>
    <p:sldLayoutId id="2147483943" r:id="rId82"/>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545859"/>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400" b="1" kern="1200">
          <a:solidFill>
            <a:srgbClr val="545859"/>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rgbClr val="545859"/>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545859"/>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baseline="0">
          <a:solidFill>
            <a:srgbClr val="545859"/>
          </a:solidFill>
          <a:latin typeface="+mn-lt"/>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Char char="​"/>
        <a:defRPr sz="1000" kern="1200">
          <a:solidFill>
            <a:srgbClr val="545859"/>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4800" kern="1200" baseline="0">
          <a:solidFill>
            <a:srgbClr val="545859"/>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1">
          <p15:clr>
            <a:srgbClr val="A4A3A4"/>
          </p15:clr>
        </p15:guide>
        <p15:guide id="4" orient="horz" pos="2522">
          <p15:clr>
            <a:srgbClr val="A4A3A4"/>
          </p15:clr>
        </p15:guide>
        <p15:guide id="5" pos="362">
          <p15:clr>
            <a:srgbClr val="F26B43"/>
          </p15:clr>
        </p15:guide>
        <p15:guide id="6" orient="horz" pos="362">
          <p15:clr>
            <a:srgbClr val="F26B43"/>
          </p15:clr>
        </p15:guide>
        <p15:guide id="7" orient="horz" pos="1088">
          <p15:clr>
            <a:srgbClr val="F26B43"/>
          </p15:clr>
        </p15:guide>
        <p15:guide id="8" pos="775">
          <p15:clr>
            <a:srgbClr val="A4A3A4"/>
          </p15:clr>
        </p15:guide>
        <p15:guide id="9" pos="956">
          <p15:clr>
            <a:srgbClr val="A4A3A4"/>
          </p15:clr>
        </p15:guide>
        <p15:guide id="10" orient="horz" pos="3775">
          <p15:clr>
            <a:srgbClr val="F26B43"/>
          </p15:clr>
        </p15:guide>
        <p15:guide id="11" pos="1370">
          <p15:clr>
            <a:srgbClr val="A4A3A4"/>
          </p15:clr>
        </p15:guide>
        <p15:guide id="12" pos="1551">
          <p15:clr>
            <a:srgbClr val="A4A3A4"/>
          </p15:clr>
        </p15:guide>
        <p15:guide id="13" pos="1965">
          <p15:clr>
            <a:srgbClr val="A4A3A4"/>
          </p15:clr>
        </p15:guide>
        <p15:guide id="14" pos="2146">
          <p15:clr>
            <a:srgbClr val="A4A3A4"/>
          </p15:clr>
        </p15:guide>
        <p15:guide id="15" pos="2560">
          <p15:clr>
            <a:srgbClr val="A4A3A4"/>
          </p15:clr>
        </p15:guide>
        <p15:guide id="16" pos="2741">
          <p15:clr>
            <a:srgbClr val="A4A3A4"/>
          </p15:clr>
        </p15:guide>
        <p15:guide id="17" pos="3154">
          <p15:clr>
            <a:srgbClr val="A4A3A4"/>
          </p15:clr>
        </p15:guide>
        <p15:guide id="18" pos="3336">
          <p15:clr>
            <a:srgbClr val="A4A3A4"/>
          </p15:clr>
        </p15:guide>
        <p15:guide id="19" pos="3749">
          <p15:clr>
            <a:srgbClr val="A4A3A4"/>
          </p15:clr>
        </p15:guide>
        <p15:guide id="20" pos="3931">
          <p15:clr>
            <a:srgbClr val="A4A3A4"/>
          </p15:clr>
        </p15:guide>
        <p15:guide id="21" pos="4344">
          <p15:clr>
            <a:srgbClr val="A4A3A4"/>
          </p15:clr>
        </p15:guide>
        <p15:guide id="22" pos="4525">
          <p15:clr>
            <a:srgbClr val="A4A3A4"/>
          </p15:clr>
        </p15:guide>
        <p15:guide id="23" pos="4939">
          <p15:clr>
            <a:srgbClr val="A4A3A4"/>
          </p15:clr>
        </p15:guide>
        <p15:guide id="24" pos="5120">
          <p15:clr>
            <a:srgbClr val="A4A3A4"/>
          </p15:clr>
        </p15:guide>
        <p15:guide id="25" pos="5534">
          <p15:clr>
            <a:srgbClr val="A4A3A4"/>
          </p15:clr>
        </p15:guide>
        <p15:guide id="26" pos="5715">
          <p15:clr>
            <a:srgbClr val="A4A3A4"/>
          </p15:clr>
        </p15:guide>
        <p15:guide id="27" pos="6128">
          <p15:clr>
            <a:srgbClr val="A4A3A4"/>
          </p15:clr>
        </p15:guide>
        <p15:guide id="28" pos="6310">
          <p15:clr>
            <a:srgbClr val="A4A3A4"/>
          </p15:clr>
        </p15:guide>
        <p15:guide id="29" pos="6723">
          <p15:clr>
            <a:srgbClr val="A4A3A4"/>
          </p15:clr>
        </p15:guide>
        <p15:guide id="30" pos="6905">
          <p15:clr>
            <a:srgbClr val="A4A3A4"/>
          </p15:clr>
        </p15:guide>
        <p15:guide id="31" pos="7317">
          <p15:clr>
            <a:srgbClr val="F26B43"/>
          </p15:clr>
        </p15:guide>
        <p15:guide id="32" orient="horz" pos="3957">
          <p15:clr>
            <a:srgbClr val="F26B43"/>
          </p15:clr>
        </p15:guide>
        <p15:guide id="33" orient="horz" pos="413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10.xml"/><Relationship Id="rId1" Type="http://schemas.openxmlformats.org/officeDocument/2006/relationships/customXml" Target="../../customXml/item83.xml"/><Relationship Id="rId5" Type="http://schemas.openxmlformats.org/officeDocument/2006/relationships/image" Target="../media/image20.pn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g"/><Relationship Id="rId1" Type="http://schemas.openxmlformats.org/officeDocument/2006/relationships/slideLayout" Target="../slideLayouts/slideLayout8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5.xml"/><Relationship Id="rId5" Type="http://schemas.openxmlformats.org/officeDocument/2006/relationships/hyperlink" Target="mailto:david.kalson@dentons.com" TargetMode="External"/><Relationship Id="rId4" Type="http://schemas.openxmlformats.org/officeDocument/2006/relationships/hyperlink" Target="mailto:larry.Lebowitz@dentons.com"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4.xml"/><Relationship Id="rId1" Type="http://schemas.openxmlformats.org/officeDocument/2006/relationships/customXml" Target="../../customXml/item30.xml"/></Relationships>
</file>

<file path=ppt/slides/_rels/slide2.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4.bin"/><Relationship Id="rId5" Type="http://schemas.openxmlformats.org/officeDocument/2006/relationships/image" Target="../media/image23.bin"/><Relationship Id="rId4" Type="http://schemas.openxmlformats.org/officeDocument/2006/relationships/image" Target="../media/image22.bin"/></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8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jpeg"/><Relationship Id="rId2" Type="http://schemas.openxmlformats.org/officeDocument/2006/relationships/diagramData" Target="../diagrams/data4.xml"/><Relationship Id="rId1" Type="http://schemas.openxmlformats.org/officeDocument/2006/relationships/slideLayout" Target="../slideLayouts/slideLayout8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7.jpeg"/><Relationship Id="rId2" Type="http://schemas.openxmlformats.org/officeDocument/2006/relationships/diagramData" Target="../diagrams/data5.xml"/><Relationship Id="rId1" Type="http://schemas.openxmlformats.org/officeDocument/2006/relationships/slideLayout" Target="../slideLayouts/slideLayout8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55259E-2BD1-B645-84A2-C7813D96EF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1160" cy="6858000"/>
          </a:xfrm>
          <a:prstGeom prst="rect">
            <a:avLst/>
          </a:prstGeom>
        </p:spPr>
      </p:pic>
      <p:sp>
        <p:nvSpPr>
          <p:cNvPr id="2" name="Date Placeholder 1">
            <a:extLst>
              <a:ext uri="{FF2B5EF4-FFF2-40B4-BE49-F238E27FC236}">
                <a16:creationId xmlns:a16="http://schemas.microsoft.com/office/drawing/2014/main" id="{E12D98E4-5F44-6A48-9263-F75DCC217E23}"/>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365C0BE8-9652-764C-BEE5-ACD5714F1CA2}"/>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A82BC122-A107-6949-800A-16A99978496F}"/>
              </a:ext>
            </a:extLst>
          </p:cNvPr>
          <p:cNvSpPr>
            <a:spLocks noGrp="1"/>
          </p:cNvSpPr>
          <p:nvPr>
            <p:ph type="sldNum" sz="quarter" idx="17"/>
          </p:nvPr>
        </p:nvSpPr>
        <p:spPr/>
        <p:txBody>
          <a:bodyPr/>
          <a:lstStyle/>
          <a:p>
            <a:fld id="{23AA811B-2EBD-4900-905E-5BE206449611}" type="slidenum">
              <a:rPr lang="en-US" smtClean="0"/>
              <a:pPr/>
              <a:t>1</a:t>
            </a:fld>
            <a:endParaRPr lang="en-US" dirty="0"/>
          </a:p>
        </p:txBody>
      </p:sp>
      <p:sp>
        <p:nvSpPr>
          <p:cNvPr id="37" name="Text Placeholder 36">
            <a:extLst>
              <a:ext uri="{FF2B5EF4-FFF2-40B4-BE49-F238E27FC236}">
                <a16:creationId xmlns:a16="http://schemas.microsoft.com/office/drawing/2014/main" id="{F0E26EC4-4F8D-4B17-A266-360BA1DB9E6B}"/>
              </a:ext>
            </a:extLst>
          </p:cNvPr>
          <p:cNvSpPr>
            <a:spLocks noGrp="1"/>
          </p:cNvSpPr>
          <p:nvPr>
            <p:ph type="body" sz="quarter" idx="18"/>
          </p:nvPr>
        </p:nvSpPr>
        <p:spPr/>
        <p:txBody>
          <a:bodyPr/>
          <a:lstStyle/>
          <a:p>
            <a:endParaRPr lang="en-US" dirty="0"/>
          </a:p>
        </p:txBody>
      </p:sp>
      <p:sp>
        <p:nvSpPr>
          <p:cNvPr id="33" name="Title 32">
            <a:extLst>
              <a:ext uri="{FF2B5EF4-FFF2-40B4-BE49-F238E27FC236}">
                <a16:creationId xmlns:a16="http://schemas.microsoft.com/office/drawing/2014/main" id="{153062B7-47EC-42C0-8F67-DB157D8D465B}"/>
              </a:ext>
            </a:extLst>
          </p:cNvPr>
          <p:cNvSpPr>
            <a:spLocks noGrp="1"/>
          </p:cNvSpPr>
          <p:nvPr>
            <p:ph type="ctrTitle"/>
          </p:nvPr>
        </p:nvSpPr>
        <p:spPr>
          <a:xfrm>
            <a:off x="576000" y="1374521"/>
            <a:ext cx="8597980" cy="1497600"/>
          </a:xfrm>
        </p:spPr>
        <p:txBody>
          <a:bodyPr/>
          <a:lstStyle/>
          <a:p>
            <a:r>
              <a:rPr lang="en-US" dirty="0"/>
              <a:t>Immigration Strategies for </a:t>
            </a:r>
            <a:r>
              <a:rPr lang="en-US"/>
              <a:t>Immigrant Entrepreneurs</a:t>
            </a:r>
            <a:endParaRPr lang="en-US" dirty="0"/>
          </a:p>
        </p:txBody>
      </p:sp>
      <p:sp>
        <p:nvSpPr>
          <p:cNvPr id="34" name="Subtitle 33">
            <a:extLst>
              <a:ext uri="{FF2B5EF4-FFF2-40B4-BE49-F238E27FC236}">
                <a16:creationId xmlns:a16="http://schemas.microsoft.com/office/drawing/2014/main" id="{5928EDB9-E49E-437A-8DED-6905101B0EBA}"/>
              </a:ext>
            </a:extLst>
          </p:cNvPr>
          <p:cNvSpPr>
            <a:spLocks noGrp="1"/>
          </p:cNvSpPr>
          <p:nvPr>
            <p:ph type="subTitle" idx="1"/>
          </p:nvPr>
        </p:nvSpPr>
        <p:spPr/>
        <p:txBody>
          <a:bodyPr/>
          <a:lstStyle/>
          <a:p>
            <a:r>
              <a:rPr lang="en-US" sz="3000" dirty="0"/>
              <a:t>David J. Kalson, Esq.</a:t>
            </a:r>
            <a:br>
              <a:rPr lang="en-US" sz="3000" dirty="0"/>
            </a:br>
            <a:r>
              <a:rPr lang="en-US" sz="3000" dirty="0"/>
              <a:t>Lawrence M. Lebowitz, Esq.</a:t>
            </a:r>
            <a:br>
              <a:rPr lang="en-US" sz="2500" dirty="0"/>
            </a:br>
            <a:br>
              <a:rPr lang="en-US" sz="2500" dirty="0"/>
            </a:br>
            <a:r>
              <a:rPr lang="en-US" sz="2500" dirty="0"/>
              <a:t>January 23, 2024</a:t>
            </a:r>
          </a:p>
        </p:txBody>
      </p:sp>
      <p:sp>
        <p:nvSpPr>
          <p:cNvPr id="10" name="Text Placeholder 9">
            <a:extLst>
              <a:ext uri="{FF2B5EF4-FFF2-40B4-BE49-F238E27FC236}">
                <a16:creationId xmlns:a16="http://schemas.microsoft.com/office/drawing/2014/main" id="{5015DFE6-D591-E543-A284-568C9B7E9AE4}"/>
              </a:ext>
            </a:extLst>
          </p:cNvPr>
          <p:cNvSpPr>
            <a:spLocks noGrp="1"/>
          </p:cNvSpPr>
          <p:nvPr>
            <p:ph type="body" sz="quarter" idx="19"/>
          </p:nvPr>
        </p:nvSpPr>
        <p:spPr/>
        <p:txBody>
          <a:bodyPr/>
          <a:lstStyle/>
          <a:p>
            <a:r>
              <a:rPr lang="en-US" dirty="0"/>
              <a:t>Grow | Protect | Operate | Finance</a:t>
            </a:r>
            <a:endParaRPr lang="en-US"/>
          </a:p>
        </p:txBody>
      </p:sp>
      <p:pic>
        <p:nvPicPr>
          <p:cNvPr id="13" name="Picture 12">
            <a:extLst>
              <a:ext uri="{FF2B5EF4-FFF2-40B4-BE49-F238E27FC236}">
                <a16:creationId xmlns:a16="http://schemas.microsoft.com/office/drawing/2014/main" id="{8520677E-0101-2671-F7F3-80C313F4B7E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6000" y="456148"/>
            <a:ext cx="1805540" cy="462681"/>
          </a:xfrm>
          <a:prstGeom prst="rect">
            <a:avLst/>
          </a:prstGeom>
        </p:spPr>
      </p:pic>
    </p:spTree>
    <p:custDataLst>
      <p:custData r:id="rId1"/>
      <p:custData r:id="rId2"/>
    </p:custDataLst>
    <p:extLst>
      <p:ext uri="{BB962C8B-B14F-4D97-AF65-F5344CB8AC3E}">
        <p14:creationId xmlns:p14="http://schemas.microsoft.com/office/powerpoint/2010/main" val="27513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169F46-7F20-4100-8816-088F203BB520}"/>
              </a:ext>
            </a:extLst>
          </p:cNvPr>
          <p:cNvPicPr>
            <a:picLocks noChangeAspect="1"/>
          </p:cNvPicPr>
          <p:nvPr/>
        </p:nvPicPr>
        <p:blipFill rotWithShape="1">
          <a:blip r:embed="rId2"/>
          <a:srcRect/>
          <a:stretch/>
        </p:blipFill>
        <p:spPr>
          <a:xfrm>
            <a:off x="1891506" y="1148400"/>
            <a:ext cx="8408987" cy="5223960"/>
          </a:xfrm>
          <a:prstGeom prst="rect">
            <a:avLst/>
          </a:prstGeom>
          <a:ln>
            <a:noFill/>
          </a:ln>
          <a:effectLst>
            <a:softEdge rad="112500"/>
          </a:effectLst>
        </p:spPr>
      </p:pic>
      <p:sp>
        <p:nvSpPr>
          <p:cNvPr id="27650" name="Rectangle 2"/>
          <p:cNvSpPr>
            <a:spLocks noGrp="1"/>
          </p:cNvSpPr>
          <p:nvPr>
            <p:ph type="title"/>
          </p:nvPr>
        </p:nvSpPr>
        <p:spPr/>
        <p:txBody>
          <a:bodyPr/>
          <a:lstStyle/>
          <a:p>
            <a:r>
              <a:rPr lang="en-US" altLang="en-US" b="1" dirty="0"/>
              <a:t>Entrepreneurial Visa Status/Options</a:t>
            </a:r>
          </a:p>
        </p:txBody>
      </p:sp>
      <p:sp>
        <p:nvSpPr>
          <p:cNvPr id="3" name="Slide Number Placeholder 2">
            <a:extLst>
              <a:ext uri="{FF2B5EF4-FFF2-40B4-BE49-F238E27FC236}">
                <a16:creationId xmlns:a16="http://schemas.microsoft.com/office/drawing/2014/main" id="{1F89C834-0391-4BD1-9A93-C4518B977397}"/>
              </a:ext>
            </a:extLst>
          </p:cNvPr>
          <p:cNvSpPr>
            <a:spLocks noGrp="1"/>
          </p:cNvSpPr>
          <p:nvPr>
            <p:ph type="sldNum" sz="quarter" idx="16"/>
          </p:nvPr>
        </p:nvSpPr>
        <p:spPr/>
        <p:txBody>
          <a:bodyPr/>
          <a:lstStyle/>
          <a:p>
            <a:fld id="{D34DACC3-9742-4940-92E6-4CAB853A3218}" type="slidenum">
              <a:rPr lang="en-GB" noProof="0" smtClean="0"/>
              <a:pPr/>
              <a:t>10</a:t>
            </a:fld>
            <a:endParaRPr lang="en-GB"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FF0916-1568-4907-B6F9-C5B9D0143B8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49302" y="1601287"/>
            <a:ext cx="8293395" cy="45174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1E917AF-73D0-4252-9176-B434694DFF2A}"/>
              </a:ext>
            </a:extLst>
          </p:cNvPr>
          <p:cNvSpPr>
            <a:spLocks noGrp="1"/>
          </p:cNvSpPr>
          <p:nvPr>
            <p:ph type="title"/>
          </p:nvPr>
        </p:nvSpPr>
        <p:spPr/>
        <p:txBody>
          <a:bodyPr/>
          <a:lstStyle/>
          <a:p>
            <a:r>
              <a:rPr lang="en-US" dirty="0"/>
              <a:t>Impact of President/Administration on Immigration</a:t>
            </a:r>
          </a:p>
        </p:txBody>
      </p:sp>
      <p:graphicFrame>
        <p:nvGraphicFramePr>
          <p:cNvPr id="8" name="Content Placeholder 7">
            <a:extLst>
              <a:ext uri="{FF2B5EF4-FFF2-40B4-BE49-F238E27FC236}">
                <a16:creationId xmlns:a16="http://schemas.microsoft.com/office/drawing/2014/main" id="{546F1058-9B95-4C73-B1C8-E73D4C319FB1}"/>
              </a:ext>
            </a:extLst>
          </p:cNvPr>
          <p:cNvGraphicFramePr>
            <a:graphicFrameLocks noGrp="1"/>
          </p:cNvGraphicFramePr>
          <p:nvPr>
            <p:ph idx="1"/>
            <p:extLst>
              <p:ext uri="{D42A27DB-BD31-4B8C-83A1-F6EECF244321}">
                <p14:modId xmlns:p14="http://schemas.microsoft.com/office/powerpoint/2010/main" val="2273481482"/>
              </p:ext>
            </p:extLst>
          </p:nvPr>
        </p:nvGraphicFramePr>
        <p:xfrm>
          <a:off x="576000" y="1727200"/>
          <a:ext cx="11041200" cy="426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C11D4247-530C-449D-914C-5FE544FDB72E}"/>
              </a:ext>
            </a:extLst>
          </p:cNvPr>
          <p:cNvSpPr>
            <a:spLocks noGrp="1"/>
          </p:cNvSpPr>
          <p:nvPr>
            <p:ph type="sldNum" sz="quarter" idx="16"/>
          </p:nvPr>
        </p:nvSpPr>
        <p:spPr/>
        <p:txBody>
          <a:bodyPr/>
          <a:lstStyle/>
          <a:p>
            <a:fld id="{23AA811B-2EBD-4900-905E-5BE206449611}" type="slidenum">
              <a:rPr lang="en-GB" smtClean="0"/>
              <a:pPr/>
              <a:t>11</a:t>
            </a:fld>
            <a:endParaRPr lang="en-GB" dirty="0"/>
          </a:p>
        </p:txBody>
      </p:sp>
    </p:spTree>
    <p:extLst>
      <p:ext uri="{BB962C8B-B14F-4D97-AF65-F5344CB8AC3E}">
        <p14:creationId xmlns:p14="http://schemas.microsoft.com/office/powerpoint/2010/main" val="313199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id="{2D6E6FE0-5BFC-4A59-A1F2-D41563627948}"/>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t="3485" b="3485"/>
          <a:stretch/>
        </p:blipFill>
        <p:spPr>
          <a:xfrm>
            <a:off x="6896100" y="1972798"/>
            <a:ext cx="2571934" cy="2571933"/>
          </a:xfrm>
        </p:spPr>
      </p:pic>
      <p:pic>
        <p:nvPicPr>
          <p:cNvPr id="6" name="Picture Placeholder 2">
            <a:extLst>
              <a:ext uri="{FF2B5EF4-FFF2-40B4-BE49-F238E27FC236}">
                <a16:creationId xmlns:a16="http://schemas.microsoft.com/office/drawing/2014/main" id="{CFED161A-FA3A-CD20-6CAD-C9312BCCC1F2}"/>
              </a:ext>
            </a:extLst>
          </p:cNvPr>
          <p:cNvPicPr>
            <a:picLocks noGrp="1" noChangeAspect="1"/>
          </p:cNvPicPr>
          <p:nvPr>
            <p:ph type="pic" sz="quarter" idx="220"/>
          </p:nvPr>
        </p:nvPicPr>
        <p:blipFill rotWithShape="1">
          <a:blip r:embed="rId3">
            <a:extLst>
              <a:ext uri="{28A0092B-C50C-407E-A947-70E740481C1C}">
                <a14:useLocalDpi xmlns:a14="http://schemas.microsoft.com/office/drawing/2010/main" val="0"/>
              </a:ext>
            </a:extLst>
          </a:blip>
          <a:srcRect b="16574"/>
          <a:stretch/>
        </p:blipFill>
        <p:spPr>
          <a:xfrm>
            <a:off x="2579914" y="1972797"/>
            <a:ext cx="2575398" cy="2571934"/>
          </a:xfrm>
        </p:spPr>
      </p:pic>
      <p:sp>
        <p:nvSpPr>
          <p:cNvPr id="5" name="Title 4">
            <a:extLst>
              <a:ext uri="{FF2B5EF4-FFF2-40B4-BE49-F238E27FC236}">
                <a16:creationId xmlns:a16="http://schemas.microsoft.com/office/drawing/2014/main" id="{FF193D60-DAC4-4F3E-8E92-82E53ECE2B6B}"/>
              </a:ext>
            </a:extLst>
          </p:cNvPr>
          <p:cNvSpPr>
            <a:spLocks noGrp="1"/>
          </p:cNvSpPr>
          <p:nvPr>
            <p:ph type="title"/>
          </p:nvPr>
        </p:nvSpPr>
        <p:spPr/>
        <p:txBody>
          <a:bodyPr/>
          <a:lstStyle/>
          <a:p>
            <a:r>
              <a:rPr lang="en-US" dirty="0"/>
              <a:t>Questions?</a:t>
            </a:r>
          </a:p>
        </p:txBody>
      </p:sp>
      <p:sp>
        <p:nvSpPr>
          <p:cNvPr id="10" name="Slide Number Placeholder 9">
            <a:extLst>
              <a:ext uri="{FF2B5EF4-FFF2-40B4-BE49-F238E27FC236}">
                <a16:creationId xmlns:a16="http://schemas.microsoft.com/office/drawing/2014/main" id="{F2A765DD-21AC-43BC-B996-4FE706E02E40}"/>
              </a:ext>
            </a:extLst>
          </p:cNvPr>
          <p:cNvSpPr>
            <a:spLocks noGrp="1"/>
          </p:cNvSpPr>
          <p:nvPr>
            <p:ph type="sldNum" sz="quarter" idx="224"/>
          </p:nvPr>
        </p:nvSpPr>
        <p:spPr/>
        <p:txBody>
          <a:bodyPr/>
          <a:lstStyle/>
          <a:p>
            <a:fld id="{23AA811B-2EBD-4900-905E-5BE206449611}" type="slidenum">
              <a:rPr lang="en-US" smtClean="0"/>
              <a:pPr/>
              <a:t>12</a:t>
            </a:fld>
            <a:endParaRPr lang="en-US" dirty="0"/>
          </a:p>
        </p:txBody>
      </p:sp>
      <p:sp>
        <p:nvSpPr>
          <p:cNvPr id="16" name="TextBox 15">
            <a:extLst>
              <a:ext uri="{FF2B5EF4-FFF2-40B4-BE49-F238E27FC236}">
                <a16:creationId xmlns:a16="http://schemas.microsoft.com/office/drawing/2014/main" id="{D3694E6E-BD05-456B-95BD-3B9D82B0224A}"/>
              </a:ext>
            </a:extLst>
          </p:cNvPr>
          <p:cNvSpPr txBox="1"/>
          <p:nvPr/>
        </p:nvSpPr>
        <p:spPr>
          <a:xfrm>
            <a:off x="6836763" y="4877360"/>
            <a:ext cx="2690608" cy="984885"/>
          </a:xfrm>
          <a:prstGeom prst="rect">
            <a:avLst/>
          </a:prstGeom>
          <a:noFill/>
        </p:spPr>
        <p:txBody>
          <a:bodyPr wrap="none" lIns="0" tIns="0" rIns="0" bIns="0" rtlCol="0">
            <a:spAutoFit/>
          </a:bodyPr>
          <a:lstStyle/>
          <a:p>
            <a:pPr algn="ctr">
              <a:spcAft>
                <a:spcPts val="600"/>
              </a:spcAft>
            </a:pPr>
            <a:r>
              <a:rPr lang="en-US" sz="1600" b="1" dirty="0">
                <a:solidFill>
                  <a:schemeClr val="accent1"/>
                </a:solidFill>
              </a:rPr>
              <a:t>Lawrence M. Lebowitz</a:t>
            </a:r>
            <a:br>
              <a:rPr lang="en-US" sz="1600" dirty="0">
                <a:solidFill>
                  <a:schemeClr val="tx2"/>
                </a:solidFill>
              </a:rPr>
            </a:br>
            <a:r>
              <a:rPr lang="en-US" sz="1600" dirty="0">
                <a:solidFill>
                  <a:schemeClr val="tx2"/>
                </a:solidFill>
              </a:rPr>
              <a:t>Shareholder</a:t>
            </a:r>
            <a:br>
              <a:rPr lang="en-US" sz="1600" dirty="0">
                <a:solidFill>
                  <a:schemeClr val="tx2"/>
                </a:solidFill>
              </a:rPr>
            </a:br>
            <a:r>
              <a:rPr lang="en-US" sz="1600" dirty="0">
                <a:solidFill>
                  <a:schemeClr val="tx2"/>
                </a:solidFill>
              </a:rPr>
              <a:t>+1 412 297 4979</a:t>
            </a:r>
            <a:br>
              <a:rPr lang="en-US" sz="1600" dirty="0">
                <a:solidFill>
                  <a:schemeClr val="tx2"/>
                </a:solidFill>
              </a:rPr>
            </a:br>
            <a:r>
              <a:rPr lang="en-US" sz="1600" dirty="0">
                <a:solidFill>
                  <a:schemeClr val="tx2"/>
                </a:solidFill>
                <a:hlinkClick r:id="rId4"/>
              </a:rPr>
              <a:t>larry.Lebowitz@dentons.com</a:t>
            </a:r>
            <a:r>
              <a:rPr lang="en-US" sz="1600" dirty="0">
                <a:solidFill>
                  <a:schemeClr val="tx2"/>
                </a:solidFill>
              </a:rPr>
              <a:t> </a:t>
            </a:r>
          </a:p>
        </p:txBody>
      </p:sp>
      <p:sp>
        <p:nvSpPr>
          <p:cNvPr id="17" name="TextBox 16">
            <a:extLst>
              <a:ext uri="{FF2B5EF4-FFF2-40B4-BE49-F238E27FC236}">
                <a16:creationId xmlns:a16="http://schemas.microsoft.com/office/drawing/2014/main" id="{5BD66997-016C-42C9-A25A-C177F84DF013}"/>
              </a:ext>
            </a:extLst>
          </p:cNvPr>
          <p:cNvSpPr txBox="1"/>
          <p:nvPr/>
        </p:nvSpPr>
        <p:spPr>
          <a:xfrm>
            <a:off x="2583378" y="4873536"/>
            <a:ext cx="2636940" cy="984885"/>
          </a:xfrm>
          <a:prstGeom prst="rect">
            <a:avLst/>
          </a:prstGeom>
          <a:noFill/>
        </p:spPr>
        <p:txBody>
          <a:bodyPr wrap="none" lIns="0" tIns="0" rIns="0" bIns="0" rtlCol="0">
            <a:spAutoFit/>
          </a:bodyPr>
          <a:lstStyle/>
          <a:p>
            <a:pPr algn="ctr">
              <a:spcAft>
                <a:spcPts val="600"/>
              </a:spcAft>
            </a:pPr>
            <a:r>
              <a:rPr lang="en-US" sz="1600" b="1" dirty="0">
                <a:solidFill>
                  <a:schemeClr val="accent1"/>
                </a:solidFill>
              </a:rPr>
              <a:t>David J. Kalson</a:t>
            </a:r>
            <a:br>
              <a:rPr lang="en-US" sz="1600" dirty="0">
                <a:solidFill>
                  <a:schemeClr val="tx2"/>
                </a:solidFill>
              </a:rPr>
            </a:br>
            <a:r>
              <a:rPr lang="en-US" sz="1600" dirty="0">
                <a:solidFill>
                  <a:schemeClr val="tx2"/>
                </a:solidFill>
              </a:rPr>
              <a:t>Shareholder</a:t>
            </a:r>
            <a:br>
              <a:rPr lang="en-US" sz="1600" dirty="0">
                <a:solidFill>
                  <a:schemeClr val="tx2"/>
                </a:solidFill>
              </a:rPr>
            </a:br>
            <a:r>
              <a:rPr lang="en-US" sz="1600" dirty="0">
                <a:solidFill>
                  <a:schemeClr val="tx2"/>
                </a:solidFill>
              </a:rPr>
              <a:t>+1 412 297 4975</a:t>
            </a:r>
            <a:br>
              <a:rPr lang="en-US" sz="1600" dirty="0">
                <a:solidFill>
                  <a:schemeClr val="tx2"/>
                </a:solidFill>
              </a:rPr>
            </a:br>
            <a:r>
              <a:rPr lang="en-US" sz="1600" dirty="0">
                <a:solidFill>
                  <a:schemeClr val="tx2"/>
                </a:solidFill>
                <a:hlinkClick r:id="rId5"/>
              </a:rPr>
              <a:t>david.kalson@dentons.com</a:t>
            </a:r>
            <a:r>
              <a:rPr lang="en-US" sz="1600" dirty="0">
                <a:solidFill>
                  <a:schemeClr val="tx2"/>
                </a:solidFill>
              </a:rPr>
              <a:t>  </a:t>
            </a:r>
          </a:p>
        </p:txBody>
      </p:sp>
    </p:spTree>
    <p:extLst>
      <p:ext uri="{BB962C8B-B14F-4D97-AF65-F5344CB8AC3E}">
        <p14:creationId xmlns:p14="http://schemas.microsoft.com/office/powerpoint/2010/main" val="268650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B0CEFB-A18A-DD44-86C0-67A57BB78361}"/>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94243E91-CB64-2343-9492-19FC0C0A6343}"/>
              </a:ext>
            </a:extLst>
          </p:cNvPr>
          <p:cNvSpPr>
            <a:spLocks noGrp="1"/>
          </p:cNvSpPr>
          <p:nvPr>
            <p:ph type="sldNum" sz="quarter" idx="17"/>
          </p:nvPr>
        </p:nvSpPr>
        <p:spPr/>
      </p:sp>
      <p:sp>
        <p:nvSpPr>
          <p:cNvPr id="4" name="Date Placeholder 3">
            <a:extLst>
              <a:ext uri="{FF2B5EF4-FFF2-40B4-BE49-F238E27FC236}">
                <a16:creationId xmlns:a16="http://schemas.microsoft.com/office/drawing/2014/main" id="{F339AB6E-816A-3340-B860-C58DF4D4A30F}"/>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noFill/>
              <a:effectLst/>
              <a:uLnTx/>
              <a:uFillTx/>
              <a:latin typeface="Arial"/>
              <a:ea typeface="+mn-ea"/>
              <a:cs typeface="+mn-cs"/>
            </a:endParaRPr>
          </a:p>
        </p:txBody>
      </p:sp>
      <p:sp>
        <p:nvSpPr>
          <p:cNvPr id="5" name="Title 4">
            <a:extLst>
              <a:ext uri="{FF2B5EF4-FFF2-40B4-BE49-F238E27FC236}">
                <a16:creationId xmlns:a16="http://schemas.microsoft.com/office/drawing/2014/main" id="{0BE32E78-2AEF-444D-AA7E-6885CD44CBD5}"/>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6C7C1EFA-EC1B-9B4D-A000-38A1A844F6F8}"/>
              </a:ext>
            </a:extLst>
          </p:cNvPr>
          <p:cNvSpPr>
            <a:spLocks noGrp="1"/>
          </p:cNvSpPr>
          <p:nvPr>
            <p:ph type="body" sz="quarter" idx="18"/>
          </p:nvPr>
        </p:nvSpPr>
        <p:spPr/>
        <p:txBody>
          <a:bodyPr/>
          <a:lstStyle/>
          <a:p>
            <a:pPr lvl="0"/>
            <a:r>
              <a:rPr lang="en-US" dirty="0">
                <a:solidFill>
                  <a:schemeClr val="tx1"/>
                </a:solidFill>
              </a:rPr>
              <a:t>Across over 80 countries, Dentons helps you grow, protect, operate and finance your organization by providing uniquely global and deeply local legal solutions. Polycentric, purpose-driven and committed to inclusion, diversity, equity and sustainability, we focus on what matters most to you</a:t>
            </a:r>
            <a:r>
              <a:rPr lang="en-GB" dirty="0">
                <a:solidFill>
                  <a:schemeClr val="tx1"/>
                </a:solidFill>
              </a:rPr>
              <a:t>. </a:t>
            </a:r>
            <a:r>
              <a:rPr lang="en-GB" dirty="0" err="1">
                <a:solidFill>
                  <a:schemeClr val="tx1"/>
                </a:solidFill>
              </a:rPr>
              <a:t>www.dentons.com</a:t>
            </a:r>
            <a:r>
              <a:rPr lang="en-GB" dirty="0">
                <a:solidFill>
                  <a:schemeClr val="tx1"/>
                </a:solidFill>
              </a:rPr>
              <a:t>.</a:t>
            </a:r>
          </a:p>
        </p:txBody>
      </p:sp>
    </p:spTree>
    <p:custDataLst>
      <p:custData r:id="rId1"/>
    </p:custDataLst>
    <p:extLst>
      <p:ext uri="{BB962C8B-B14F-4D97-AF65-F5344CB8AC3E}">
        <p14:creationId xmlns:p14="http://schemas.microsoft.com/office/powerpoint/2010/main" val="379253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665A8934-AF48-F8F6-C626-197DA95798B3}"/>
              </a:ext>
            </a:extLst>
          </p:cNvPr>
          <p:cNvPicPr>
            <a:picLocks noChangeAspect="1"/>
          </p:cNvPicPr>
          <p:nvPr/>
        </p:nvPicPr>
        <p:blipFill rotWithShape="1">
          <a:blip r:embed="rId3">
            <a:extLst>
              <a:ext uri="{28A0092B-C50C-407E-A947-70E740481C1C}">
                <a14:useLocalDpi xmlns:a14="http://schemas.microsoft.com/office/drawing/2010/main" val="0"/>
              </a:ext>
            </a:extLst>
          </a:blip>
          <a:srcRect t="13266"/>
          <a:stretch/>
        </p:blipFill>
        <p:spPr>
          <a:xfrm>
            <a:off x="127812" y="1529262"/>
            <a:ext cx="8724831" cy="4939938"/>
          </a:xfrm>
          <a:prstGeom prst="rect">
            <a:avLst/>
          </a:prstGeom>
        </p:spPr>
      </p:pic>
      <p:pic>
        <p:nvPicPr>
          <p:cNvPr id="9" name="Picture 8">
            <a:extLst>
              <a:ext uri="{FF2B5EF4-FFF2-40B4-BE49-F238E27FC236}">
                <a16:creationId xmlns:a16="http://schemas.microsoft.com/office/drawing/2014/main" id="{12E87C3C-7BEF-5E3F-366D-8D0832EC162E}"/>
              </a:ext>
            </a:extLst>
          </p:cNvPr>
          <p:cNvPicPr>
            <a:picLocks noChangeAspect="1"/>
          </p:cNvPicPr>
          <p:nvPr/>
        </p:nvPicPr>
        <p:blipFill rotWithShape="1">
          <a:blip r:embed="rId4"/>
          <a:srcRect l="8215" t="4220" r="7709"/>
          <a:stretch/>
        </p:blipFill>
        <p:spPr>
          <a:xfrm>
            <a:off x="8963767" y="0"/>
            <a:ext cx="3228234" cy="6858000"/>
          </a:xfrm>
          <a:prstGeom prst="rect">
            <a:avLst/>
          </a:prstGeom>
        </p:spPr>
      </p:pic>
      <p:sp>
        <p:nvSpPr>
          <p:cNvPr id="10" name="Title 1">
            <a:extLst>
              <a:ext uri="{FF2B5EF4-FFF2-40B4-BE49-F238E27FC236}">
                <a16:creationId xmlns:a16="http://schemas.microsoft.com/office/drawing/2014/main" id="{2A6E6C68-D3CC-1B43-A7DA-08DD3FE27011}"/>
              </a:ext>
            </a:extLst>
          </p:cNvPr>
          <p:cNvSpPr>
            <a:spLocks noGrp="1"/>
          </p:cNvSpPr>
          <p:nvPr>
            <p:ph type="title"/>
          </p:nvPr>
        </p:nvSpPr>
        <p:spPr>
          <a:xfrm>
            <a:off x="576000" y="576000"/>
            <a:ext cx="11041200" cy="460800"/>
          </a:xfrm>
        </p:spPr>
        <p:txBody>
          <a:bodyPr/>
          <a:lstStyle/>
          <a:p>
            <a:r>
              <a:rPr lang="en-US" dirty="0"/>
              <a:t>Dentons’ Global Presence</a:t>
            </a:r>
          </a:p>
        </p:txBody>
      </p:sp>
      <p:sp>
        <p:nvSpPr>
          <p:cNvPr id="11" name="Slide Number Placeholder 7">
            <a:extLst>
              <a:ext uri="{FF2B5EF4-FFF2-40B4-BE49-F238E27FC236}">
                <a16:creationId xmlns:a16="http://schemas.microsoft.com/office/drawing/2014/main" id="{6CA1A8FD-10C2-2640-A37D-81400089B3DA}"/>
              </a:ext>
            </a:extLst>
          </p:cNvPr>
          <p:cNvSpPr>
            <a:spLocks noGrp="1"/>
          </p:cNvSpPr>
          <p:nvPr>
            <p:ph type="sldNum" sz="quarter" idx="16"/>
          </p:nvPr>
        </p:nvSpPr>
        <p:spPr>
          <a:xfrm>
            <a:off x="10961688" y="6469200"/>
            <a:ext cx="655512" cy="180000"/>
          </a:xfrm>
        </p:spPr>
        <p:txBody>
          <a:bodyPr/>
          <a:lstStyle/>
          <a:p>
            <a:fld id="{23AA811B-2EBD-4900-905E-5BE206449611}" type="slidenum">
              <a:rPr lang="en-US"/>
              <a:pPr/>
              <a:t>2</a:t>
            </a:fld>
            <a:endParaRPr lang="en-US" dirty="0"/>
          </a:p>
        </p:txBody>
      </p:sp>
      <p:sp>
        <p:nvSpPr>
          <p:cNvPr id="17" name="Text Placeholder 4">
            <a:extLst>
              <a:ext uri="{FF2B5EF4-FFF2-40B4-BE49-F238E27FC236}">
                <a16:creationId xmlns:a16="http://schemas.microsoft.com/office/drawing/2014/main" id="{59ACFF30-6D5B-074F-9142-A5582F982371}"/>
              </a:ext>
            </a:extLst>
          </p:cNvPr>
          <p:cNvSpPr>
            <a:spLocks noGrp="1"/>
          </p:cNvSpPr>
          <p:nvPr>
            <p:ph type="body" sz="quarter" idx="233"/>
          </p:nvPr>
        </p:nvSpPr>
        <p:spPr>
          <a:xfrm>
            <a:off x="390191" y="6173394"/>
            <a:ext cx="8063019" cy="288000"/>
          </a:xfrm>
        </p:spPr>
        <p:txBody>
          <a:bodyPr/>
          <a:lstStyle/>
          <a:p>
            <a:r>
              <a:rPr lang="en-GB" dirty="0"/>
              <a:t>*Map and figures include combinations approved and announced in 2023</a:t>
            </a:r>
          </a:p>
        </p:txBody>
      </p:sp>
      <p:pic>
        <p:nvPicPr>
          <p:cNvPr id="28" name="Picture 27" descr="Icon&#10;&#10;Description automatically generated">
            <a:extLst>
              <a:ext uri="{FF2B5EF4-FFF2-40B4-BE49-F238E27FC236}">
                <a16:creationId xmlns:a16="http://schemas.microsoft.com/office/drawing/2014/main" id="{B98E16DA-90A8-B7EE-4A10-776B347EE34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08207" y="4880144"/>
            <a:ext cx="1371600" cy="1401856"/>
          </a:xfrm>
          <a:prstGeom prst="rect">
            <a:avLst/>
          </a:prstGeom>
        </p:spPr>
      </p:pic>
      <p:pic>
        <p:nvPicPr>
          <p:cNvPr id="14" name="Picture 13">
            <a:extLst>
              <a:ext uri="{FF2B5EF4-FFF2-40B4-BE49-F238E27FC236}">
                <a16:creationId xmlns:a16="http://schemas.microsoft.com/office/drawing/2014/main" id="{200BDC86-17AC-B0BA-E465-08580A51F9F3}"/>
              </a:ext>
            </a:extLst>
          </p:cNvPr>
          <p:cNvPicPr>
            <a:picLocks noChangeAspect="1"/>
          </p:cNvPicPr>
          <p:nvPr/>
        </p:nvPicPr>
        <p:blipFill rotWithShape="1">
          <a:blip r:embed="rId6"/>
          <a:srcRect/>
          <a:stretch/>
        </p:blipFill>
        <p:spPr>
          <a:xfrm>
            <a:off x="390191" y="1235254"/>
            <a:ext cx="1197864" cy="1197864"/>
          </a:xfrm>
          <a:prstGeom prst="rect">
            <a:avLst/>
          </a:prstGeom>
        </p:spPr>
      </p:pic>
    </p:spTree>
    <p:extLst>
      <p:ext uri="{BB962C8B-B14F-4D97-AF65-F5344CB8AC3E}">
        <p14:creationId xmlns:p14="http://schemas.microsoft.com/office/powerpoint/2010/main" val="178729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3B84E-39FC-462B-9CBD-D03233C47851}"/>
              </a:ext>
            </a:extLst>
          </p:cNvPr>
          <p:cNvPicPr>
            <a:picLocks noChangeAspect="1"/>
          </p:cNvPicPr>
          <p:nvPr/>
        </p:nvPicPr>
        <p:blipFill rotWithShape="1">
          <a:blip r:embed="rId2"/>
          <a:srcRect/>
          <a:stretch/>
        </p:blipFill>
        <p:spPr>
          <a:xfrm>
            <a:off x="1821657" y="1148400"/>
            <a:ext cx="8547101" cy="5282120"/>
          </a:xfrm>
          <a:prstGeom prst="rect">
            <a:avLst/>
          </a:prstGeom>
        </p:spPr>
      </p:pic>
      <p:graphicFrame>
        <p:nvGraphicFramePr>
          <p:cNvPr id="4" name="Content Placeholder 3">
            <a:extLst>
              <a:ext uri="{FF2B5EF4-FFF2-40B4-BE49-F238E27FC236}">
                <a16:creationId xmlns:a16="http://schemas.microsoft.com/office/drawing/2014/main" id="{06A7464D-798E-4D21-9874-37E021FBD883}"/>
              </a:ext>
            </a:extLst>
          </p:cNvPr>
          <p:cNvGraphicFramePr>
            <a:graphicFrameLocks noGrp="1"/>
          </p:cNvGraphicFramePr>
          <p:nvPr>
            <p:ph sz="quarter" idx="13"/>
          </p:nvPr>
        </p:nvGraphicFramePr>
        <p:xfrm>
          <a:off x="1890715" y="1350199"/>
          <a:ext cx="8408987"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 name="Rectangle 2"/>
          <p:cNvSpPr>
            <a:spLocks noGrp="1"/>
          </p:cNvSpPr>
          <p:nvPr>
            <p:ph type="title"/>
          </p:nvPr>
        </p:nvSpPr>
        <p:spPr/>
        <p:txBody>
          <a:bodyPr/>
          <a:lstStyle/>
          <a:p>
            <a:r>
              <a:rPr lang="en-US" altLang="en-US" b="1" dirty="0"/>
              <a:t>Foreign Students (F-1 Visa)</a:t>
            </a:r>
          </a:p>
        </p:txBody>
      </p:sp>
      <p:sp>
        <p:nvSpPr>
          <p:cNvPr id="3" name="Slide Number Placeholder 2">
            <a:extLst>
              <a:ext uri="{FF2B5EF4-FFF2-40B4-BE49-F238E27FC236}">
                <a16:creationId xmlns:a16="http://schemas.microsoft.com/office/drawing/2014/main" id="{A7B81005-9714-4BA8-B0A6-19F345FF75F9}"/>
              </a:ext>
            </a:extLst>
          </p:cNvPr>
          <p:cNvSpPr>
            <a:spLocks noGrp="1"/>
          </p:cNvSpPr>
          <p:nvPr>
            <p:ph type="sldNum" sz="quarter" idx="16"/>
          </p:nvPr>
        </p:nvSpPr>
        <p:spPr/>
        <p:txBody>
          <a:bodyPr/>
          <a:lstStyle/>
          <a:p>
            <a:fld id="{D34DACC3-9742-4940-92E6-4CAB853A3218}" type="slidenum">
              <a:rPr lang="en-GB" noProof="0" smtClean="0"/>
              <a:pPr/>
              <a:t>3</a:t>
            </a:fld>
            <a:endParaRPr lang="en-GB"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00C0A3F-51F5-40D4-8ECE-2EDB37FE919E}"/>
              </a:ext>
            </a:extLst>
          </p:cNvPr>
          <p:cNvGraphicFramePr>
            <a:graphicFrameLocks noGrp="1"/>
          </p:cNvGraphicFramePr>
          <p:nvPr>
            <p:ph sz="quarter" idx="13"/>
            <p:extLst>
              <p:ext uri="{D42A27DB-BD31-4B8C-83A1-F6EECF244321}">
                <p14:modId xmlns:p14="http://schemas.microsoft.com/office/powerpoint/2010/main" val="1482482191"/>
              </p:ext>
            </p:extLst>
          </p:nvPr>
        </p:nvGraphicFramePr>
        <p:xfrm>
          <a:off x="1890715" y="1350199"/>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Title 1"/>
          <p:cNvSpPr>
            <a:spLocks noGrp="1"/>
          </p:cNvSpPr>
          <p:nvPr>
            <p:ph type="title"/>
          </p:nvPr>
        </p:nvSpPr>
        <p:spPr/>
        <p:txBody>
          <a:bodyPr/>
          <a:lstStyle/>
          <a:p>
            <a:pPr eaLnBrk="1" hangingPunct="1"/>
            <a:r>
              <a:rPr lang="en-US" altLang="en-US" b="1" dirty="0"/>
              <a:t>H-1B “Specialty Occupation” Visas</a:t>
            </a:r>
          </a:p>
        </p:txBody>
      </p:sp>
      <p:sp>
        <p:nvSpPr>
          <p:cNvPr id="3" name="Slide Number Placeholder 2">
            <a:extLst>
              <a:ext uri="{FF2B5EF4-FFF2-40B4-BE49-F238E27FC236}">
                <a16:creationId xmlns:a16="http://schemas.microsoft.com/office/drawing/2014/main" id="{F44ED245-FB39-4CEE-AFD1-489700AAD0DF}"/>
              </a:ext>
            </a:extLst>
          </p:cNvPr>
          <p:cNvSpPr>
            <a:spLocks noGrp="1"/>
          </p:cNvSpPr>
          <p:nvPr>
            <p:ph type="sldNum" sz="quarter" idx="16"/>
          </p:nvPr>
        </p:nvSpPr>
        <p:spPr/>
        <p:txBody>
          <a:bodyPr/>
          <a:lstStyle/>
          <a:p>
            <a:fld id="{D34DACC3-9742-4940-92E6-4CAB853A3218}" type="slidenum">
              <a:rPr lang="en-GB" noProof="0" smtClean="0"/>
              <a:pPr/>
              <a:t>4</a:t>
            </a:fld>
            <a:endParaRPr lang="en-GB"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A392D1-D190-405D-B586-57C47FD734A1}"/>
              </a:ext>
            </a:extLst>
          </p:cNvPr>
          <p:cNvGraphicFramePr>
            <a:graphicFrameLocks noGrp="1"/>
          </p:cNvGraphicFramePr>
          <p:nvPr>
            <p:ph sz="quarter" idx="13"/>
          </p:nvPr>
        </p:nvGraphicFramePr>
        <p:xfrm>
          <a:off x="1890715" y="1600200"/>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2" name="Rectangle 2"/>
          <p:cNvSpPr>
            <a:spLocks noGrp="1"/>
          </p:cNvSpPr>
          <p:nvPr>
            <p:ph type="title"/>
          </p:nvPr>
        </p:nvSpPr>
        <p:spPr/>
        <p:txBody>
          <a:bodyPr/>
          <a:lstStyle/>
          <a:p>
            <a:r>
              <a:rPr lang="pt-BR" altLang="en-US" b="1" dirty="0"/>
              <a:t>E-2 “Treaty Investor” Visa</a:t>
            </a:r>
            <a:endParaRPr lang="en-US" altLang="en-US" b="1" dirty="0"/>
          </a:p>
        </p:txBody>
      </p:sp>
      <p:sp>
        <p:nvSpPr>
          <p:cNvPr id="3" name="Slide Number Placeholder 2">
            <a:extLst>
              <a:ext uri="{FF2B5EF4-FFF2-40B4-BE49-F238E27FC236}">
                <a16:creationId xmlns:a16="http://schemas.microsoft.com/office/drawing/2014/main" id="{51EBBBA4-AB90-43A2-AB1F-F519F1AE7071}"/>
              </a:ext>
            </a:extLst>
          </p:cNvPr>
          <p:cNvSpPr>
            <a:spLocks noGrp="1"/>
          </p:cNvSpPr>
          <p:nvPr>
            <p:ph type="sldNum" sz="quarter" idx="16"/>
          </p:nvPr>
        </p:nvSpPr>
        <p:spPr/>
        <p:txBody>
          <a:bodyPr/>
          <a:lstStyle/>
          <a:p>
            <a:fld id="{D34DACC3-9742-4940-92E6-4CAB853A3218}" type="slidenum">
              <a:rPr lang="en-GB" noProof="0" smtClean="0"/>
              <a:pPr/>
              <a:t>5</a:t>
            </a:fld>
            <a:endParaRPr lang="en-GB"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31A546C-0CF4-4B85-9C5E-0DD07BA1A1C8}"/>
              </a:ext>
            </a:extLst>
          </p:cNvPr>
          <p:cNvGraphicFramePr>
            <a:graphicFrameLocks noGrp="1"/>
          </p:cNvGraphicFramePr>
          <p:nvPr>
            <p:ph sz="quarter" idx="13"/>
          </p:nvPr>
        </p:nvGraphicFramePr>
        <p:xfrm>
          <a:off x="1694771" y="1536280"/>
          <a:ext cx="323373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0" name="Rectangle 2"/>
          <p:cNvSpPr>
            <a:spLocks noGrp="1"/>
          </p:cNvSpPr>
          <p:nvPr>
            <p:ph type="title"/>
          </p:nvPr>
        </p:nvSpPr>
        <p:spPr/>
        <p:txBody>
          <a:bodyPr/>
          <a:lstStyle/>
          <a:p>
            <a:r>
              <a:rPr lang="en-US" altLang="en-US" b="1" dirty="0"/>
              <a:t>Other Potential Nonimmigrant (Temporary) Visa Categories</a:t>
            </a:r>
          </a:p>
        </p:txBody>
      </p:sp>
      <p:sp>
        <p:nvSpPr>
          <p:cNvPr id="3" name="Slide Number Placeholder 2">
            <a:extLst>
              <a:ext uri="{FF2B5EF4-FFF2-40B4-BE49-F238E27FC236}">
                <a16:creationId xmlns:a16="http://schemas.microsoft.com/office/drawing/2014/main" id="{01491FC1-D09C-4021-9385-81DE06014AA1}"/>
              </a:ext>
            </a:extLst>
          </p:cNvPr>
          <p:cNvSpPr>
            <a:spLocks noGrp="1"/>
          </p:cNvSpPr>
          <p:nvPr>
            <p:ph type="sldNum" sz="quarter" idx="16"/>
          </p:nvPr>
        </p:nvSpPr>
        <p:spPr/>
        <p:txBody>
          <a:bodyPr/>
          <a:lstStyle/>
          <a:p>
            <a:fld id="{D34DACC3-9742-4940-92E6-4CAB853A3218}" type="slidenum">
              <a:rPr lang="en-GB" noProof="0" smtClean="0"/>
              <a:pPr/>
              <a:t>6</a:t>
            </a:fld>
            <a:endParaRPr lang="en-GB" noProof="0" dirty="0"/>
          </a:p>
        </p:txBody>
      </p:sp>
      <p:pic>
        <p:nvPicPr>
          <p:cNvPr id="5" name="Picture 4">
            <a:extLst>
              <a:ext uri="{FF2B5EF4-FFF2-40B4-BE49-F238E27FC236}">
                <a16:creationId xmlns:a16="http://schemas.microsoft.com/office/drawing/2014/main" id="{0F9D32C2-B00C-4A7B-AC4B-891FC0882FED}"/>
              </a:ext>
            </a:extLst>
          </p:cNvPr>
          <p:cNvPicPr>
            <a:picLocks noChangeAspect="1"/>
          </p:cNvPicPr>
          <p:nvPr/>
        </p:nvPicPr>
        <p:blipFill rotWithShape="1">
          <a:blip r:embed="rId7"/>
          <a:srcRect/>
          <a:stretch/>
        </p:blipFill>
        <p:spPr>
          <a:xfrm>
            <a:off x="5248465" y="1827745"/>
            <a:ext cx="5052822" cy="39890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3F8E6EEC-226E-4D76-9A58-C6BA97476E88}"/>
              </a:ext>
            </a:extLst>
          </p:cNvPr>
          <p:cNvGraphicFramePr>
            <a:graphicFrameLocks noGrp="1"/>
          </p:cNvGraphicFramePr>
          <p:nvPr>
            <p:ph sz="quarter" idx="13"/>
          </p:nvPr>
        </p:nvGraphicFramePr>
        <p:xfrm>
          <a:off x="7497223" y="1143000"/>
          <a:ext cx="3792221"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2" name="Rectangle 2"/>
          <p:cNvSpPr>
            <a:spLocks noGrp="1"/>
          </p:cNvSpPr>
          <p:nvPr>
            <p:ph type="title"/>
          </p:nvPr>
        </p:nvSpPr>
        <p:spPr/>
        <p:txBody>
          <a:bodyPr/>
          <a:lstStyle/>
          <a:p>
            <a:r>
              <a:rPr lang="en-US" altLang="en-US" b="1" dirty="0"/>
              <a:t>Green Cards – General</a:t>
            </a:r>
          </a:p>
        </p:txBody>
      </p:sp>
      <p:sp>
        <p:nvSpPr>
          <p:cNvPr id="3" name="Slide Number Placeholder 2">
            <a:extLst>
              <a:ext uri="{FF2B5EF4-FFF2-40B4-BE49-F238E27FC236}">
                <a16:creationId xmlns:a16="http://schemas.microsoft.com/office/drawing/2014/main" id="{2A09DE13-C990-45A4-90B6-7412E7726CEF}"/>
              </a:ext>
            </a:extLst>
          </p:cNvPr>
          <p:cNvSpPr>
            <a:spLocks noGrp="1"/>
          </p:cNvSpPr>
          <p:nvPr>
            <p:ph type="sldNum" sz="quarter" idx="16"/>
          </p:nvPr>
        </p:nvSpPr>
        <p:spPr/>
        <p:txBody>
          <a:bodyPr/>
          <a:lstStyle/>
          <a:p>
            <a:fld id="{D34DACC3-9742-4940-92E6-4CAB853A3218}" type="slidenum">
              <a:rPr lang="en-GB" noProof="0" smtClean="0"/>
              <a:pPr/>
              <a:t>7</a:t>
            </a:fld>
            <a:endParaRPr lang="en-GB" noProof="0" dirty="0"/>
          </a:p>
        </p:txBody>
      </p:sp>
      <p:pic>
        <p:nvPicPr>
          <p:cNvPr id="5" name="Picture 4">
            <a:extLst>
              <a:ext uri="{FF2B5EF4-FFF2-40B4-BE49-F238E27FC236}">
                <a16:creationId xmlns:a16="http://schemas.microsoft.com/office/drawing/2014/main" id="{62BD54C1-8296-4172-925C-A734B1499AF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74800" y="1143000"/>
            <a:ext cx="6594668"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8CBBEA-2E74-4509-BCA2-AC0FC2027DDF}"/>
              </a:ext>
            </a:extLst>
          </p:cNvPr>
          <p:cNvGraphicFramePr>
            <a:graphicFrameLocks noGrp="1"/>
          </p:cNvGraphicFramePr>
          <p:nvPr>
            <p:ph sz="quarter" idx="13"/>
          </p:nvPr>
        </p:nvGraphicFramePr>
        <p:xfrm>
          <a:off x="1891506" y="1710000"/>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Rectangle 2"/>
          <p:cNvSpPr>
            <a:spLocks noGrp="1"/>
          </p:cNvSpPr>
          <p:nvPr>
            <p:ph type="title"/>
          </p:nvPr>
        </p:nvSpPr>
        <p:spPr/>
        <p:txBody>
          <a:bodyPr/>
          <a:lstStyle/>
          <a:p>
            <a:r>
              <a:rPr lang="en-US" b="1" dirty="0"/>
              <a:t>Standard Process</a:t>
            </a:r>
            <a:endParaRPr lang="en-US" altLang="en-US" b="1" dirty="0"/>
          </a:p>
        </p:txBody>
      </p:sp>
      <p:sp>
        <p:nvSpPr>
          <p:cNvPr id="3" name="Slide Number Placeholder 2">
            <a:extLst>
              <a:ext uri="{FF2B5EF4-FFF2-40B4-BE49-F238E27FC236}">
                <a16:creationId xmlns:a16="http://schemas.microsoft.com/office/drawing/2014/main" id="{43B02454-0961-40DC-9718-35E2668162B6}"/>
              </a:ext>
            </a:extLst>
          </p:cNvPr>
          <p:cNvSpPr>
            <a:spLocks noGrp="1"/>
          </p:cNvSpPr>
          <p:nvPr>
            <p:ph type="sldNum" sz="quarter" idx="16"/>
          </p:nvPr>
        </p:nvSpPr>
        <p:spPr/>
        <p:txBody>
          <a:bodyPr/>
          <a:lstStyle/>
          <a:p>
            <a:fld id="{D34DACC3-9742-4940-92E6-4CAB853A3218}" type="slidenum">
              <a:rPr lang="en-GB" noProof="0" smtClean="0"/>
              <a:pPr/>
              <a:t>8</a:t>
            </a:fld>
            <a:endParaRPr lang="en-GB"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2D842D1-7D68-4E40-A9F2-1D9B2540193F}"/>
              </a:ext>
            </a:extLst>
          </p:cNvPr>
          <p:cNvGraphicFramePr>
            <a:graphicFrameLocks noGrp="1"/>
          </p:cNvGraphicFramePr>
          <p:nvPr>
            <p:ph sz="quarter" idx="13"/>
          </p:nvPr>
        </p:nvGraphicFramePr>
        <p:xfrm>
          <a:off x="1891506" y="1346286"/>
          <a:ext cx="84089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9E6D521-3668-4DB4-AE86-2E60FAC4C449}"/>
              </a:ext>
            </a:extLst>
          </p:cNvPr>
          <p:cNvSpPr>
            <a:spLocks noGrp="1"/>
          </p:cNvSpPr>
          <p:nvPr>
            <p:ph type="sldNum" sz="quarter" idx="16"/>
          </p:nvPr>
        </p:nvSpPr>
        <p:spPr/>
        <p:txBody>
          <a:bodyPr/>
          <a:lstStyle/>
          <a:p>
            <a:pPr>
              <a:defRPr/>
            </a:pPr>
            <a:fld id="{EB959928-29FB-4FFB-B6BA-014548523868}" type="slidenum">
              <a:rPr lang="en-US" altLang="en-US" smtClean="0"/>
              <a:pPr>
                <a:defRPr/>
              </a:pPr>
              <a:t>9</a:t>
            </a:fld>
            <a:endParaRPr lang="en-US" altLang="en-US" dirty="0"/>
          </a:p>
        </p:txBody>
      </p:sp>
      <p:sp>
        <p:nvSpPr>
          <p:cNvPr id="24578" name="Rectangle 2"/>
          <p:cNvSpPr>
            <a:spLocks noGrp="1"/>
          </p:cNvSpPr>
          <p:nvPr>
            <p:ph type="title"/>
          </p:nvPr>
        </p:nvSpPr>
        <p:spPr/>
        <p:txBody>
          <a:bodyPr/>
          <a:lstStyle/>
          <a:p>
            <a:pPr>
              <a:lnSpc>
                <a:spcPct val="80000"/>
              </a:lnSpc>
            </a:pPr>
            <a:r>
              <a:rPr lang="en-US" b="1" dirty="0"/>
              <a:t>Expedited Processes</a:t>
            </a:r>
            <a:endParaRPr lang="en-US" altLang="en-US" b="1" dirty="0"/>
          </a:p>
        </p:txBody>
      </p:sp>
      <p:sp>
        <p:nvSpPr>
          <p:cNvPr id="24579" name="Text Box 3"/>
          <p:cNvSpPr txBox="1">
            <a:spLocks noChangeArrowheads="1"/>
          </p:cNvSpPr>
          <p:nvPr/>
        </p:nvSpPr>
        <p:spPr bwMode="auto">
          <a:xfrm>
            <a:off x="1828800" y="17526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ct val="50000"/>
              </a:spcAft>
              <a:buFontTx/>
              <a:buNone/>
            </a:pPr>
            <a:endParaRPr lang="en-US" altLang="en-US" sz="2800" dirty="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entons 16:9">
  <a:themeElements>
    <a:clrScheme name="Dentons Operate">
      <a:dk1>
        <a:srgbClr val="000000"/>
      </a:dk1>
      <a:lt1>
        <a:srgbClr val="FFFFFF"/>
      </a:lt1>
      <a:dk2>
        <a:srgbClr val="545859"/>
      </a:dk2>
      <a:lt2>
        <a:srgbClr val="C7C9C7"/>
      </a:lt2>
      <a:accent1>
        <a:srgbClr val="004C97"/>
      </a:accent1>
      <a:accent2>
        <a:srgbClr val="00A9E0"/>
      </a:accent2>
      <a:accent3>
        <a:srgbClr val="545859"/>
      </a:accent3>
      <a:accent4>
        <a:srgbClr val="707372"/>
      </a:accent4>
      <a:accent5>
        <a:srgbClr val="A8A2A2"/>
      </a:accent5>
      <a:accent6>
        <a:srgbClr val="C7C9C7"/>
      </a:accent6>
      <a:hlink>
        <a:srgbClr val="004C97"/>
      </a:hlink>
      <a:folHlink>
        <a:srgbClr val="00A9E0"/>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Dentons Template 16_9 Version 4.potx" id="{CACBCB6D-99BC-42A9-96B9-898E1A8B1900}" vid="{05885291-40E2-4F9E-A170-4D089B621FAB}"/>
    </a:ext>
  </a:extLst>
</a:theme>
</file>

<file path=ppt/theme/theme2.xml><?xml version="1.0" encoding="utf-8"?>
<a:theme xmlns:a="http://schemas.openxmlformats.org/drawingml/2006/main" name="1_Dentons 16:9">
  <a:themeElements>
    <a:clrScheme name="Dentons">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Font typeface="Arial" panose="020B0604020202020204" pitchFamily="34" charset="0"/>
          <a:buChar char="•"/>
          <a:defRPr sz="1600" dirty="0" err="1" smtClean="0">
            <a:solidFill>
              <a:schemeClr val="tx2"/>
            </a:solidFill>
          </a:defRPr>
        </a:defPPr>
      </a:lstStyle>
    </a:txDef>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Dentons Template 16_9_native" id="{E996CBE7-9769-F34A-AD07-46BA415B80B6}" vid="{E72D38EA-5660-D04A-8F9D-805B6DE80363}"/>
    </a:ext>
  </a:extLst>
</a:theme>
</file>

<file path=ppt/theme/theme3.xml><?xml version="1.0" encoding="utf-8"?>
<a:theme xmlns:a="http://schemas.openxmlformats.org/drawingml/2006/main" name="Office-tema">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entons 2021">
      <a:dk1>
        <a:srgbClr val="000000"/>
      </a:dk1>
      <a:lt1>
        <a:srgbClr val="FFFFFF"/>
      </a:lt1>
      <a:dk2>
        <a:srgbClr val="545859"/>
      </a:dk2>
      <a:lt2>
        <a:srgbClr val="C7C9C7"/>
      </a:lt2>
      <a:accent1>
        <a:srgbClr val="702082"/>
      </a:accent1>
      <a:accent2>
        <a:srgbClr val="A05EB5"/>
      </a:accent2>
      <a:accent3>
        <a:srgbClr val="545859"/>
      </a:accent3>
      <a:accent4>
        <a:srgbClr val="707372"/>
      </a:accent4>
      <a:accent5>
        <a:srgbClr val="A8A2A2"/>
      </a:accent5>
      <a:accent6>
        <a:srgbClr val="C7C9C7"/>
      </a:accent6>
      <a:hlink>
        <a:srgbClr val="5F2167"/>
      </a:hlink>
      <a:folHlink>
        <a:srgbClr val="A05EB5"/>
      </a:folHlink>
    </a:clrScheme>
    <a:fontScheme name="Dentons">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702082"/>
    </a:custClr>
    <a:custClr name="Light Purple">
      <a:srgbClr val="A05EB5"/>
    </a:custClr>
    <a:custClr name="Dark Purple">
      <a:srgbClr val="5F216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ed">
      <a:srgbClr val="DA291C"/>
    </a:custClr>
    <a:custClr name="Gold">
      <a:srgbClr val="F1B434"/>
    </a:custClr>
    <a:custClr name="Green">
      <a:srgbClr val="43B02A"/>
    </a:custClr>
    <a:custClr name="Teal">
      <a:srgbClr val="00A499"/>
    </a:custClr>
    <a:custClr name="Blue">
      <a:srgbClr val="00A9E0"/>
    </a:custClr>
    <a:custClr name="Dark Red">
      <a:srgbClr val="9D2235"/>
    </a:custClr>
    <a:custClr name="Orange">
      <a:srgbClr val="ED8B00"/>
    </a:custClr>
    <a:custClr name="Dark Green">
      <a:srgbClr val="286140"/>
    </a:custClr>
    <a:custClr name="Dark Teal">
      <a:srgbClr val="00685D"/>
    </a:custClr>
    <a:custClr name="Dark Blue">
      <a:srgbClr val="004C97"/>
    </a:custClr>
    <a:custClr name="Brown">
      <a:srgbClr val="85431E"/>
    </a:custClr>
    <a:custClr name="Dark Pink">
      <a:srgbClr val="890C58"/>
    </a:custClr>
    <a:custClr name="Pink">
      <a:srgbClr val="D00070"/>
    </a:custClr>
    <a:custClr name="Dark Grey">
      <a:srgbClr val="545859"/>
    </a:custClr>
    <a:custClr name="Grey">
      <a:srgbClr val="707372"/>
    </a:custClr>
    <a:custClr name="Light Grey">
      <a:srgbClr val="9EA2A2"/>
    </a:custClr>
    <a:custClr name="Ekstra Light Grey">
      <a:srgbClr val="C7C9C7"/>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TemplafySlideTemplateConfiguration><![CDATA[{"documentContentValidatorConfiguration":{"enableDocumentContentValidator":false,"documentContentValidatorVersion":0},"elementsMetadata":[],"slideId":"637564041075540157","enableDocumentContentUpdater":false,"version":"1.0"}]]></TemplafySlideTemplateConfiguration>
</file>

<file path=customXml/item10.xml><?xml version="1.0" encoding="utf-8"?>
<TemplafySlideFormConfiguration><![CDATA[{"formFields":[],"formDataEntries":[]}]]></TemplafySlideFormConfiguration>
</file>

<file path=customXml/item100.xml><?xml version="1.0" encoding="utf-8"?>
<TemplafySlideFormConfiguration><![CDATA[{"formFields":[],"formDataEntries":[]}]]></TemplafySlideFormConfiguration>
</file>

<file path=customXml/item101.xml><?xml version="1.0" encoding="utf-8"?>
<TemplafySlideTemplateConfiguration><![CDATA[{"documentContentValidatorConfiguration":{"enableDocumentContentValidator":false,"documentContentValidatorVersion":0},"elementsMetadata":[],"slideId":"637564041073196406","enableDocumentContentUpdater":false,"version":"1.0"}]]></TemplafySlideTemplateConfiguration>
</file>

<file path=customXml/item102.xml><?xml version="1.0" encoding="utf-8"?>
<TemplafySlideTemplateConfiguration><![CDATA[{"documentContentValidatorConfiguration":{"enableDocumentContentValidator":false,"documentContentValidatorVersion":0},"elementsMetadata":[],"slideId":"637564041075696411","enableDocumentContentUpdater":false,"version":"1.0"}]]></TemplafySlideTemplateConfiguration>
</file>

<file path=customXml/item103.xml><?xml version="1.0" encoding="utf-8"?>
<TemplafySlideTemplateConfiguration><![CDATA[{"documentContentValidatorConfiguration":{"enableDocumentContentValidator":false,"documentContentValidatorVersion":0},"elementsMetadata":[],"slideId":"637564041075696411","enableDocumentContentUpdater":false,"version":"1.0"}]]></TemplafySlideTemplateConfiguration>
</file>

<file path=customXml/item104.xml><?xml version="1.0" encoding="utf-8"?>
<TemplafySlideFormConfiguration><![CDATA[{"formFields":[],"formDataEntries":[]}]]></TemplafySlideFormConfiguration>
</file>

<file path=customXml/item105.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106.xml><?xml version="1.0" encoding="utf-8"?>
<TemplafySlideTemplateConfiguration><![CDATA[{"documentContentValidatorConfiguration":{"enableDocumentContentValidator":false,"documentContentValidatorVersion":0},"elementsMetadata":[],"slideId":"637564041075540157","enableDocumentContentUpdater":false,"version":"1.0"}]]></TemplafySlideTemplateConfiguration>
</file>

<file path=customXml/item107.xml><?xml version="1.0" encoding="utf-8"?>
<TemplafySlideTemplateConfiguration><![CDATA[{"documentContentValidatorConfiguration":{"enableDocumentContentValidator":false,"documentContentValidatorVersion":0},"elementsMetadata":[],"slideId":"637564041081633910","enableDocumentContentUpdater":false,"version":"1.0"}]]></TemplafySlideTemplateConfiguration>
</file>

<file path=customXml/item108.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109.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10.xml><?xml version="1.0" encoding="utf-8"?>
<TemplafySlideTemplateConfiguration><![CDATA[{"slideVersion":0,"isValidatorEnabled":false,"isLocked":false,"elementsMetadata":[],"slideId":"637811146380052185","enableDocumentContentUpdater":true,"version":"1.11"}]]></TemplafySlideTemplateConfiguration>
</file>

<file path=customXml/item111.xml><?xml version="1.0" encoding="utf-8"?>
<TemplafySlideTemplateConfiguration><![CDATA[{"documentContentValidatorConfiguration":{"enableDocumentContentValidator":false,"documentContentValidatorVersion":0},"elementsMetadata":[],"slideId":"637564041078196419","enableDocumentContentUpdater":false,"version":"1.0"}]]></TemplafySlideTemplateConfiguration>
</file>

<file path=customXml/item112.xml><?xml version="1.0" encoding="utf-8"?>
<TemplafySlideFormConfiguration><![CDATA[{"formFields":[],"formDataEntries":[]}]]></TemplafySlideFormConfiguration>
</file>

<file path=customXml/item113.xml><?xml version="1.0" encoding="utf-8"?>
<TemplafySlideFormConfiguration><![CDATA[{"formFields":[],"formDataEntries":[]}]]></TemplafySlideFormConfiguration>
</file>

<file path=customXml/item114.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documentContentValidatorConfiguration":{"enableDocumentContentValidator":false,"documentContentValidatorVersion":0},"elementsMetadata":[],"slideId":"637564041081946432","enableDocumentContentUpdater":false,"version":"1.0"}]]></TemplafySlideTemplateConfiguration>
</file>

<file path=customXml/item14.xml><?xml version="1.0" encoding="utf-8"?>
<TemplafySlideTemplateConfiguration><![CDATA[{"documentContentValidatorConfiguration":{"enableDocumentContentValidator":false,"documentContentValidatorVersion":0},"elementsMetadata":[],"slideId":"637564041080383914","enableDocumentContentUpdater":false,"version":"1.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documentContentValidatorConfiguration":{"enableDocumentContentValidator":false,"documentContentValidatorVersion":0},"elementsMetadata":[],"slideId":"637564041080227662","enableDocumentContentUpdater":false,"version":"1.0"}]]></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documentContentValidatorConfiguration":{"enableDocumentContentValidator":false,"documentContentValidatorVersion":0},"elementsMetadata":[],"slideId":"637564041078821434","enableDocumentContentUpdater":false,"version":"1.0"}]]></TemplafySlideTemplateConfiguration>
</file>

<file path=customXml/item19.xml><?xml version="1.0" encoding="utf-8"?>
<TemplafyTemplateConfiguration><![CDATA[{"elementsMetadata":[{"type":"shape","id":"a1af39b1-94bf-4b39-addf-08bbee601a8b","elementConfiguration":{"inheritDimensions":"inheritHeight","disableUpdates":false,"type":"image"}},{"type":"shape","id":"9fca0875-d139-4928-b214-f95ddeaf3689","elementConfiguration":{"inheritDimensions":"inheritHeight","disableUpdates":false,"type":"image"}},{"type":"shape","id":"afcdd368-fc37-4559-9ddc-d4ed33eb2759","elementConfiguration":{"inheritDimensions":"inheritHeight","binding":"UserProfile.Office.Logowhite","disableUpdates":false,"type":"image"}},{"type":"shape","id":"7aaf4355-1750-4a2a-90b0-9adff18028fb","elementConfiguration":{"inheritDimensions":"inheritHeight","disableUpdates":false,"type":"image"}},{"type":"shape","id":"00b1a6d5-f83e-4fc9-b25e-aaa5277de590","elementConfiguration":{"inheritDimensions":"inheritHeight","disableUpdates":false,"type":"image"}},{"type":"shape","id":"fa6853a9-4e7d-4ce8-bdbb-d186521b54e7","elementConfiguration":{"inheritDimensions":"inheritHeight","disableUpdates":false,"type":"image"}},{"type":"shape","id":"28e88ab3-9adb-497c-b454-34f197d766ff","elementConfiguration":{"inheritDimensions":"inheritHeight","disableUpdates":false,"type":"image"}},{"type":"shape","id":"d8de5af9-60b3-406b-af3f-bef792cc4f26","elementConfiguration":{"inheritDimensions":"inheritHeight","disableUpdates":false,"type":"image"}}],"transformationConfigurations":[{"colorTheme":"{{Form.PP_ThemeColor.ThemeColor}}","originalColorThemeXml":"<a:clrScheme name=\"Dentons\" xmlns:a=\"http://schemas.openxmlformats.org/drawingml/2006/main\"><a:dk1><a:srgbClr val=\"000000\" /></a:dk1><a:lt1><a:srgbClr val=\"FFFFFF\" /></a:lt1><a:dk2><a:srgbClr val=\"545859\" /></a:dk2><a:lt2><a:srgbClr val=\"C7C9C7\" /></a:lt2><a:accent1><a:srgbClr val=\"702082\" /></a:accent1><a:accent2><a:srgbClr val=\"A05EB5\" /></a:accent2><a:accent3><a:srgbClr val=\"545859\" /></a:accent3><a:accent4><a:srgbClr val=\"707372\" /></a:accent4><a:accent5><a:srgbClr val=\"A8A2A2\" /></a:accent5><a:accent6><a:srgbClr val=\"C7C9C7\" /></a:accent6><a:hlink><a:srgbClr val=\"5F2167\" /></a:hlink><a:folHlink><a:srgbClr val=\"A05EB5\" /></a:folHlink></a:clrScheme>","disableUpdates":false,"type":"colorTheme"},{"language":"{{DocumentLanguage}}","disableUpdates":false,"type":"proofingLanguage"}],"templateName":"","templateDescription":"","enableDocumentContentUpdater":true,"version":"1.11"}]]></TemplafyTemplate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documentContentValidatorConfiguration":{"enableDocumentContentValidator":false,"documentContentValidatorVersion":0},"elementsMetadata":[],"slideId":"637564041080852799","enableDocumentContentUpdater":false,"version":"1.0"}]]></TemplafySlideTemplateConfiguration>
</file>

<file path=customXml/item22.xml><?xml version="1.0" encoding="utf-8"?>
<TemplafySlideTemplateConfiguration><![CDATA[{"documentContentValidatorConfiguration":{"enableDocumentContentValidator":false,"documentContentValidatorVersion":0},"elementsMetadata":[],"slideId":"637564041075071421","enableDocumentContentUpdater":false,"version":"1.0"}]]></TemplafySlideTemplateConfiguration>
</file>

<file path=customXml/item23.xml><?xml version="1.0" encoding="utf-8"?>
<TemplafySlideTemplateConfiguration><![CDATA[{"documentContentValidatorConfiguration":{"enableDocumentContentValidator":false,"documentContentValidatorVersion":0},"elementsMetadata":[],"slideId":"637564041075227665","enableDocumentContentUpdater":false,"version":"1.0"}]]></TemplafySlideTemplateConfiguration>
</file>

<file path=customXml/item24.xml><?xml version="1.0" encoding="utf-8"?>
<TemplafySlideTemplateConfiguration><![CDATA[{"documentContentValidatorConfiguration":{"enableDocumentContentValidator":false,"documentContentValidatorVersion":0},"elementsMetadata":[],"slideId":"637564041078352690","enableDocumentContentUpdater":false,"version":"1.0"}]]></TemplafySlideTemplateConfiguration>
</file>

<file path=customXml/item25.xml><?xml version="1.0" encoding="utf-8"?>
<TemplafySlideTemplateConfiguration><![CDATA[{"documentContentValidatorConfiguration":{"enableDocumentContentValidator":false,"documentContentValidatorVersion":0},"elementsMetadata":[],"slideId":"637564041080383914","enableDocumentContentUpdater":false,"version":"1.0"}]]></TemplafySlideTemplateConfiguration>
</file>

<file path=customXml/item26.xml><?xml version="1.0" encoding="utf-8"?>
<TemplafySlideFormConfiguration><![CDATA[{"formFields":[],"formDataEntries":[]}]]></TemplafySlideFormConfiguration>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564041075383928","enableDocumentContentUpdater":false,"version":"1.0"}]]></TemplafySlideTemplate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documentContentValidatorConfiguration":{"enableDocumentContentValidator":false,"documentContentValidatorVersion":0},"elementsMetadata":[],"slideId":"637564041076321501","enableDocumentContentUpdater":false,"version":"1.0"}]]></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TemplateConfiguration><![CDATA[{"documentContentValidatorConfiguration":{"enableDocumentContentValidator":false,"documentContentValidatorVersion":0},"elementsMetadata":[],"slideId":"637564041079758913","enableDocumentContentUpdater":false,"version":"1.0"}]]></TemplafySlideTemplateConfiguration>
</file>

<file path=customXml/item38.xml><?xml version="1.0" encoding="utf-8"?>
<TemplafySlideTemplateConfiguration><![CDATA[{"documentContentValidatorConfiguration":{"enableDocumentContentValidator":false,"documentContentValidatorVersion":0},"elementsMetadata":[],"slideId":"637564041080852799","enableDocumentContentUpdater":false,"version":"1.0"}]]></TemplafySlideTemplateConfiguration>
</file>

<file path=customXml/item39.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TemplateConfiguration><![CDATA[{"documentContentValidatorConfiguration":{"enableDocumentContentValidator":false,"documentContentValidatorVersion":0},"elementsMetadata":[],"slideId":"637564041071321429","enableDocumentContentUpdater":false,"version":"1.0"}]]></TemplafySlideTemplateConfiguration>
</file>

<file path=customXml/item42.xml><?xml version="1.0" encoding="utf-8"?>
<TemplafySlideFormConfiguration><![CDATA[{"formFields":[],"formDataEntries":[]}]]></TemplafySlideFormConfiguration>
</file>

<file path=customXml/item43.xml><?xml version="1.0" encoding="utf-8"?>
<TemplafySlideFormConfiguration><![CDATA[{"formFields":[],"formDataEntries":[]}]]></TemplafySlideFormConfiguration>
</file>

<file path=customXml/item44.xml><?xml version="1.0" encoding="utf-8"?>
<TemplafySlideTemplateConfiguration><![CDATA[{"documentContentValidatorConfiguration":{"enableDocumentContentValidator":false,"documentContentValidatorVersion":0},"elementsMetadata":[],"slideId":"637564041078040163","enableDocumentContentUpdater":false,"version":"1.0"}]]></TemplafySlideTemplateConfiguration>
</file>

<file path=customXml/item45.xml><?xml version="1.0" encoding="utf-8"?>
<TemplafySlideTemplateConfiguration><![CDATA[{"documentContentValidatorConfiguration":{"enableDocumentContentValidator":false,"documentContentValidatorVersion":0},"elementsMetadata":[],"slideId":"637564041073821413","enableDocumentContentUpdater":false,"version":"1.0"}]]></TemplafySlideTemplateConfiguration>
</file>

<file path=customXml/item46.xml><?xml version="1.0" encoding="utf-8"?>
<TemplafySlideTemplateConfiguration><![CDATA[{"documentContentValidatorConfiguration":{"enableDocumentContentValidator":false,"documentContentValidatorVersion":0},"elementsMetadata":[],"slideId":"637564041075227665","enableDocumentContentUpdater":false,"version":"1.0"}]]></TemplafySlideTemplateConfiguration>
</file>

<file path=customXml/item47.xml><?xml version="1.0" encoding="utf-8"?>
<TemplafySlideFormConfiguration><![CDATA[{"formFields":[],"formDataEntries":[]}]]></TemplafySlideFormConfiguration>
</file>

<file path=customXml/item48.xml><?xml version="1.0" encoding="utf-8"?>
<TemplafySlideFormConfiguration><![CDATA[{"formFields":[],"formDataEntries":[]}]]></TemplafySlideFormConfiguration>
</file>

<file path=customXml/item49.xml><?xml version="1.0" encoding="utf-8"?>
<TemplafySlideTemplateConfiguration><![CDATA[{"documentContentValidatorConfiguration":{"enableDocumentContentValidator":false,"documentContentValidatorVersion":0},"elementsMetadata":[],"slideId":"637564041075071421","enableDocumentContentUpdater":false,"version":"1.0"}]]></TemplafySlideTemplateConfiguration>
</file>

<file path=customXml/item5.xml><?xml version="1.0" encoding="utf-8"?>
<TemplafySlideTemplateConfiguration><![CDATA[{"documentContentValidatorConfiguration":{"enableDocumentContentValidator":false,"documentContentValidatorVersion":0},"elementsMetadata":[],"slideId":"637564041078508921","enableDocumentContentUpdater":false,"version":"1.0"}]]></TemplafySlideTemplateConfiguration>
</file>

<file path=customXml/item50.xml><?xml version="1.0" encoding="utf-8"?>
<TemplafySlideTemplateConfiguration><![CDATA[{"documentContentValidatorConfiguration":{"enableDocumentContentValidator":false,"documentContentValidatorVersion":0},"elementsMetadata":[],"slideId":"637564041077571409","enableDocumentContentUpdater":false,"version":"1.0"}]]></TemplafySlideTemplateConfiguration>
</file>

<file path=customXml/item51.xml><?xml version="1.0" encoding="utf-8"?>
<TemplafySlideFormConfiguration><![CDATA[{"formFields":[],"formDataEntries":[]}]]></TemplafySlideFormConfiguration>
</file>

<file path=customXml/item52.xml><?xml version="1.0" encoding="utf-8"?>
<TemplafySlideTemplateConfiguration><![CDATA[{"documentContentValidatorConfiguration":{"enableDocumentContentValidator":false,"documentContentValidatorVersion":0},"elementsMetadata":[],"slideId":"637564041078821434","enableDocumentContentUpdater":false,"version":"1.0"}]]></TemplafySlideTemplateConfiguration>
</file>

<file path=customXml/item53.xml><?xml version="1.0" encoding="utf-8"?>
<TemplafySlideFormConfiguration><![CDATA[{"formFields":[],"formDataEntries":[]}]]></TemplafySlideFormConfiguration>
</file>

<file path=customXml/item54.xml><?xml version="1.0" encoding="utf-8"?>
<TemplafySlideTemplateConfiguration><![CDATA[{"documentContentValidatorConfiguration":{"enableDocumentContentValidator":false,"documentContentValidatorVersion":0},"elementsMetadata":[],"slideId":"637564041080071571","enableDocumentContentUpdater":false,"version":"1.0"}]]></TemplafySlideTemplateConfiguration>
</file>

<file path=customXml/item55.xml><?xml version="1.0" encoding="utf-8"?>
<TemplafySlideFormConfiguration><![CDATA[{"formFields":[],"formDataEntries":[]}]]></TemplafySlideFormConfiguration>
</file>

<file path=customXml/item56.xml><?xml version="1.0" encoding="utf-8"?>
<TemplafySlideTemplateConfiguration><![CDATA[{"documentContentValidatorConfiguration":{"enableDocumentContentValidator":false,"documentContentValidatorVersion":0},"elementsMetadata":[],"slideId":"637564041080227662","enableDocumentContentUpdater":false,"version":"1.0"}]]></TemplafySlideTemplateConfiguration>
</file>

<file path=customXml/item57.xml><?xml version="1.0" encoding="utf-8"?>
<TemplafySlideFormConfiguration><![CDATA[{"formFields":[],"formDataEntries":[]}]]></TemplafySlideFormConfiguration>
</file>

<file path=customXml/item58.xml><?xml version="1.0" encoding="utf-8"?>
<TemplafySlideTemplateConfiguration><![CDATA[{"documentContentValidatorConfiguration":{"enableDocumentContentValidator":false,"documentContentValidatorVersion":0},"elementsMetadata":[],"slideId":"637564041083040154","enableDocumentContentUpdater":false,"version":"1.0"}]]></TemplafySlideTemplateConfiguration>
</file>

<file path=customXml/item59.xml><?xml version="1.0" encoding="utf-8"?>
<TemplafyFormConfiguration><![CDATA[{"formFields":[{"dataSource":"PP_ThemeColor","displayColumn":"color","hideIfNoUserInteractionRequired":false,"distinct":true,"required":false,"autoSelectFirstOption":false,"helpTexts":{"prefix":"","postfix":""},"spacing":{},"type":"dropDown","name":"PP_ThemeColor","label":"Choose Theme Color","fullyQualifiedName":"PP_ThemeColor"}],"formDataEntries":[{"name":"PP_ThemeColor","value":"hJkz+3jqwQEkuMBE6PmNIw=="}]}]]></TemplafyFormConfiguration>
</file>

<file path=customXml/item6.xml><?xml version="1.0" encoding="utf-8"?>
<TemplafySlideTemplateConfiguration><![CDATA[{"documentContentValidatorConfiguration":{"enableDocumentContentValidator":false,"documentContentValidatorVersion":0},"elementsMetadata":[],"slideId":"637564041079446588","enableDocumentContentUpdater":false,"version":"1.0"}]]></TemplafySlideTemplateConfiguration>
</file>

<file path=customXml/item60.xml><?xml version="1.0" encoding="utf-8"?>
<TemplafySlideTemplateConfiguration><![CDATA[{"documentContentValidatorConfiguration":{"enableDocumentContentValidator":false,"documentContentValidatorVersion":0},"elementsMetadata":[],"slideId":"637564041073196406","enableDocumentContentUpdater":false,"version":"1.0"}]]></TemplafySlideTemplateConfiguration>
</file>

<file path=customXml/item61.xml><?xml version="1.0" encoding="utf-8"?>
<TemplafySlideFormConfiguration><![CDATA[{"formFields":[],"formDataEntries":[]}]]></TemplafySlideFormConfiguration>
</file>

<file path=customXml/item62.xml><?xml version="1.0" encoding="utf-8"?>
<TemplafySlideFormConfiguration><![CDATA[{"formFields":[],"formDataEntries":[]}]]></TemplafySlideFormConfiguration>
</file>

<file path=customXml/item63.xml><?xml version="1.0" encoding="utf-8"?>
<TemplafySlideFormConfiguration><![CDATA[{"formFields":[],"formDataEntries":[]}]]></TemplafySlideFormConfiguration>
</file>

<file path=customXml/item64.xml><?xml version="1.0" encoding="utf-8"?>
<TemplafySlideFormConfiguration><![CDATA[{"formFields":[],"formDataEntries":[]}]]></TemplafySlideFormConfiguration>
</file>

<file path=customXml/item65.xml><?xml version="1.0" encoding="utf-8"?>
<TemplafySlideTemplateConfiguration><![CDATA[{"documentContentValidatorConfiguration":{"enableDocumentContentValidator":false,"documentContentValidatorVersion":0},"elementsMetadata":[],"slideId":"637564041078508921","enableDocumentContentUpdater":false,"version":"1.0"}]]></TemplafySlideTemplateConfiguration>
</file>

<file path=customXml/item66.xml><?xml version="1.0" encoding="utf-8"?>
<TemplafySlideFormConfiguration><![CDATA[{"formFields":[],"formDataEntries":[]}]]></TemplafySlideFormConfiguration>
</file>

<file path=customXml/item67.xml><?xml version="1.0" encoding="utf-8"?>
<TemplafySlideFormConfiguration><![CDATA[{"formFields":[],"formDataEntries":[]}]]></TemplafySlideFormConfiguration>
</file>

<file path=customXml/item68.xml><?xml version="1.0" encoding="utf-8"?>
<BringToFront>
  <Cmd case="BaseExtensions:find-shape-bring-to-front" layout-1-name="Image Title Slide" shape-1-name-1="image" copyDelete="true"/>
</BringToFront>
</file>

<file path=customXml/item69.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70.xml><?xml version="1.0" encoding="utf-8"?>
<TemplafySlideFormConfiguration><![CDATA[{"formFields":[],"formDataEntries":[]}]]></TemplafySlideFormConfiguration>
</file>

<file path=customXml/item71.xml><?xml version="1.0" encoding="utf-8"?>
<TemplafySlideFormConfiguration><![CDATA[{"formFields":[],"formDataEntries":[]}]]></TemplafySlideFormConfiguration>
</file>

<file path=customXml/item72.xml><?xml version="1.0" encoding="utf-8"?>
<TemplafySlideTemplateConfiguration><![CDATA[{"documentContentValidatorConfiguration":{"enableDocumentContentValidator":false,"documentContentValidatorVersion":0},"elementsMetadata":[],"slideId":"637564041081633910","enableDocumentContentUpdater":false,"version":"1.0"}]]></TemplafySlideTemplateConfiguration>
</file>

<file path=customXml/item73.xml><?xml version="1.0" encoding="utf-8"?>
<TemplafySlideTemplateConfiguration><![CDATA[{"documentContentValidatorConfiguration":{"enableDocumentContentValidator":false,"documentContentValidatorVersion":0},"elementsMetadata":[],"slideId":"637564041080071571","enableDocumentContentUpdater":false,"version":"1.0"}]]></TemplafySlideTemplateConfiguration>
</file>

<file path=customXml/item74.xml><?xml version="1.0" encoding="utf-8"?>
<TemplafySlideFormConfiguration><![CDATA[{"formFields":[],"formDataEntries":[]}]]></TemplafySlideFormConfiguration>
</file>

<file path=customXml/item75.xml><?xml version="1.0" encoding="utf-8"?>
<TemplafySlideTemplateConfiguration><![CDATA[{"documentContentValidatorConfiguration":{"enableDocumentContentValidator":false,"documentContentValidatorVersion":0},"elementsMetadata":[],"slideId":"637564041078040163","enableDocumentContentUpdater":false,"version":"1.0"}]]></TemplafySlideTemplateConfiguration>
</file>

<file path=customXml/item76.xml><?xml version="1.0" encoding="utf-8"?>
<TemplafySlideFormConfiguration><![CDATA[{"formFields":[],"formDataEntries":[]}]]></TemplafySlideFormConfiguration>
</file>

<file path=customXml/item77.xml><?xml version="1.0" encoding="utf-8"?>
<TemplafySlideFormConfiguration><![CDATA[{"formFields":[],"formDataEntries":[]}]]></TemplafySlideFormConfiguration>
</file>

<file path=customXml/item78.xml><?xml version="1.0" encoding="utf-8"?>
<TemplafySlideFormConfiguration><![CDATA[{"formFields":[],"formDataEntries":[]}]]></TemplafySlideFormConfiguration>
</file>

<file path=customXml/item79.xml><?xml version="1.0" encoding="utf-8"?>
<TemplafySlideTemplateConfiguration><![CDATA[{"documentContentValidatorConfiguration":{"enableDocumentContentValidator":false,"documentContentValidatorVersion":0},"elementsMetadata":[],"slideId":"637564041081321478","enableDocumentContentUpdater":false,"version":"1.0"}]]></TemplafySlideTemplateConfiguration>
</file>

<file path=customXml/item8.xml><?xml version="1.0" encoding="utf-8"?>
<TemplafySlideTemplateConfiguration><![CDATA[{"documentContentValidatorConfiguration":{"enableDocumentContentValidator":false,"documentContentValidatorVersion":0},"elementsMetadata":[],"slideId":"637564041076321501","enableDocumentContentUpdater":false,"version":"1.0"}]]></TemplafySlideTemplateConfiguration>
</file>

<file path=customXml/item80.xml><?xml version="1.0" encoding="utf-8"?>
<TemplafySlideTemplateConfiguration><![CDATA[{"documentContentValidatorConfiguration":{"enableDocumentContentValidator":false,"documentContentValidatorVersion":0},"elementsMetadata":[],"slideId":"637564041079758913","enableDocumentContentUpdater":false,"version":"1.0"}]]></TemplafySlideTemplateConfiguration>
</file>

<file path=customXml/item81.xml><?xml version="1.0" encoding="utf-8"?>
<TemplafySlideFormConfiguration><![CDATA[{"formFields":[],"formDataEntries":[]}]]></TemplafySlideFormConfiguration>
</file>

<file path=customXml/item82.xml><?xml version="1.0" encoding="utf-8"?>
<TemplafySlideFormConfiguration><![CDATA[{"formFields":[],"formDataEntries":[]}]]></TemplafySlideFormConfiguration>
</file>

<file path=customXml/item83.xml><?xml version="1.0" encoding="utf-8"?>
<TemplafySlideFormConfiguration><![CDATA[{"formFields":[],"formDataEntries":[]}]]></TemplafySlideFormConfiguration>
</file>

<file path=customXml/item84.xml><?xml version="1.0" encoding="utf-8"?>
<TemplafySlideTemplateConfiguration><![CDATA[{"documentContentValidatorConfiguration":{"enableDocumentContentValidator":false,"documentContentValidatorVersion":0},"elementsMetadata":[],"slideId":"637564041081946432","enableDocumentContentUpdater":false,"version":"1.0"}]]></TemplafySlideTemplateConfiguration>
</file>

<file path=customXml/item85.xml><?xml version="1.0" encoding="utf-8"?>
<TemplafySlideTemplateConfiguration><![CDATA[{"documentContentValidatorConfiguration":{"enableDocumentContentValidator":false,"documentContentValidatorVersion":0},"elementsMetadata":[],"slideId":"637564041081321478","enableDocumentContentUpdater":false,"version":"1.0"}]]></TemplafySlideTemplateConfiguration>
</file>

<file path=customXml/item86.xml><?xml version="1.0" encoding="utf-8"?>
<TemplafySlideTemplateConfiguration><![CDATA[{"documentContentValidatorConfiguration":{"enableDocumentContentValidator":false,"documentContentValidatorVersion":0},"elementsMetadata":[],"slideId":"637564041075383928","enableDocumentContentUpdater":false,"version":"1.0"}]]></TemplafySlideTemplateConfiguration>
</file>

<file path=customXml/item87.xml><?xml version="1.0" encoding="utf-8"?>
<TemplafySlideTemplateConfiguration><![CDATA[{"documentContentValidatorConfiguration":{"enableDocumentContentValidator":false,"documentContentValidatorVersion":0},"elementsMetadata":[],"slideId":"637564041079446588","enableDocumentContentUpdater":false,"version":"1.0"}]]></TemplafySlideTemplateConfiguration>
</file>

<file path=customXml/item88.xml><?xml version="1.0" encoding="utf-8"?>
<TemplafySlideFormConfiguration><![CDATA[{"formFields":[],"formDataEntries":[]}]]></TemplafySlideFormConfiguration>
</file>

<file path=customXml/item89.xml><?xml version="1.0" encoding="utf-8"?>
<TemplafySlideTemplateConfiguration><![CDATA[{"documentContentValidatorConfiguration":{"enableDocumentContentValidator":false,"documentContentValidatorVersion":0},"elementsMetadata":[],"slideId":"637564041073821413","enableDocumentContentUpdater":false,"version":"1.0"}]]></TemplafySlideTemplateConfiguration>
</file>

<file path=customXml/item9.xml><?xml version="1.0" encoding="utf-8"?>
<TemplafySlideTemplateConfiguration><![CDATA[{"documentContentValidatorConfiguration":{"enableDocumentContentValidator":false,"documentContentValidatorVersion":0},"elementsMetadata":[],"slideId":"637564041073040200","enableDocumentContentUpdater":false,"version":"1.0"}]]></TemplafySlideTemplateConfiguration>
</file>

<file path=customXml/item90.xml><?xml version="1.0" encoding="utf-8"?>
<TemplafySlideFormConfiguration><![CDATA[{"formFields":[],"formDataEntries":[]}]]></TemplafySlideFormConfiguration>
</file>

<file path=customXml/item91.xml><?xml version="1.0" encoding="utf-8"?>
<TemplafySlideTemplateConfiguration><![CDATA[{"documentContentValidatorConfiguration":{"enableDocumentContentValidator":false,"documentContentValidatorVersion":0},"elementsMetadata":[],"slideId":"637564041083040154","enableDocumentContentUpdater":false,"version":"1.0"}]]></TemplafySlideTemplateConfiguration>
</file>

<file path=customXml/item92.xml><?xml version="1.0" encoding="utf-8"?>
<TemplafySlideTemplateConfiguration><![CDATA[{"documentContentValidatorConfiguration":{"enableDocumentContentValidator":false,"documentContentValidatorVersion":0},"elementsMetadata":[],"slideId":"637564041075852656","enableDocumentContentUpdater":false,"version":"1.0"}]]></TemplafySlideTemplateConfiguration>
</file>

<file path=customXml/item93.xml><?xml version="1.0" encoding="utf-8"?>
<TemplafySlideFormConfiguration><![CDATA[{"formFields":[],"formDataEntries":[]}]]></TemplafySlideFormConfiguration>
</file>

<file path=customXml/item94.xml><?xml version="1.0" encoding="utf-8"?>
<TemplafySlideTemplateConfiguration><![CDATA[{"documentContentValidatorConfiguration":{"enableDocumentContentValidator":false,"documentContentValidatorVersion":0},"elementsMetadata":[],"slideId":"637564041077571409","enableDocumentContentUpdater":false,"version":"1.0"}]]></TemplafySlideTemplateConfiguration>
</file>

<file path=customXml/item95.xml><?xml version="1.0" encoding="utf-8"?>
<TemplafySlideTemplateConfiguration><![CDATA[{"documentContentValidatorConfiguration":{"enableDocumentContentValidator":false,"documentContentValidatorVersion":0},"elementsMetadata":[],"slideId":"637564041078196419","enableDocumentContentUpdater":false,"version":"1.0"}]]></TemplafySlideTemplateConfiguration>
</file>

<file path=customXml/item96.xml><?xml version="1.0" encoding="utf-8"?>
<TemplafySlideFormConfiguration><![CDATA[{"formFields":[],"formDataEntries":[]}]]></TemplafySlideFormConfiguration>
</file>

<file path=customXml/item97.xml><?xml version="1.0" encoding="utf-8"?>
<TemplafySlideFormConfiguration><![CDATA[{"formFields":[],"formDataEntries":[]}]]></TemplafySlideFormConfiguration>
</file>

<file path=customXml/item98.xml><?xml version="1.0" encoding="utf-8"?>
<TemplafySlideFormConfiguration><![CDATA[{"formFields":[],"formDataEntries":[]}]]></TemplafySlideFormConfiguration>
</file>

<file path=customXml/item99.xml><?xml version="1.0" encoding="utf-8"?>
<TemplafySlideTemplateConfiguration><![CDATA[{"documentContentValidatorConfiguration":{"enableDocumentContentValidator":false,"documentContentValidatorVersion":0},"elementsMetadata":[],"slideId":"637564041075852656","enableDocumentContentUpdater":false,"version":"1.0"}]]></TemplafySlideTemplateConfiguration>
</file>

<file path=customXml/itemProps1.xml><?xml version="1.0" encoding="utf-8"?>
<ds:datastoreItem xmlns:ds="http://schemas.openxmlformats.org/officeDocument/2006/customXml" ds:itemID="{93B81BAE-45E9-47B4-A02F-1B8F59BAFB1E}">
  <ds:schemaRefs/>
</ds:datastoreItem>
</file>

<file path=customXml/itemProps10.xml><?xml version="1.0" encoding="utf-8"?>
<ds:datastoreItem xmlns:ds="http://schemas.openxmlformats.org/officeDocument/2006/customXml" ds:itemID="{4CC1F05F-D287-4276-892D-EBD8AF1AE09C}">
  <ds:schemaRefs/>
</ds:datastoreItem>
</file>

<file path=customXml/itemProps100.xml><?xml version="1.0" encoding="utf-8"?>
<ds:datastoreItem xmlns:ds="http://schemas.openxmlformats.org/officeDocument/2006/customXml" ds:itemID="{18A4D8B7-C751-44E9-A163-DC550BE4566B}">
  <ds:schemaRefs/>
</ds:datastoreItem>
</file>

<file path=customXml/itemProps101.xml><?xml version="1.0" encoding="utf-8"?>
<ds:datastoreItem xmlns:ds="http://schemas.openxmlformats.org/officeDocument/2006/customXml" ds:itemID="{A2CE0E83-FB67-47CF-9D15-0F6BE6F5DAB0}">
  <ds:schemaRefs/>
</ds:datastoreItem>
</file>

<file path=customXml/itemProps102.xml><?xml version="1.0" encoding="utf-8"?>
<ds:datastoreItem xmlns:ds="http://schemas.openxmlformats.org/officeDocument/2006/customXml" ds:itemID="{C7AA90EB-C068-48EA-8117-BBC17464A80E}">
  <ds:schemaRefs/>
</ds:datastoreItem>
</file>

<file path=customXml/itemProps103.xml><?xml version="1.0" encoding="utf-8"?>
<ds:datastoreItem xmlns:ds="http://schemas.openxmlformats.org/officeDocument/2006/customXml" ds:itemID="{B8DC31DB-401B-4D72-A78E-A41D0E136680}">
  <ds:schemaRefs/>
</ds:datastoreItem>
</file>

<file path=customXml/itemProps104.xml><?xml version="1.0" encoding="utf-8"?>
<ds:datastoreItem xmlns:ds="http://schemas.openxmlformats.org/officeDocument/2006/customXml" ds:itemID="{E3B31E15-9E44-41D7-9A4E-31DEA605B9F7}">
  <ds:schemaRefs/>
</ds:datastoreItem>
</file>

<file path=customXml/itemProps105.xml><?xml version="1.0" encoding="utf-8"?>
<ds:datastoreItem xmlns:ds="http://schemas.openxmlformats.org/officeDocument/2006/customXml" ds:itemID="{5A836F8C-7803-484A-97EA-3931A63ECF56}">
  <ds:schemaRefs/>
</ds:datastoreItem>
</file>

<file path=customXml/itemProps106.xml><?xml version="1.0" encoding="utf-8"?>
<ds:datastoreItem xmlns:ds="http://schemas.openxmlformats.org/officeDocument/2006/customXml" ds:itemID="{788D45C9-6423-45AA-B05F-5BD08F0B7B53}">
  <ds:schemaRefs/>
</ds:datastoreItem>
</file>

<file path=customXml/itemProps107.xml><?xml version="1.0" encoding="utf-8"?>
<ds:datastoreItem xmlns:ds="http://schemas.openxmlformats.org/officeDocument/2006/customXml" ds:itemID="{11270860-12CE-4431-86E7-13BD4AEFE593}">
  <ds:schemaRefs/>
</ds:datastoreItem>
</file>

<file path=customXml/itemProps108.xml><?xml version="1.0" encoding="utf-8"?>
<ds:datastoreItem xmlns:ds="http://schemas.openxmlformats.org/officeDocument/2006/customXml" ds:itemID="{D4E202C1-96CF-4644-AE32-0F85AE0EA5FD}">
  <ds:schemaRefs/>
</ds:datastoreItem>
</file>

<file path=customXml/itemProps109.xml><?xml version="1.0" encoding="utf-8"?>
<ds:datastoreItem xmlns:ds="http://schemas.openxmlformats.org/officeDocument/2006/customXml" ds:itemID="{ACFD5ABA-EB6B-4ECB-BC20-6626C4C09958}">
  <ds:schemaRefs/>
</ds:datastoreItem>
</file>

<file path=customXml/itemProps11.xml><?xml version="1.0" encoding="utf-8"?>
<ds:datastoreItem xmlns:ds="http://schemas.openxmlformats.org/officeDocument/2006/customXml" ds:itemID="{182B061D-7240-4701-B44C-643C6C75C843}">
  <ds:schemaRefs/>
</ds:datastoreItem>
</file>

<file path=customXml/itemProps110.xml><?xml version="1.0" encoding="utf-8"?>
<ds:datastoreItem xmlns:ds="http://schemas.openxmlformats.org/officeDocument/2006/customXml" ds:itemID="{14B5BAA5-37A1-467B-9A11-23FFB54CA698}">
  <ds:schemaRefs/>
</ds:datastoreItem>
</file>

<file path=customXml/itemProps111.xml><?xml version="1.0" encoding="utf-8"?>
<ds:datastoreItem xmlns:ds="http://schemas.openxmlformats.org/officeDocument/2006/customXml" ds:itemID="{1DC1C6D8-EC43-49F1-89E0-259DCC6C1B7E}">
  <ds:schemaRefs/>
</ds:datastoreItem>
</file>

<file path=customXml/itemProps112.xml><?xml version="1.0" encoding="utf-8"?>
<ds:datastoreItem xmlns:ds="http://schemas.openxmlformats.org/officeDocument/2006/customXml" ds:itemID="{B669ED2E-17A1-434B-A15A-E410ED52C00E}">
  <ds:schemaRefs/>
</ds:datastoreItem>
</file>

<file path=customXml/itemProps113.xml><?xml version="1.0" encoding="utf-8"?>
<ds:datastoreItem xmlns:ds="http://schemas.openxmlformats.org/officeDocument/2006/customXml" ds:itemID="{EDBD18E2-7E3E-4901-BA93-80931628C185}">
  <ds:schemaRefs/>
</ds:datastoreItem>
</file>

<file path=customXml/itemProps114.xml><?xml version="1.0" encoding="utf-8"?>
<ds:datastoreItem xmlns:ds="http://schemas.openxmlformats.org/officeDocument/2006/customXml" ds:itemID="{53310005-85EA-4378-ABDF-F3C1AB602609}">
  <ds:schemaRefs/>
</ds:datastoreItem>
</file>

<file path=customXml/itemProps12.xml><?xml version="1.0" encoding="utf-8"?>
<ds:datastoreItem xmlns:ds="http://schemas.openxmlformats.org/officeDocument/2006/customXml" ds:itemID="{17C0CCB0-9DB6-42D1-B1F5-BBDEB3BF12A5}">
  <ds:schemaRefs/>
</ds:datastoreItem>
</file>

<file path=customXml/itemProps13.xml><?xml version="1.0" encoding="utf-8"?>
<ds:datastoreItem xmlns:ds="http://schemas.openxmlformats.org/officeDocument/2006/customXml" ds:itemID="{620F0372-AEA7-417A-B3BD-3F08833A007B}">
  <ds:schemaRefs/>
</ds:datastoreItem>
</file>

<file path=customXml/itemProps14.xml><?xml version="1.0" encoding="utf-8"?>
<ds:datastoreItem xmlns:ds="http://schemas.openxmlformats.org/officeDocument/2006/customXml" ds:itemID="{3981A63A-1220-44C6-87FE-99EC65246903}">
  <ds:schemaRefs/>
</ds:datastoreItem>
</file>

<file path=customXml/itemProps15.xml><?xml version="1.0" encoding="utf-8"?>
<ds:datastoreItem xmlns:ds="http://schemas.openxmlformats.org/officeDocument/2006/customXml" ds:itemID="{F0C50C1D-6A3E-4DFA-A6D8-13B551FCEB1A}">
  <ds:schemaRefs/>
</ds:datastoreItem>
</file>

<file path=customXml/itemProps16.xml><?xml version="1.0" encoding="utf-8"?>
<ds:datastoreItem xmlns:ds="http://schemas.openxmlformats.org/officeDocument/2006/customXml" ds:itemID="{488DA25C-DB53-4F32-8C2D-C07B8947BDFE}">
  <ds:schemaRefs/>
</ds:datastoreItem>
</file>

<file path=customXml/itemProps17.xml><?xml version="1.0" encoding="utf-8"?>
<ds:datastoreItem xmlns:ds="http://schemas.openxmlformats.org/officeDocument/2006/customXml" ds:itemID="{B1885751-B70A-4597-B9A9-08CEBFF28BA5}">
  <ds:schemaRefs/>
</ds:datastoreItem>
</file>

<file path=customXml/itemProps18.xml><?xml version="1.0" encoding="utf-8"?>
<ds:datastoreItem xmlns:ds="http://schemas.openxmlformats.org/officeDocument/2006/customXml" ds:itemID="{09B69EC9-1E13-4240-9762-10944447B9B5}">
  <ds:schemaRefs/>
</ds:datastoreItem>
</file>

<file path=customXml/itemProps19.xml><?xml version="1.0" encoding="utf-8"?>
<ds:datastoreItem xmlns:ds="http://schemas.openxmlformats.org/officeDocument/2006/customXml" ds:itemID="{3508E62A-79B0-4DD8-AC49-87ED3F61EC1F}">
  <ds:schemaRefs/>
</ds:datastoreItem>
</file>

<file path=customXml/itemProps2.xml><?xml version="1.0" encoding="utf-8"?>
<ds:datastoreItem xmlns:ds="http://schemas.openxmlformats.org/officeDocument/2006/customXml" ds:itemID="{A7050F0D-D2B2-4BE6-8231-ECCBE6533284}">
  <ds:schemaRefs/>
</ds:datastoreItem>
</file>

<file path=customXml/itemProps20.xml><?xml version="1.0" encoding="utf-8"?>
<ds:datastoreItem xmlns:ds="http://schemas.openxmlformats.org/officeDocument/2006/customXml" ds:itemID="{9CE89BBE-ECE6-440B-9B21-DD15A164E108}">
  <ds:schemaRefs/>
</ds:datastoreItem>
</file>

<file path=customXml/itemProps21.xml><?xml version="1.0" encoding="utf-8"?>
<ds:datastoreItem xmlns:ds="http://schemas.openxmlformats.org/officeDocument/2006/customXml" ds:itemID="{E7201191-4937-4B3A-8AA7-3D8836323F86}">
  <ds:schemaRefs/>
</ds:datastoreItem>
</file>

<file path=customXml/itemProps22.xml><?xml version="1.0" encoding="utf-8"?>
<ds:datastoreItem xmlns:ds="http://schemas.openxmlformats.org/officeDocument/2006/customXml" ds:itemID="{FCE2FC98-BFA6-4E60-A8FF-D6E7CC775BCF}">
  <ds:schemaRefs/>
</ds:datastoreItem>
</file>

<file path=customXml/itemProps23.xml><?xml version="1.0" encoding="utf-8"?>
<ds:datastoreItem xmlns:ds="http://schemas.openxmlformats.org/officeDocument/2006/customXml" ds:itemID="{B345F12B-EF66-4B4A-AE66-777184F6E076}">
  <ds:schemaRefs/>
</ds:datastoreItem>
</file>

<file path=customXml/itemProps24.xml><?xml version="1.0" encoding="utf-8"?>
<ds:datastoreItem xmlns:ds="http://schemas.openxmlformats.org/officeDocument/2006/customXml" ds:itemID="{F3AF1CFE-A9FD-4AAC-B184-AAFBE325EEAF}">
  <ds:schemaRefs/>
</ds:datastoreItem>
</file>

<file path=customXml/itemProps25.xml><?xml version="1.0" encoding="utf-8"?>
<ds:datastoreItem xmlns:ds="http://schemas.openxmlformats.org/officeDocument/2006/customXml" ds:itemID="{201A8C96-2A0F-40A9-B902-C83327BFFC13}">
  <ds:schemaRefs/>
</ds:datastoreItem>
</file>

<file path=customXml/itemProps26.xml><?xml version="1.0" encoding="utf-8"?>
<ds:datastoreItem xmlns:ds="http://schemas.openxmlformats.org/officeDocument/2006/customXml" ds:itemID="{7D3305B1-C6FE-476C-B6DA-015B62A65535}">
  <ds:schemaRefs/>
</ds:datastoreItem>
</file>

<file path=customXml/itemProps27.xml><?xml version="1.0" encoding="utf-8"?>
<ds:datastoreItem xmlns:ds="http://schemas.openxmlformats.org/officeDocument/2006/customXml" ds:itemID="{4C65BF12-8D03-4A6A-82AF-8AEABBA615D0}">
  <ds:schemaRefs/>
</ds:datastoreItem>
</file>

<file path=customXml/itemProps28.xml><?xml version="1.0" encoding="utf-8"?>
<ds:datastoreItem xmlns:ds="http://schemas.openxmlformats.org/officeDocument/2006/customXml" ds:itemID="{78B1A3BF-8201-4127-B84B-4FE85262BB13}">
  <ds:schemaRefs/>
</ds:datastoreItem>
</file>

<file path=customXml/itemProps29.xml><?xml version="1.0" encoding="utf-8"?>
<ds:datastoreItem xmlns:ds="http://schemas.openxmlformats.org/officeDocument/2006/customXml" ds:itemID="{411D2314-44F9-4D35-90A5-35BD57A4BBBE}">
  <ds:schemaRefs/>
</ds:datastoreItem>
</file>

<file path=customXml/itemProps3.xml><?xml version="1.0" encoding="utf-8"?>
<ds:datastoreItem xmlns:ds="http://schemas.openxmlformats.org/officeDocument/2006/customXml" ds:itemID="{9C6FFC18-A956-41A6-B3BD-5F0EAD8ED52C}">
  <ds:schemaRefs/>
</ds:datastoreItem>
</file>

<file path=customXml/itemProps30.xml><?xml version="1.0" encoding="utf-8"?>
<ds:datastoreItem xmlns:ds="http://schemas.openxmlformats.org/officeDocument/2006/customXml" ds:itemID="{F97EB8D0-C6EE-4A33-BEAD-D7C9D19792A1}">
  <ds:schemaRefs/>
</ds:datastoreItem>
</file>

<file path=customXml/itemProps31.xml><?xml version="1.0" encoding="utf-8"?>
<ds:datastoreItem xmlns:ds="http://schemas.openxmlformats.org/officeDocument/2006/customXml" ds:itemID="{E0788207-4541-4D55-91F4-0CE9E65F73CF}">
  <ds:schemaRefs/>
</ds:datastoreItem>
</file>

<file path=customXml/itemProps32.xml><?xml version="1.0" encoding="utf-8"?>
<ds:datastoreItem xmlns:ds="http://schemas.openxmlformats.org/officeDocument/2006/customXml" ds:itemID="{8526FF6C-2AB7-4BF9-81C6-82AAE2C8BDE0}">
  <ds:schemaRefs/>
</ds:datastoreItem>
</file>

<file path=customXml/itemProps33.xml><?xml version="1.0" encoding="utf-8"?>
<ds:datastoreItem xmlns:ds="http://schemas.openxmlformats.org/officeDocument/2006/customXml" ds:itemID="{F2F04915-8C89-4EED-80AE-392B39811C06}">
  <ds:schemaRefs/>
</ds:datastoreItem>
</file>

<file path=customXml/itemProps34.xml><?xml version="1.0" encoding="utf-8"?>
<ds:datastoreItem xmlns:ds="http://schemas.openxmlformats.org/officeDocument/2006/customXml" ds:itemID="{E6F09AC6-2F91-4C53-9076-571565C60E28}">
  <ds:schemaRefs/>
</ds:datastoreItem>
</file>

<file path=customXml/itemProps35.xml><?xml version="1.0" encoding="utf-8"?>
<ds:datastoreItem xmlns:ds="http://schemas.openxmlformats.org/officeDocument/2006/customXml" ds:itemID="{067F54BC-8DBE-4272-9E7E-D5A28B472B51}">
  <ds:schemaRefs/>
</ds:datastoreItem>
</file>

<file path=customXml/itemProps36.xml><?xml version="1.0" encoding="utf-8"?>
<ds:datastoreItem xmlns:ds="http://schemas.openxmlformats.org/officeDocument/2006/customXml" ds:itemID="{69FEF400-8318-40A1-8A0A-959CD99E9750}">
  <ds:schemaRefs/>
</ds:datastoreItem>
</file>

<file path=customXml/itemProps37.xml><?xml version="1.0" encoding="utf-8"?>
<ds:datastoreItem xmlns:ds="http://schemas.openxmlformats.org/officeDocument/2006/customXml" ds:itemID="{D356B6CB-6CD2-4774-909C-6669026A0CC3}">
  <ds:schemaRefs/>
</ds:datastoreItem>
</file>

<file path=customXml/itemProps38.xml><?xml version="1.0" encoding="utf-8"?>
<ds:datastoreItem xmlns:ds="http://schemas.openxmlformats.org/officeDocument/2006/customXml" ds:itemID="{FA3F0CA1-8F3D-478A-9F81-B52BF7CC534B}">
  <ds:schemaRefs/>
</ds:datastoreItem>
</file>

<file path=customXml/itemProps39.xml><?xml version="1.0" encoding="utf-8"?>
<ds:datastoreItem xmlns:ds="http://schemas.openxmlformats.org/officeDocument/2006/customXml" ds:itemID="{4D3E5A21-CFA8-4AD7-A7B2-BC3B8EBE319A}">
  <ds:schemaRefs/>
</ds:datastoreItem>
</file>

<file path=customXml/itemProps4.xml><?xml version="1.0" encoding="utf-8"?>
<ds:datastoreItem xmlns:ds="http://schemas.openxmlformats.org/officeDocument/2006/customXml" ds:itemID="{A69B77C4-C93B-45FD-B5D6-9604C69496D0}">
  <ds:schemaRefs/>
</ds:datastoreItem>
</file>

<file path=customXml/itemProps40.xml><?xml version="1.0" encoding="utf-8"?>
<ds:datastoreItem xmlns:ds="http://schemas.openxmlformats.org/officeDocument/2006/customXml" ds:itemID="{47C82BA8-4D39-40F4-97C7-EFDCD0FEB154}">
  <ds:schemaRefs/>
</ds:datastoreItem>
</file>

<file path=customXml/itemProps41.xml><?xml version="1.0" encoding="utf-8"?>
<ds:datastoreItem xmlns:ds="http://schemas.openxmlformats.org/officeDocument/2006/customXml" ds:itemID="{A88F29FE-8F10-489D-B8F6-60D1377E6DB4}">
  <ds:schemaRefs/>
</ds:datastoreItem>
</file>

<file path=customXml/itemProps42.xml><?xml version="1.0" encoding="utf-8"?>
<ds:datastoreItem xmlns:ds="http://schemas.openxmlformats.org/officeDocument/2006/customXml" ds:itemID="{AC692208-973B-4143-AFD9-84A7B8879BB6}">
  <ds:schemaRefs/>
</ds:datastoreItem>
</file>

<file path=customXml/itemProps43.xml><?xml version="1.0" encoding="utf-8"?>
<ds:datastoreItem xmlns:ds="http://schemas.openxmlformats.org/officeDocument/2006/customXml" ds:itemID="{58D89130-8D8E-4C7A-A761-615E1CE19D67}">
  <ds:schemaRefs/>
</ds:datastoreItem>
</file>

<file path=customXml/itemProps44.xml><?xml version="1.0" encoding="utf-8"?>
<ds:datastoreItem xmlns:ds="http://schemas.openxmlformats.org/officeDocument/2006/customXml" ds:itemID="{087B0E07-16DF-44EA-801F-CDAC9C4FF18D}">
  <ds:schemaRefs/>
</ds:datastoreItem>
</file>

<file path=customXml/itemProps45.xml><?xml version="1.0" encoding="utf-8"?>
<ds:datastoreItem xmlns:ds="http://schemas.openxmlformats.org/officeDocument/2006/customXml" ds:itemID="{5327E324-FBDB-41D2-8A06-0B310791CBB4}">
  <ds:schemaRefs/>
</ds:datastoreItem>
</file>

<file path=customXml/itemProps46.xml><?xml version="1.0" encoding="utf-8"?>
<ds:datastoreItem xmlns:ds="http://schemas.openxmlformats.org/officeDocument/2006/customXml" ds:itemID="{C7517D9C-BBF9-4EB5-BE2B-C86870D4D678}">
  <ds:schemaRefs/>
</ds:datastoreItem>
</file>

<file path=customXml/itemProps47.xml><?xml version="1.0" encoding="utf-8"?>
<ds:datastoreItem xmlns:ds="http://schemas.openxmlformats.org/officeDocument/2006/customXml" ds:itemID="{CB9778C5-F297-4F4C-94B8-BE3B7427DECB}">
  <ds:schemaRefs/>
</ds:datastoreItem>
</file>

<file path=customXml/itemProps48.xml><?xml version="1.0" encoding="utf-8"?>
<ds:datastoreItem xmlns:ds="http://schemas.openxmlformats.org/officeDocument/2006/customXml" ds:itemID="{9E95F1C7-8012-49B5-AA84-E6C1887D67B0}">
  <ds:schemaRefs/>
</ds:datastoreItem>
</file>

<file path=customXml/itemProps49.xml><?xml version="1.0" encoding="utf-8"?>
<ds:datastoreItem xmlns:ds="http://schemas.openxmlformats.org/officeDocument/2006/customXml" ds:itemID="{D49F3601-AEA4-4411-83B0-08B0D0E2E64B}">
  <ds:schemaRefs/>
</ds:datastoreItem>
</file>

<file path=customXml/itemProps5.xml><?xml version="1.0" encoding="utf-8"?>
<ds:datastoreItem xmlns:ds="http://schemas.openxmlformats.org/officeDocument/2006/customXml" ds:itemID="{0AC711CC-6B1C-4D59-8939-A78CCE26523F}">
  <ds:schemaRefs/>
</ds:datastoreItem>
</file>

<file path=customXml/itemProps50.xml><?xml version="1.0" encoding="utf-8"?>
<ds:datastoreItem xmlns:ds="http://schemas.openxmlformats.org/officeDocument/2006/customXml" ds:itemID="{DCFC02A8-DA32-4B3E-A49C-629BBA6B8BAE}">
  <ds:schemaRefs/>
</ds:datastoreItem>
</file>

<file path=customXml/itemProps51.xml><?xml version="1.0" encoding="utf-8"?>
<ds:datastoreItem xmlns:ds="http://schemas.openxmlformats.org/officeDocument/2006/customXml" ds:itemID="{F971F5BA-E32B-40AE-9A34-5731740B7081}">
  <ds:schemaRefs/>
</ds:datastoreItem>
</file>

<file path=customXml/itemProps52.xml><?xml version="1.0" encoding="utf-8"?>
<ds:datastoreItem xmlns:ds="http://schemas.openxmlformats.org/officeDocument/2006/customXml" ds:itemID="{786968FE-240F-4B9C-A626-3D73CF796DE9}">
  <ds:schemaRefs/>
</ds:datastoreItem>
</file>

<file path=customXml/itemProps53.xml><?xml version="1.0" encoding="utf-8"?>
<ds:datastoreItem xmlns:ds="http://schemas.openxmlformats.org/officeDocument/2006/customXml" ds:itemID="{4298E592-E2A5-41FC-B44F-D05DCE58E4E0}">
  <ds:schemaRefs/>
</ds:datastoreItem>
</file>

<file path=customXml/itemProps54.xml><?xml version="1.0" encoding="utf-8"?>
<ds:datastoreItem xmlns:ds="http://schemas.openxmlformats.org/officeDocument/2006/customXml" ds:itemID="{34351E88-ED7B-45FC-9A24-16123F22592E}">
  <ds:schemaRefs/>
</ds:datastoreItem>
</file>

<file path=customXml/itemProps55.xml><?xml version="1.0" encoding="utf-8"?>
<ds:datastoreItem xmlns:ds="http://schemas.openxmlformats.org/officeDocument/2006/customXml" ds:itemID="{0CC9183D-9C7F-4AC8-8377-5E602F364B3B}">
  <ds:schemaRefs/>
</ds:datastoreItem>
</file>

<file path=customXml/itemProps56.xml><?xml version="1.0" encoding="utf-8"?>
<ds:datastoreItem xmlns:ds="http://schemas.openxmlformats.org/officeDocument/2006/customXml" ds:itemID="{EC46BE9E-55C2-4A3E-A96C-60BBE101B2F8}">
  <ds:schemaRefs/>
</ds:datastoreItem>
</file>

<file path=customXml/itemProps57.xml><?xml version="1.0" encoding="utf-8"?>
<ds:datastoreItem xmlns:ds="http://schemas.openxmlformats.org/officeDocument/2006/customXml" ds:itemID="{C4AC3BD4-6E31-48C8-969C-5DD9FCF9FECC}">
  <ds:schemaRefs/>
</ds:datastoreItem>
</file>

<file path=customXml/itemProps58.xml><?xml version="1.0" encoding="utf-8"?>
<ds:datastoreItem xmlns:ds="http://schemas.openxmlformats.org/officeDocument/2006/customXml" ds:itemID="{D7DEDCB5-0CB5-4980-ACA7-F27DB5CE40B2}">
  <ds:schemaRefs/>
</ds:datastoreItem>
</file>

<file path=customXml/itemProps59.xml><?xml version="1.0" encoding="utf-8"?>
<ds:datastoreItem xmlns:ds="http://schemas.openxmlformats.org/officeDocument/2006/customXml" ds:itemID="{7F3C0A5B-669C-4705-AC87-2CA3EEF2628A}">
  <ds:schemaRefs/>
</ds:datastoreItem>
</file>

<file path=customXml/itemProps6.xml><?xml version="1.0" encoding="utf-8"?>
<ds:datastoreItem xmlns:ds="http://schemas.openxmlformats.org/officeDocument/2006/customXml" ds:itemID="{D77E5CBB-4CEF-42DB-858A-7E6FE1269B37}">
  <ds:schemaRefs/>
</ds:datastoreItem>
</file>

<file path=customXml/itemProps60.xml><?xml version="1.0" encoding="utf-8"?>
<ds:datastoreItem xmlns:ds="http://schemas.openxmlformats.org/officeDocument/2006/customXml" ds:itemID="{8346EA47-4073-4943-9F34-94C3CB0BA76F}">
  <ds:schemaRefs/>
</ds:datastoreItem>
</file>

<file path=customXml/itemProps61.xml><?xml version="1.0" encoding="utf-8"?>
<ds:datastoreItem xmlns:ds="http://schemas.openxmlformats.org/officeDocument/2006/customXml" ds:itemID="{9C3E52C9-C806-461D-8581-0A134C85B3DB}">
  <ds:schemaRefs/>
</ds:datastoreItem>
</file>

<file path=customXml/itemProps62.xml><?xml version="1.0" encoding="utf-8"?>
<ds:datastoreItem xmlns:ds="http://schemas.openxmlformats.org/officeDocument/2006/customXml" ds:itemID="{30AC8AFF-1207-4F91-B6FD-A45240C1B669}">
  <ds:schemaRefs/>
</ds:datastoreItem>
</file>

<file path=customXml/itemProps63.xml><?xml version="1.0" encoding="utf-8"?>
<ds:datastoreItem xmlns:ds="http://schemas.openxmlformats.org/officeDocument/2006/customXml" ds:itemID="{87C0BDEC-8483-4585-B2DF-E0C4772D5721}">
  <ds:schemaRefs/>
</ds:datastoreItem>
</file>

<file path=customXml/itemProps64.xml><?xml version="1.0" encoding="utf-8"?>
<ds:datastoreItem xmlns:ds="http://schemas.openxmlformats.org/officeDocument/2006/customXml" ds:itemID="{9CFD9E53-07CA-498B-B5B3-AE1C1C52F4D7}">
  <ds:schemaRefs/>
</ds:datastoreItem>
</file>

<file path=customXml/itemProps65.xml><?xml version="1.0" encoding="utf-8"?>
<ds:datastoreItem xmlns:ds="http://schemas.openxmlformats.org/officeDocument/2006/customXml" ds:itemID="{D75C9C5B-4697-4D05-9C1D-F29E757BD050}">
  <ds:schemaRefs/>
</ds:datastoreItem>
</file>

<file path=customXml/itemProps66.xml><?xml version="1.0" encoding="utf-8"?>
<ds:datastoreItem xmlns:ds="http://schemas.openxmlformats.org/officeDocument/2006/customXml" ds:itemID="{AA302B1B-480E-472E-8915-7818A4773443}">
  <ds:schemaRefs/>
</ds:datastoreItem>
</file>

<file path=customXml/itemProps67.xml><?xml version="1.0" encoding="utf-8"?>
<ds:datastoreItem xmlns:ds="http://schemas.openxmlformats.org/officeDocument/2006/customXml" ds:itemID="{121EA4B7-C244-42D9-BB93-6367B6539A93}">
  <ds:schemaRefs/>
</ds:datastoreItem>
</file>

<file path=customXml/itemProps68.xml><?xml version="1.0" encoding="utf-8"?>
<ds:datastoreItem xmlns:ds="http://schemas.openxmlformats.org/officeDocument/2006/customXml" ds:itemID="{471198A9-3B2D-4140-B566-583E2D619735}">
  <ds:schemaRefs/>
</ds:datastoreItem>
</file>

<file path=customXml/itemProps69.xml><?xml version="1.0" encoding="utf-8"?>
<ds:datastoreItem xmlns:ds="http://schemas.openxmlformats.org/officeDocument/2006/customXml" ds:itemID="{260FCA7F-8860-431C-937D-954DD87EAE3D}">
  <ds:schemaRefs/>
</ds:datastoreItem>
</file>

<file path=customXml/itemProps7.xml><?xml version="1.0" encoding="utf-8"?>
<ds:datastoreItem xmlns:ds="http://schemas.openxmlformats.org/officeDocument/2006/customXml" ds:itemID="{029A3F62-9244-424A-8481-582883131E3B}">
  <ds:schemaRefs/>
</ds:datastoreItem>
</file>

<file path=customXml/itemProps70.xml><?xml version="1.0" encoding="utf-8"?>
<ds:datastoreItem xmlns:ds="http://schemas.openxmlformats.org/officeDocument/2006/customXml" ds:itemID="{03D33645-0CEB-4BF5-BC55-4F54010EB474}">
  <ds:schemaRefs/>
</ds:datastoreItem>
</file>

<file path=customXml/itemProps71.xml><?xml version="1.0" encoding="utf-8"?>
<ds:datastoreItem xmlns:ds="http://schemas.openxmlformats.org/officeDocument/2006/customXml" ds:itemID="{3CCAAE2F-24FF-448A-87B5-00163F3EC726}">
  <ds:schemaRefs/>
</ds:datastoreItem>
</file>

<file path=customXml/itemProps72.xml><?xml version="1.0" encoding="utf-8"?>
<ds:datastoreItem xmlns:ds="http://schemas.openxmlformats.org/officeDocument/2006/customXml" ds:itemID="{5AA84866-924C-47EE-B3C2-5D07BEB9AC9F}">
  <ds:schemaRefs/>
</ds:datastoreItem>
</file>

<file path=customXml/itemProps73.xml><?xml version="1.0" encoding="utf-8"?>
<ds:datastoreItem xmlns:ds="http://schemas.openxmlformats.org/officeDocument/2006/customXml" ds:itemID="{801BA973-E77F-4C1F-AC75-3E554B563438}">
  <ds:schemaRefs/>
</ds:datastoreItem>
</file>

<file path=customXml/itemProps74.xml><?xml version="1.0" encoding="utf-8"?>
<ds:datastoreItem xmlns:ds="http://schemas.openxmlformats.org/officeDocument/2006/customXml" ds:itemID="{2CD22916-C1FE-4161-8D47-E699913E481D}">
  <ds:schemaRefs/>
</ds:datastoreItem>
</file>

<file path=customXml/itemProps75.xml><?xml version="1.0" encoding="utf-8"?>
<ds:datastoreItem xmlns:ds="http://schemas.openxmlformats.org/officeDocument/2006/customXml" ds:itemID="{A47149EF-ACF4-411C-9B9D-9046EFCE5383}">
  <ds:schemaRefs/>
</ds:datastoreItem>
</file>

<file path=customXml/itemProps76.xml><?xml version="1.0" encoding="utf-8"?>
<ds:datastoreItem xmlns:ds="http://schemas.openxmlformats.org/officeDocument/2006/customXml" ds:itemID="{22377CEC-30F3-4887-AFD2-663C3B3A6DC6}">
  <ds:schemaRefs/>
</ds:datastoreItem>
</file>

<file path=customXml/itemProps77.xml><?xml version="1.0" encoding="utf-8"?>
<ds:datastoreItem xmlns:ds="http://schemas.openxmlformats.org/officeDocument/2006/customXml" ds:itemID="{48C008EE-602E-42C2-AE4B-8ACB56961410}">
  <ds:schemaRefs/>
</ds:datastoreItem>
</file>

<file path=customXml/itemProps78.xml><?xml version="1.0" encoding="utf-8"?>
<ds:datastoreItem xmlns:ds="http://schemas.openxmlformats.org/officeDocument/2006/customXml" ds:itemID="{058052E5-DCF8-49D2-B437-F36673C3E5D5}">
  <ds:schemaRefs/>
</ds:datastoreItem>
</file>

<file path=customXml/itemProps79.xml><?xml version="1.0" encoding="utf-8"?>
<ds:datastoreItem xmlns:ds="http://schemas.openxmlformats.org/officeDocument/2006/customXml" ds:itemID="{79E39BA3-8AF9-473B-96C9-B846694FFB0F}">
  <ds:schemaRefs/>
</ds:datastoreItem>
</file>

<file path=customXml/itemProps8.xml><?xml version="1.0" encoding="utf-8"?>
<ds:datastoreItem xmlns:ds="http://schemas.openxmlformats.org/officeDocument/2006/customXml" ds:itemID="{8AA28EEA-18CD-4E66-96A9-1EE2FA3CBBE1}">
  <ds:schemaRefs/>
</ds:datastoreItem>
</file>

<file path=customXml/itemProps80.xml><?xml version="1.0" encoding="utf-8"?>
<ds:datastoreItem xmlns:ds="http://schemas.openxmlformats.org/officeDocument/2006/customXml" ds:itemID="{6EE4CF41-F272-4934-B102-240D5B190231}">
  <ds:schemaRefs/>
</ds:datastoreItem>
</file>

<file path=customXml/itemProps81.xml><?xml version="1.0" encoding="utf-8"?>
<ds:datastoreItem xmlns:ds="http://schemas.openxmlformats.org/officeDocument/2006/customXml" ds:itemID="{D125AC3C-F032-4E02-9C9F-39AAED70E5BE}">
  <ds:schemaRefs/>
</ds:datastoreItem>
</file>

<file path=customXml/itemProps82.xml><?xml version="1.0" encoding="utf-8"?>
<ds:datastoreItem xmlns:ds="http://schemas.openxmlformats.org/officeDocument/2006/customXml" ds:itemID="{B1DC3451-C2F3-4A98-BC6E-30B8ADFB18B0}">
  <ds:schemaRefs/>
</ds:datastoreItem>
</file>

<file path=customXml/itemProps83.xml><?xml version="1.0" encoding="utf-8"?>
<ds:datastoreItem xmlns:ds="http://schemas.openxmlformats.org/officeDocument/2006/customXml" ds:itemID="{C370CCC1-3D99-43E2-ADE3-E53C5879D949}">
  <ds:schemaRefs/>
</ds:datastoreItem>
</file>

<file path=customXml/itemProps84.xml><?xml version="1.0" encoding="utf-8"?>
<ds:datastoreItem xmlns:ds="http://schemas.openxmlformats.org/officeDocument/2006/customXml" ds:itemID="{6AE7963D-C0FA-4CB5-9DB8-C508C3F27D8C}">
  <ds:schemaRefs/>
</ds:datastoreItem>
</file>

<file path=customXml/itemProps85.xml><?xml version="1.0" encoding="utf-8"?>
<ds:datastoreItem xmlns:ds="http://schemas.openxmlformats.org/officeDocument/2006/customXml" ds:itemID="{DAAE41B5-7111-42E7-AC66-160CB6270323}">
  <ds:schemaRefs/>
</ds:datastoreItem>
</file>

<file path=customXml/itemProps86.xml><?xml version="1.0" encoding="utf-8"?>
<ds:datastoreItem xmlns:ds="http://schemas.openxmlformats.org/officeDocument/2006/customXml" ds:itemID="{E83A3EEA-7899-42F1-A1E3-DF35C53F0DD8}">
  <ds:schemaRefs/>
</ds:datastoreItem>
</file>

<file path=customXml/itemProps87.xml><?xml version="1.0" encoding="utf-8"?>
<ds:datastoreItem xmlns:ds="http://schemas.openxmlformats.org/officeDocument/2006/customXml" ds:itemID="{1FE9236D-3406-4A33-8A91-C39782CF1A23}">
  <ds:schemaRefs/>
</ds:datastoreItem>
</file>

<file path=customXml/itemProps88.xml><?xml version="1.0" encoding="utf-8"?>
<ds:datastoreItem xmlns:ds="http://schemas.openxmlformats.org/officeDocument/2006/customXml" ds:itemID="{DCE7CE06-105C-4E82-AFF0-6AE1BC11B8B9}">
  <ds:schemaRefs/>
</ds:datastoreItem>
</file>

<file path=customXml/itemProps89.xml><?xml version="1.0" encoding="utf-8"?>
<ds:datastoreItem xmlns:ds="http://schemas.openxmlformats.org/officeDocument/2006/customXml" ds:itemID="{2549CB6F-C181-4179-8CD4-63852A816A2C}">
  <ds:schemaRefs/>
</ds:datastoreItem>
</file>

<file path=customXml/itemProps9.xml><?xml version="1.0" encoding="utf-8"?>
<ds:datastoreItem xmlns:ds="http://schemas.openxmlformats.org/officeDocument/2006/customXml" ds:itemID="{BA14D59F-F792-4860-91DC-8FF864526F5D}">
  <ds:schemaRefs/>
</ds:datastoreItem>
</file>

<file path=customXml/itemProps90.xml><?xml version="1.0" encoding="utf-8"?>
<ds:datastoreItem xmlns:ds="http://schemas.openxmlformats.org/officeDocument/2006/customXml" ds:itemID="{FADF2C91-D6E0-43E5-B598-DE4578D87091}">
  <ds:schemaRefs/>
</ds:datastoreItem>
</file>

<file path=customXml/itemProps91.xml><?xml version="1.0" encoding="utf-8"?>
<ds:datastoreItem xmlns:ds="http://schemas.openxmlformats.org/officeDocument/2006/customXml" ds:itemID="{D00E27EB-F291-4201-9EE9-4BEB4D6FDE1D}">
  <ds:schemaRefs/>
</ds:datastoreItem>
</file>

<file path=customXml/itemProps92.xml><?xml version="1.0" encoding="utf-8"?>
<ds:datastoreItem xmlns:ds="http://schemas.openxmlformats.org/officeDocument/2006/customXml" ds:itemID="{70061F80-2CEE-4B03-9978-4B4F3078FE21}">
  <ds:schemaRefs/>
</ds:datastoreItem>
</file>

<file path=customXml/itemProps93.xml><?xml version="1.0" encoding="utf-8"?>
<ds:datastoreItem xmlns:ds="http://schemas.openxmlformats.org/officeDocument/2006/customXml" ds:itemID="{DE5BB0F3-B759-471E-A46F-91347BCD13CA}">
  <ds:schemaRefs/>
</ds:datastoreItem>
</file>

<file path=customXml/itemProps94.xml><?xml version="1.0" encoding="utf-8"?>
<ds:datastoreItem xmlns:ds="http://schemas.openxmlformats.org/officeDocument/2006/customXml" ds:itemID="{218EA02A-F174-4D03-ADD4-6A2887E8AFB8}">
  <ds:schemaRefs/>
</ds:datastoreItem>
</file>

<file path=customXml/itemProps95.xml><?xml version="1.0" encoding="utf-8"?>
<ds:datastoreItem xmlns:ds="http://schemas.openxmlformats.org/officeDocument/2006/customXml" ds:itemID="{DC654D07-927E-4172-8A2F-830659FB661C}">
  <ds:schemaRefs/>
</ds:datastoreItem>
</file>

<file path=customXml/itemProps96.xml><?xml version="1.0" encoding="utf-8"?>
<ds:datastoreItem xmlns:ds="http://schemas.openxmlformats.org/officeDocument/2006/customXml" ds:itemID="{9CB83CA3-CFD9-4E5D-ACBD-D76697A425F0}">
  <ds:schemaRefs/>
</ds:datastoreItem>
</file>

<file path=customXml/itemProps97.xml><?xml version="1.0" encoding="utf-8"?>
<ds:datastoreItem xmlns:ds="http://schemas.openxmlformats.org/officeDocument/2006/customXml" ds:itemID="{EC14765D-60DC-47A2-8FD2-E2F9FECD48B3}">
  <ds:schemaRefs/>
</ds:datastoreItem>
</file>

<file path=customXml/itemProps98.xml><?xml version="1.0" encoding="utf-8"?>
<ds:datastoreItem xmlns:ds="http://schemas.openxmlformats.org/officeDocument/2006/customXml" ds:itemID="{1F5EFF13-1155-42DA-B7AB-EF31281AD3A8}">
  <ds:schemaRefs/>
</ds:datastoreItem>
</file>

<file path=customXml/itemProps99.xml><?xml version="1.0" encoding="utf-8"?>
<ds:datastoreItem xmlns:ds="http://schemas.openxmlformats.org/officeDocument/2006/customXml" ds:itemID="{C8D93F48-BCF1-4E86-B780-E847E0F7B05B}">
  <ds:schemaRefs/>
</ds:datastoreItem>
</file>

<file path=docProps/app.xml><?xml version="1.0" encoding="utf-8"?>
<Properties xmlns="http://schemas.openxmlformats.org/officeDocument/2006/extended-properties" xmlns:vt="http://schemas.openxmlformats.org/officeDocument/2006/docPropsVTypes">
  <Template/>
  <TotalTime>0</TotalTime>
  <Words>353</Words>
  <Application>Microsoft Macintosh PowerPoint</Application>
  <PresentationFormat>Widescreen</PresentationFormat>
  <Paragraphs>68</Paragraphs>
  <Slides>13</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Arial Black</vt:lpstr>
      <vt:lpstr>Dentons 16:9</vt:lpstr>
      <vt:lpstr>1_Dentons 16:9</vt:lpstr>
      <vt:lpstr>Immigration Strategies for Immigrant Entrepreneurs</vt:lpstr>
      <vt:lpstr>Dentons’ Global Presence</vt:lpstr>
      <vt:lpstr>Foreign Students (F-1 Visa)</vt:lpstr>
      <vt:lpstr>H-1B “Specialty Occupation” Visas</vt:lpstr>
      <vt:lpstr>E-2 “Treaty Investor” Visa</vt:lpstr>
      <vt:lpstr>Other Potential Nonimmigrant (Temporary) Visa Categories</vt:lpstr>
      <vt:lpstr>Green Cards – General</vt:lpstr>
      <vt:lpstr>Standard Process</vt:lpstr>
      <vt:lpstr>Expedited Processes</vt:lpstr>
      <vt:lpstr>Entrepreneurial Visa Status/Options</vt:lpstr>
      <vt:lpstr>Impact of President/Administration on Immigration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1900-01-01T05:00:00Z</dcterms:created>
  <dcterms:modified xsi:type="dcterms:W3CDTF">2024-01-24T17:42:22Z</dcterms:modified>
</cp:coreProperties>
</file>